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4.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0" r:id="rId5"/>
    <p:sldId id="259" r:id="rId6"/>
    <p:sldId id="275" r:id="rId7"/>
    <p:sldId id="277" r:id="rId8"/>
    <p:sldId id="278" r:id="rId9"/>
    <p:sldId id="282" r:id="rId10"/>
    <p:sldId id="283" r:id="rId11"/>
    <p:sldId id="285" r:id="rId12"/>
    <p:sldId id="287" r:id="rId13"/>
    <p:sldId id="270" r:id="rId14"/>
    <p:sldId id="261"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userDrawn="1">
          <p15:clr>
            <a:srgbClr val="A4A3A4"/>
          </p15:clr>
        </p15:guide>
        <p15:guide id="2" pos="39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27"/>
        <p:guide pos="392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ommentAuthors" Target="commentAuthors.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Hello everyone. My name is Han Han.</a:t>
            </a:r>
            <a:endParaRPr lang="en-US" altLang="zh-CN"/>
          </a:p>
          <a:p>
            <a:r>
              <a:rPr lang="en-US" altLang="zh-CN"/>
              <a:t>Today, I will be presenting my project, CalmBot — an AI-driven mental health assistant designed to support individuals experiencing emotional crises in real-time.</a:t>
            </a:r>
            <a:endParaRPr lang="en-US" altLang="zh-CN"/>
          </a:p>
          <a:p>
            <a:r>
              <a:rPr lang="en-US" altLang="zh-CN"/>
              <a:t>I will walk through the problem I identified, the solution I developed, the technical pipeline, the product demo, the challenges I encountered, and potential directions for future improvement.</a:t>
            </a:r>
            <a:endParaRPr lang="en-US" altLang="zh-CN"/>
          </a:p>
          <a:p>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Looking forward, I have identified four key areas for further development:</a:t>
            </a:r>
            <a:endParaRPr lang="en-US" altLang="zh-CN"/>
          </a:p>
          <a:p>
            <a:r>
              <a:rPr lang="en-US" altLang="zh-CN"/>
              <a:t>First, upgrading to larger fine-tuned LLMs like GPT-4 or Mistral-7B to improve empathy and coherence.</a:t>
            </a:r>
            <a:endParaRPr lang="en-US" altLang="zh-CN"/>
          </a:p>
          <a:p>
            <a:r>
              <a:rPr lang="en-US" altLang="zh-CN"/>
              <a:t>Second, developing a custom, multi-label emotion classifier with more nuanced emotional detection.</a:t>
            </a:r>
            <a:endParaRPr lang="en-US" altLang="zh-CN"/>
          </a:p>
          <a:p>
            <a:r>
              <a:rPr lang="en-US" altLang="zh-CN"/>
              <a:t>Third, enhancing hotline recommendation using semantic search to match resources based on real context.</a:t>
            </a:r>
            <a:endParaRPr lang="en-US" altLang="zh-CN"/>
          </a:p>
          <a:p>
            <a:r>
              <a:rPr lang="en-US" altLang="zh-CN"/>
              <a:t>And fourth, implementing memory-augmented dialogue systems to support empathetic, multi-turn interactions.</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Here are the references that supported the CalmBot project.</a:t>
            </a:r>
            <a:endParaRPr lang="en-US" altLang="zh-CN"/>
          </a:p>
          <a:p>
            <a:r>
              <a:rPr lang="en-US" altLang="zh-CN"/>
              <a:t>These include mental health statistics, reports on access barriers, and research studies on AI and human collaboration in therapy support contexts.</a:t>
            </a:r>
            <a:endParaRPr lang="en-US" altLang="zh-CN"/>
          </a:p>
          <a:p>
            <a:r>
              <a:rPr lang="en-US" altLang="zh-CN"/>
              <a:t>I based CalmBot’s design on both real-world mental health needs and the latest research in empathetic AI systems.</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Thank you for your attention.</a:t>
            </a:r>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Mental health is a critical issue in the U.S., with 1 in 5 adults experiencing mental illness annually — approximately 59.3 million people.</a:t>
            </a:r>
            <a:endParaRPr lang="en-US" altLang="zh-CN"/>
          </a:p>
          <a:p>
            <a:r>
              <a:rPr lang="en-US" altLang="zh-CN"/>
              <a:t>However, over half of these individuals do not receive timely treatment.</a:t>
            </a:r>
            <a:endParaRPr lang="en-US" altLang="zh-CN"/>
          </a:p>
          <a:p>
            <a:r>
              <a:rPr lang="en-US" altLang="zh-CN"/>
              <a:t>In crisis moments involving emotions like fear, sadness, or anxiety, individuals often cannot clearly express their needs.</a:t>
            </a:r>
            <a:endParaRPr lang="en-US" altLang="zh-CN"/>
          </a:p>
          <a:p>
            <a:r>
              <a:rPr lang="en-US" altLang="zh-CN"/>
              <a:t>Traditional AI chatbots are inadequate for real-time, empathetic crisis support.</a:t>
            </a:r>
            <a:endParaRPr lang="en-US" altLang="zh-CN"/>
          </a:p>
          <a:p>
            <a:r>
              <a:rPr lang="en-US" altLang="zh-CN"/>
              <a:t>Without immediate intervention, there is a serious risk of self-harm or worsening mental health.</a:t>
            </a:r>
            <a:endParaRPr lang="en-US" altLang="zh-CN"/>
          </a:p>
          <a:p>
            <a:r>
              <a:rPr lang="en-US" altLang="zh-CN"/>
              <a:t>This situation highlighted the urgent need for fast, empathetic, and accessible emotional assistance, which inspired me to create CalmBot.</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I designed CalmBot as an AI-driven emotional first aid assistant.</a:t>
            </a:r>
            <a:endParaRPr lang="en-US" altLang="zh-CN"/>
          </a:p>
          <a:p>
            <a:r>
              <a:rPr lang="en-US" altLang="zh-CN"/>
              <a:t>CalmBot detects the user's emotions using fine-tuned NLP models.</a:t>
            </a:r>
            <a:endParaRPr lang="en-US" altLang="zh-CN"/>
          </a:p>
          <a:p>
            <a:r>
              <a:rPr lang="en-US" altLang="zh-CN"/>
              <a:t>It generates warm, supportive responses through lightweight language models.</a:t>
            </a:r>
            <a:endParaRPr lang="en-US" altLang="zh-CN"/>
          </a:p>
          <a:p>
            <a:r>
              <a:rPr lang="en-US" altLang="zh-CN"/>
              <a:t>If severe distress is detected, CalmBot recommends relevant national hotlines.</a:t>
            </a:r>
            <a:endParaRPr lang="en-US" altLang="zh-CN"/>
          </a:p>
          <a:p>
            <a:r>
              <a:rPr lang="en-US" altLang="zh-CN"/>
              <a:t>Additionally, CalmBot is built as an AI-human hybrid system: it provides immediate AI-driven support and suggests escalation to human services when necessary.</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This slide shows the high-level structure of CalmBot’s methodology.</a:t>
            </a:r>
            <a:endParaRPr lang="en-US" altLang="zh-CN"/>
          </a:p>
          <a:p>
            <a:r>
              <a:rPr lang="en-US" altLang="zh-CN"/>
              <a:t>First, the user submits an emotional message.</a:t>
            </a:r>
            <a:endParaRPr lang="en-US" altLang="zh-CN"/>
          </a:p>
          <a:p>
            <a:r>
              <a:rPr lang="en-US" altLang="zh-CN"/>
              <a:t>CalmBot detects the dominant emotion and evaluates its intensity.</a:t>
            </a:r>
            <a:endParaRPr lang="en-US" altLang="zh-CN"/>
          </a:p>
          <a:p>
            <a:r>
              <a:rPr lang="en-US" altLang="zh-CN"/>
              <a:t>Based on these findings, CalmBot generates an empathetic, supportive response.</a:t>
            </a:r>
            <a:endParaRPr lang="en-US" altLang="zh-CN"/>
          </a:p>
          <a:p>
            <a:r>
              <a:rPr lang="en-US" altLang="zh-CN"/>
              <a:t>If the emotional intensity crosses a critical threshold, CalmBot recommends a hotline resource suitable for the user's situation.</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This slide presents the first half of Step 6, which covers emotion detection, prompt construction, response generation, and output cleaning.</a:t>
            </a:r>
            <a:endParaRPr lang="en-US" altLang="zh-CN"/>
          </a:p>
          <a:p>
            <a:r>
              <a:rPr lang="en-US" altLang="zh-CN"/>
              <a:t>First, in Step 1, CalmBot uses a fine-tuned DistilRoBERTa emotion classifier to process the user input and predict the primary emotional label, along with its confidence score.</a:t>
            </a:r>
            <a:endParaRPr lang="en-US" altLang="zh-CN"/>
          </a:p>
          <a:p>
            <a:r>
              <a:rPr lang="en-US" altLang="zh-CN"/>
              <a:t>The system sorts the emotion scores to identify the most dominant emotion and prepares this information for subsequent steps.</a:t>
            </a:r>
            <a:endParaRPr lang="en-US" altLang="zh-CN"/>
          </a:p>
          <a:p>
            <a:r>
              <a:rPr lang="en-US" altLang="zh-CN"/>
              <a:t>Next, in Step 2, CalmBot constructs a prompt dynamically.</a:t>
            </a:r>
            <a:endParaRPr lang="en-US" altLang="zh-CN"/>
          </a:p>
          <a:p>
            <a:r>
              <a:rPr lang="en-US" altLang="zh-CN"/>
              <a:t>The prompt explicitly defines CalmBot’s role as a compassionate counselor and instructs the model to acknowledge feelings, suggest a calming technique, and remind users they are not alone, all within 2 to 4 sentences.</a:t>
            </a:r>
            <a:endParaRPr lang="en-US" altLang="zh-CN"/>
          </a:p>
          <a:p>
            <a:r>
              <a:rPr lang="en-US" altLang="zh-CN"/>
              <a:t>Then, in Step 3, the structured prompt is passed into the Falcon-RW-1B text generation model.</a:t>
            </a:r>
            <a:endParaRPr lang="en-US" altLang="zh-CN"/>
          </a:p>
          <a:p>
            <a:r>
              <a:rPr lang="en-US" altLang="zh-CN"/>
              <a:t>Specific generation parameters like maximum token length, temperature, and repetition penalty are configured to promote focused and emotionally appropriate outputs.</a:t>
            </a:r>
            <a:endParaRPr lang="en-US" altLang="zh-CN"/>
          </a:p>
          <a:p>
            <a:r>
              <a:rPr lang="en-US" altLang="zh-CN"/>
              <a:t>Finally, in Step 4, the generated text is post-processed.</a:t>
            </a:r>
            <a:endParaRPr lang="en-US" altLang="zh-CN"/>
          </a:p>
          <a:p>
            <a:r>
              <a:rPr lang="en-US" altLang="zh-CN"/>
              <a:t>Using regular expression splitting, the long output is divided into individual sentences to facilitate cleaner and more readable responses.</a:t>
            </a:r>
            <a:endParaRPr lang="en-US" altLang="zh-CN"/>
          </a:p>
          <a:p>
            <a:r>
              <a:rPr lang="en-US" altLang="zh-CN"/>
              <a:t>Only non-empty sentences are printed to ensure that CalmBot’s reply remains concise and clear.</a:t>
            </a:r>
            <a:endParaRPr lang="en-US" altLang="zh-CN"/>
          </a:p>
          <a:p>
            <a:endParaRPr lang="en-US" altLang="zh-CN"/>
          </a:p>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This slide covers the second half of Step 6, which focuses on crisis hotline recommendation based on emotional severity and user context.</a:t>
            </a:r>
            <a:endParaRPr lang="en-US" altLang="zh-CN"/>
          </a:p>
          <a:p>
            <a:r>
              <a:rPr lang="en-US" altLang="zh-CN"/>
              <a:t>In Step 5, CalmBot scans the user input against a set of pre-defined keyword categories.</a:t>
            </a:r>
            <a:endParaRPr lang="en-US" altLang="zh-CN"/>
          </a:p>
          <a:p>
            <a:r>
              <a:rPr lang="en-US" altLang="zh-CN"/>
              <a:t>Categories such as family, relationships, youth, LGBTQ, veterans, substance abuse, eating disorders, and gambling are defined.</a:t>
            </a:r>
            <a:endParaRPr lang="en-US" altLang="zh-CN"/>
          </a:p>
          <a:p>
            <a:r>
              <a:rPr lang="en-US" altLang="zh-CN"/>
              <a:t>If keywords associated with a particular crisis category are detected in the input, CalmBot assigns that category as the user’s context.</a:t>
            </a:r>
            <a:endParaRPr lang="en-US" altLang="zh-CN"/>
          </a:p>
          <a:p>
            <a:r>
              <a:rPr lang="en-US" altLang="zh-CN"/>
              <a:t>Then, in Step 6, CalmBot evaluates the severity of the user’s emotional state.</a:t>
            </a:r>
            <a:endParaRPr lang="en-US" altLang="zh-CN"/>
          </a:p>
          <a:p>
            <a:r>
              <a:rPr lang="en-US" altLang="zh-CN"/>
              <a:t>If the detected emotion’s confidence score exceeds a critical threshold — specifically 0.75 — CalmBot proactively triggers a hotline recommendation.</a:t>
            </a:r>
            <a:endParaRPr lang="en-US" altLang="zh-CN"/>
          </a:p>
          <a:p>
            <a:r>
              <a:rPr lang="en-US" altLang="zh-CN"/>
              <a:t>The system searches for relevant hotlines associated with the detected context and prints out structured hotline information, including the name, phone number, and website.</a:t>
            </a:r>
            <a:endParaRPr lang="en-US" altLang="zh-CN"/>
          </a:p>
          <a:p>
            <a:r>
              <a:rPr lang="en-US" altLang="zh-CN"/>
              <a:t>If the severity threshold is not met, CalmBot simply reassures the user that there is no immediate crisis requiring external intervention.</a:t>
            </a:r>
            <a:endParaRPr lang="en-US" altLang="zh-CN"/>
          </a:p>
          <a:p>
            <a:r>
              <a:rPr lang="en-US" altLang="zh-CN"/>
              <a:t>This structure ensures that CalmBot not only provides emotional support but also connects users to specialized human help when necessary.</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In this example, the user expresses a profound sense of hopelessness, stating, "I don't see a future for myself anymore. Everything just feels meaningless."</a:t>
            </a:r>
            <a:endParaRPr lang="en-US" altLang="zh-CN"/>
          </a:p>
          <a:p>
            <a:r>
              <a:rPr lang="en-US" altLang="zh-CN"/>
              <a:t>CalmBot successfully detects the dominant emotion as sadness, with a high confidence score of 0.91.</a:t>
            </a:r>
            <a:endParaRPr lang="en-US" altLang="zh-CN"/>
          </a:p>
          <a:p>
            <a:r>
              <a:rPr lang="en-US" altLang="zh-CN"/>
              <a:t>The generated response begins with an empathetic acknowledgment of the user's feelings, followed by a simple calming technique suggestion, encouraging the user to practice deep breathing and maintain positive thoughts.</a:t>
            </a:r>
            <a:endParaRPr lang="en-US" altLang="zh-CN"/>
          </a:p>
          <a:p>
            <a:r>
              <a:rPr lang="en-US" altLang="zh-CN"/>
              <a:t>While the overall emotional tone is appropriate and the structure follows the prompt design well, it is important to note some limitations.</a:t>
            </a:r>
            <a:endParaRPr lang="en-US" altLang="zh-CN"/>
          </a:p>
          <a:p>
            <a:r>
              <a:rPr lang="en-US" altLang="zh-CN"/>
              <a:t>Due to the configured token limit during generation (to prevent excessive or drifting output), the response may sometimes feel slightly abrupt or less elaborated toward the end.</a:t>
            </a:r>
            <a:endParaRPr lang="en-US" altLang="zh-CN"/>
          </a:p>
          <a:p>
            <a:r>
              <a:rPr lang="en-US" altLang="zh-CN"/>
              <a:t>Minor language imperfections, such as small typographical errors ("enought o" instead of "enough to"), are also present, reflecting the limitations of using lightweight models like Falcon-RW-1B.</a:t>
            </a:r>
            <a:endParaRPr lang="en-US" altLang="zh-CN"/>
          </a:p>
          <a:p>
            <a:r>
              <a:rPr lang="en-US" altLang="zh-CN"/>
              <a:t>Despite these issues, CalmBot effectively transitions into recommending appropriate national hotlines, providing four different crisis support options tailored to the severity of the detected emotion.</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This example involves a user describing persistent nightmares after returning from military service, a classic symptom associated with PTSD.</a:t>
            </a:r>
            <a:endParaRPr lang="en-US" altLang="zh-CN"/>
          </a:p>
          <a:p>
            <a:r>
              <a:rPr lang="en-US" altLang="zh-CN"/>
              <a:t>CalmBot correctly identifies the primary emotion as fear, with an exceptionally high confidence score of 0.98.</a:t>
            </a:r>
            <a:endParaRPr lang="en-US" altLang="zh-CN"/>
          </a:p>
          <a:p>
            <a:r>
              <a:rPr lang="en-US" altLang="zh-CN"/>
              <a:t>The response begins with empathetic validation, acknowledges the user's ongoing struggles, and offers a practical calming technique — suggesting a breathing exercise to manage anxiety symptoms.</a:t>
            </a:r>
            <a:endParaRPr lang="en-US" altLang="zh-CN"/>
          </a:p>
          <a:p>
            <a:r>
              <a:rPr lang="en-US" altLang="zh-CN"/>
              <a:t>The generated text flows naturally for the most part; however, as with the previous case, the imposed token limit can occasionally result in slightly condensed or truncated expressions, particularly in longer or more detailed sentences.</a:t>
            </a:r>
            <a:endParaRPr lang="en-US" altLang="zh-CN"/>
          </a:p>
          <a:p>
            <a:r>
              <a:rPr lang="en-US" altLang="zh-CN"/>
              <a:t>Overall, the emotional resonance and supportive tone are preserved effectively.</a:t>
            </a:r>
            <a:endParaRPr lang="en-US" altLang="zh-CN"/>
          </a:p>
          <a:p>
            <a:r>
              <a:rPr lang="en-US" altLang="zh-CN"/>
              <a:t>Notably, CalmBot recommends the specialized Veterans Crisis Line, which is a highly accurate and context-sensitive resource given the user's background.</a:t>
            </a:r>
            <a:endParaRPr lang="en-US" altLang="zh-CN"/>
          </a:p>
          <a:p>
            <a:r>
              <a:rPr lang="en-US" altLang="zh-CN"/>
              <a:t>This example demonstrates CalmBot's capability to provide relevant emotional support and connect users to specific crisis intervention services, while also highlighting some inherent constraints in generation depth due to lightweight model and token limit settings..</a:t>
            </a:r>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During this project, I faced several major challenges:</a:t>
            </a:r>
            <a:endParaRPr lang="en-US" altLang="zh-CN" dirty="0"/>
          </a:p>
          <a:p>
            <a:r>
              <a:rPr lang="en-US" altLang="zh-CN" dirty="0"/>
              <a:t>First, I was unable to run large models like Mistral-7B due to Colab memory limitations, so I shifted to lightweight models like DistilRoBERTa and Falcon-RW-1B.</a:t>
            </a:r>
            <a:endParaRPr lang="en-US" altLang="zh-CN" dirty="0"/>
          </a:p>
          <a:p>
            <a:r>
              <a:rPr lang="en-US" altLang="zh-CN" dirty="0"/>
              <a:t>Second, my early prompt designs were too verbose, causing inconsistent outputs; I resolved this by creating a standardized, structured prompt format.</a:t>
            </a:r>
            <a:endParaRPr lang="en-US" altLang="zh-CN" dirty="0"/>
          </a:p>
          <a:p>
            <a:r>
              <a:rPr lang="en-US" altLang="zh-CN" dirty="0"/>
              <a:t>Third, output drift remained a persistent issue, where responses sometimes included irrelevant or repetitive endings, despite parameter tuning.</a:t>
            </a:r>
            <a:endParaRPr lang="en-US" altLang="zh-CN" dirty="0"/>
          </a:p>
          <a:p>
            <a:r>
              <a:rPr lang="en-US" altLang="zh-CN" dirty="0"/>
              <a:t>Finally, small models inherently lacked conversational depth, which I partially addressed through prompt optimization, but recognized as a hardware-driven limitation.</a:t>
            </a:r>
            <a:endParaRPr lang="en-US" altLang="zh-CN"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1" Type="http://schemas.openxmlformats.org/officeDocument/2006/relationships/image" Target="../media/image1.png"/><Relationship Id="rId90" Type="http://schemas.openxmlformats.org/officeDocument/2006/relationships/tags" Target="../tags/tag89.xml"/><Relationship Id="rId9" Type="http://schemas.openxmlformats.org/officeDocument/2006/relationships/tags" Target="../tags/tag8.xml"/><Relationship Id="rId89" Type="http://schemas.openxmlformats.org/officeDocument/2006/relationships/tags" Target="../tags/tag88.xml"/><Relationship Id="rId88" Type="http://schemas.openxmlformats.org/officeDocument/2006/relationships/tags" Target="../tags/tag87.xml"/><Relationship Id="rId87" Type="http://schemas.openxmlformats.org/officeDocument/2006/relationships/tags" Target="../tags/tag86.xml"/><Relationship Id="rId86" Type="http://schemas.openxmlformats.org/officeDocument/2006/relationships/tags" Target="../tags/tag85.xml"/><Relationship Id="rId85" Type="http://schemas.openxmlformats.org/officeDocument/2006/relationships/tags" Target="../tags/tag84.xml"/><Relationship Id="rId84" Type="http://schemas.openxmlformats.org/officeDocument/2006/relationships/tags" Target="../tags/tag83.xml"/><Relationship Id="rId83" Type="http://schemas.openxmlformats.org/officeDocument/2006/relationships/tags" Target="../tags/tag82.xml"/><Relationship Id="rId82" Type="http://schemas.openxmlformats.org/officeDocument/2006/relationships/tags" Target="../tags/tag81.xml"/><Relationship Id="rId81" Type="http://schemas.openxmlformats.org/officeDocument/2006/relationships/tags" Target="../tags/tag80.xml"/><Relationship Id="rId80" Type="http://schemas.openxmlformats.org/officeDocument/2006/relationships/tags" Target="../tags/tag79.xml"/><Relationship Id="rId8" Type="http://schemas.openxmlformats.org/officeDocument/2006/relationships/tags" Target="../tags/tag7.xml"/><Relationship Id="rId79" Type="http://schemas.openxmlformats.org/officeDocument/2006/relationships/tags" Target="../tags/tag78.xml"/><Relationship Id="rId78" Type="http://schemas.openxmlformats.org/officeDocument/2006/relationships/tags" Target="../tags/tag77.xml"/><Relationship Id="rId77" Type="http://schemas.openxmlformats.org/officeDocument/2006/relationships/tags" Target="../tags/tag76.xml"/><Relationship Id="rId76" Type="http://schemas.openxmlformats.org/officeDocument/2006/relationships/tags" Target="../tags/tag75.xml"/><Relationship Id="rId75" Type="http://schemas.openxmlformats.org/officeDocument/2006/relationships/tags" Target="../tags/tag74.xml"/><Relationship Id="rId74" Type="http://schemas.openxmlformats.org/officeDocument/2006/relationships/tags" Target="../tags/tag73.xml"/><Relationship Id="rId73" Type="http://schemas.openxmlformats.org/officeDocument/2006/relationships/tags" Target="../tags/tag72.xml"/><Relationship Id="rId72" Type="http://schemas.openxmlformats.org/officeDocument/2006/relationships/tags" Target="../tags/tag71.xml"/><Relationship Id="rId71" Type="http://schemas.openxmlformats.org/officeDocument/2006/relationships/tags" Target="../tags/tag70.xml"/><Relationship Id="rId70" Type="http://schemas.openxmlformats.org/officeDocument/2006/relationships/tags" Target="../tags/tag69.xml"/><Relationship Id="rId7" Type="http://schemas.openxmlformats.org/officeDocument/2006/relationships/tags" Target="../tags/tag6.xml"/><Relationship Id="rId69" Type="http://schemas.openxmlformats.org/officeDocument/2006/relationships/tags" Target="../tags/tag68.xml"/><Relationship Id="rId68" Type="http://schemas.openxmlformats.org/officeDocument/2006/relationships/tags" Target="../tags/tag67.xml"/><Relationship Id="rId67" Type="http://schemas.openxmlformats.org/officeDocument/2006/relationships/tags" Target="../tags/tag66.xml"/><Relationship Id="rId66" Type="http://schemas.openxmlformats.org/officeDocument/2006/relationships/tags" Target="../tags/tag65.xml"/><Relationship Id="rId65" Type="http://schemas.openxmlformats.org/officeDocument/2006/relationships/tags" Target="../tags/tag64.xml"/><Relationship Id="rId64" Type="http://schemas.openxmlformats.org/officeDocument/2006/relationships/tags" Target="../tags/tag63.xml"/><Relationship Id="rId63" Type="http://schemas.openxmlformats.org/officeDocument/2006/relationships/tags" Target="../tags/tag62.xml"/><Relationship Id="rId62" Type="http://schemas.openxmlformats.org/officeDocument/2006/relationships/tags" Target="../tags/tag61.xml"/><Relationship Id="rId61" Type="http://schemas.openxmlformats.org/officeDocument/2006/relationships/tags" Target="../tags/tag60.xml"/><Relationship Id="rId60" Type="http://schemas.openxmlformats.org/officeDocument/2006/relationships/tags" Target="../tags/tag59.xml"/><Relationship Id="rId6" Type="http://schemas.openxmlformats.org/officeDocument/2006/relationships/tags" Target="../tags/tag5.xml"/><Relationship Id="rId59" Type="http://schemas.openxmlformats.org/officeDocument/2006/relationships/tags" Target="../tags/tag58.xml"/><Relationship Id="rId58" Type="http://schemas.openxmlformats.org/officeDocument/2006/relationships/tags" Target="../tags/tag57.xml"/><Relationship Id="rId57" Type="http://schemas.openxmlformats.org/officeDocument/2006/relationships/tags" Target="../tags/tag56.xml"/><Relationship Id="rId56" Type="http://schemas.openxmlformats.org/officeDocument/2006/relationships/tags" Target="../tags/tag55.xml"/><Relationship Id="rId55" Type="http://schemas.openxmlformats.org/officeDocument/2006/relationships/tags" Target="../tags/tag54.xml"/><Relationship Id="rId54" Type="http://schemas.openxmlformats.org/officeDocument/2006/relationships/tags" Target="../tags/tag53.xml"/><Relationship Id="rId53" Type="http://schemas.openxmlformats.org/officeDocument/2006/relationships/tags" Target="../tags/tag52.xml"/><Relationship Id="rId52" Type="http://schemas.openxmlformats.org/officeDocument/2006/relationships/tags" Target="../tags/tag51.xml"/><Relationship Id="rId51" Type="http://schemas.openxmlformats.org/officeDocument/2006/relationships/tags" Target="../tags/tag50.xml"/><Relationship Id="rId50" Type="http://schemas.openxmlformats.org/officeDocument/2006/relationships/tags" Target="../tags/tag49.xml"/><Relationship Id="rId5" Type="http://schemas.openxmlformats.org/officeDocument/2006/relationships/tags" Target="../tags/tag4.xml"/><Relationship Id="rId49" Type="http://schemas.openxmlformats.org/officeDocument/2006/relationships/tags" Target="../tags/tag48.xml"/><Relationship Id="rId48" Type="http://schemas.openxmlformats.org/officeDocument/2006/relationships/tags" Target="../tags/tag47.xml"/><Relationship Id="rId47" Type="http://schemas.openxmlformats.org/officeDocument/2006/relationships/tags" Target="../tags/tag46.xml"/><Relationship Id="rId46" Type="http://schemas.openxmlformats.org/officeDocument/2006/relationships/tags" Target="../tags/tag45.xml"/><Relationship Id="rId45" Type="http://schemas.openxmlformats.org/officeDocument/2006/relationships/tags" Target="../tags/tag44.xml"/><Relationship Id="rId44" Type="http://schemas.openxmlformats.org/officeDocument/2006/relationships/tags" Target="../tags/tag43.xml"/><Relationship Id="rId43" Type="http://schemas.openxmlformats.org/officeDocument/2006/relationships/tags" Target="../tags/tag42.xml"/><Relationship Id="rId42" Type="http://schemas.openxmlformats.org/officeDocument/2006/relationships/tags" Target="../tags/tag41.xml"/><Relationship Id="rId41" Type="http://schemas.openxmlformats.org/officeDocument/2006/relationships/tags" Target="../tags/tag40.xml"/><Relationship Id="rId40" Type="http://schemas.openxmlformats.org/officeDocument/2006/relationships/tags" Target="../tags/tag39.xml"/><Relationship Id="rId4" Type="http://schemas.openxmlformats.org/officeDocument/2006/relationships/tags" Target="../tags/tag3.xml"/><Relationship Id="rId39" Type="http://schemas.openxmlformats.org/officeDocument/2006/relationships/tags" Target="../tags/tag38.xml"/><Relationship Id="rId38" Type="http://schemas.openxmlformats.org/officeDocument/2006/relationships/tags" Target="../tags/tag37.xml"/><Relationship Id="rId37" Type="http://schemas.openxmlformats.org/officeDocument/2006/relationships/tags" Target="../tags/tag36.xml"/><Relationship Id="rId36" Type="http://schemas.openxmlformats.org/officeDocument/2006/relationships/tags" Target="../tags/tag35.xml"/><Relationship Id="rId35" Type="http://schemas.openxmlformats.org/officeDocument/2006/relationships/tags" Target="../tags/tag34.xml"/><Relationship Id="rId34" Type="http://schemas.openxmlformats.org/officeDocument/2006/relationships/tags" Target="../tags/tag33.xml"/><Relationship Id="rId33" Type="http://schemas.openxmlformats.org/officeDocument/2006/relationships/tags" Target="../tags/tag32.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2.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294.xml"/><Relationship Id="rId5" Type="http://schemas.openxmlformats.org/officeDocument/2006/relationships/tags" Target="../tags/tag293.xml"/><Relationship Id="rId4" Type="http://schemas.openxmlformats.org/officeDocument/2006/relationships/tags" Target="../tags/tag292.xml"/><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0" Type="http://schemas.openxmlformats.org/officeDocument/2006/relationships/tags" Target="../tags/tag382.xml"/><Relationship Id="rId9" Type="http://schemas.openxmlformats.org/officeDocument/2006/relationships/tags" Target="../tags/tag302.xml"/><Relationship Id="rId89" Type="http://schemas.openxmlformats.org/officeDocument/2006/relationships/image" Target="../media/image3.png"/><Relationship Id="rId88" Type="http://schemas.openxmlformats.org/officeDocument/2006/relationships/tags" Target="../tags/tag381.xml"/><Relationship Id="rId87" Type="http://schemas.openxmlformats.org/officeDocument/2006/relationships/tags" Target="../tags/tag380.xml"/><Relationship Id="rId86" Type="http://schemas.openxmlformats.org/officeDocument/2006/relationships/tags" Target="../tags/tag379.xml"/><Relationship Id="rId85" Type="http://schemas.openxmlformats.org/officeDocument/2006/relationships/tags" Target="../tags/tag378.xml"/><Relationship Id="rId84" Type="http://schemas.openxmlformats.org/officeDocument/2006/relationships/tags" Target="../tags/tag377.xml"/><Relationship Id="rId83" Type="http://schemas.openxmlformats.org/officeDocument/2006/relationships/tags" Target="../tags/tag376.xml"/><Relationship Id="rId82" Type="http://schemas.openxmlformats.org/officeDocument/2006/relationships/tags" Target="../tags/tag375.xml"/><Relationship Id="rId81" Type="http://schemas.openxmlformats.org/officeDocument/2006/relationships/tags" Target="../tags/tag374.xml"/><Relationship Id="rId80" Type="http://schemas.openxmlformats.org/officeDocument/2006/relationships/tags" Target="../tags/tag373.xml"/><Relationship Id="rId8" Type="http://schemas.openxmlformats.org/officeDocument/2006/relationships/tags" Target="../tags/tag301.xml"/><Relationship Id="rId79" Type="http://schemas.openxmlformats.org/officeDocument/2006/relationships/tags" Target="../tags/tag372.xml"/><Relationship Id="rId78" Type="http://schemas.openxmlformats.org/officeDocument/2006/relationships/tags" Target="../tags/tag371.xml"/><Relationship Id="rId77" Type="http://schemas.openxmlformats.org/officeDocument/2006/relationships/tags" Target="../tags/tag370.xml"/><Relationship Id="rId76" Type="http://schemas.openxmlformats.org/officeDocument/2006/relationships/tags" Target="../tags/tag369.xml"/><Relationship Id="rId75" Type="http://schemas.openxmlformats.org/officeDocument/2006/relationships/tags" Target="../tags/tag368.xml"/><Relationship Id="rId74" Type="http://schemas.openxmlformats.org/officeDocument/2006/relationships/tags" Target="../tags/tag367.xml"/><Relationship Id="rId73" Type="http://schemas.openxmlformats.org/officeDocument/2006/relationships/tags" Target="../tags/tag366.xml"/><Relationship Id="rId72" Type="http://schemas.openxmlformats.org/officeDocument/2006/relationships/tags" Target="../tags/tag365.xml"/><Relationship Id="rId71" Type="http://schemas.openxmlformats.org/officeDocument/2006/relationships/tags" Target="../tags/tag364.xml"/><Relationship Id="rId70" Type="http://schemas.openxmlformats.org/officeDocument/2006/relationships/tags" Target="../tags/tag363.xml"/><Relationship Id="rId7" Type="http://schemas.openxmlformats.org/officeDocument/2006/relationships/tags" Target="../tags/tag300.xml"/><Relationship Id="rId69" Type="http://schemas.openxmlformats.org/officeDocument/2006/relationships/tags" Target="../tags/tag362.xml"/><Relationship Id="rId68" Type="http://schemas.openxmlformats.org/officeDocument/2006/relationships/tags" Target="../tags/tag361.xml"/><Relationship Id="rId67" Type="http://schemas.openxmlformats.org/officeDocument/2006/relationships/tags" Target="../tags/tag360.xml"/><Relationship Id="rId66" Type="http://schemas.openxmlformats.org/officeDocument/2006/relationships/tags" Target="../tags/tag359.xml"/><Relationship Id="rId65" Type="http://schemas.openxmlformats.org/officeDocument/2006/relationships/tags" Target="../tags/tag358.xml"/><Relationship Id="rId64" Type="http://schemas.openxmlformats.org/officeDocument/2006/relationships/tags" Target="../tags/tag357.xml"/><Relationship Id="rId63" Type="http://schemas.openxmlformats.org/officeDocument/2006/relationships/tags" Target="../tags/tag356.xml"/><Relationship Id="rId62" Type="http://schemas.openxmlformats.org/officeDocument/2006/relationships/tags" Target="../tags/tag355.xml"/><Relationship Id="rId61" Type="http://schemas.openxmlformats.org/officeDocument/2006/relationships/tags" Target="../tags/tag354.xml"/><Relationship Id="rId60" Type="http://schemas.openxmlformats.org/officeDocument/2006/relationships/tags" Target="../tags/tag353.xml"/><Relationship Id="rId6" Type="http://schemas.openxmlformats.org/officeDocument/2006/relationships/tags" Target="../tags/tag299.xml"/><Relationship Id="rId59" Type="http://schemas.openxmlformats.org/officeDocument/2006/relationships/tags" Target="../tags/tag352.xml"/><Relationship Id="rId58" Type="http://schemas.openxmlformats.org/officeDocument/2006/relationships/tags" Target="../tags/tag351.xml"/><Relationship Id="rId57" Type="http://schemas.openxmlformats.org/officeDocument/2006/relationships/tags" Target="../tags/tag350.xml"/><Relationship Id="rId56" Type="http://schemas.openxmlformats.org/officeDocument/2006/relationships/tags" Target="../tags/tag349.xml"/><Relationship Id="rId55" Type="http://schemas.openxmlformats.org/officeDocument/2006/relationships/tags" Target="../tags/tag348.xml"/><Relationship Id="rId54" Type="http://schemas.openxmlformats.org/officeDocument/2006/relationships/tags" Target="../tags/tag347.xml"/><Relationship Id="rId53" Type="http://schemas.openxmlformats.org/officeDocument/2006/relationships/tags" Target="../tags/tag346.xml"/><Relationship Id="rId52" Type="http://schemas.openxmlformats.org/officeDocument/2006/relationships/tags" Target="../tags/tag345.xml"/><Relationship Id="rId51" Type="http://schemas.openxmlformats.org/officeDocument/2006/relationships/tags" Target="../tags/tag344.xml"/><Relationship Id="rId50" Type="http://schemas.openxmlformats.org/officeDocument/2006/relationships/tags" Target="../tags/tag343.xml"/><Relationship Id="rId5" Type="http://schemas.openxmlformats.org/officeDocument/2006/relationships/tags" Target="../tags/tag298.xml"/><Relationship Id="rId49" Type="http://schemas.openxmlformats.org/officeDocument/2006/relationships/tags" Target="../tags/tag342.xml"/><Relationship Id="rId48" Type="http://schemas.openxmlformats.org/officeDocument/2006/relationships/tags" Target="../tags/tag341.xml"/><Relationship Id="rId47" Type="http://schemas.openxmlformats.org/officeDocument/2006/relationships/tags" Target="../tags/tag340.xml"/><Relationship Id="rId46" Type="http://schemas.openxmlformats.org/officeDocument/2006/relationships/tags" Target="../tags/tag339.xml"/><Relationship Id="rId45" Type="http://schemas.openxmlformats.org/officeDocument/2006/relationships/tags" Target="../tags/tag338.xml"/><Relationship Id="rId44" Type="http://schemas.openxmlformats.org/officeDocument/2006/relationships/tags" Target="../tags/tag337.xml"/><Relationship Id="rId43" Type="http://schemas.openxmlformats.org/officeDocument/2006/relationships/tags" Target="../tags/tag336.xml"/><Relationship Id="rId42" Type="http://schemas.openxmlformats.org/officeDocument/2006/relationships/tags" Target="../tags/tag335.xml"/><Relationship Id="rId41" Type="http://schemas.openxmlformats.org/officeDocument/2006/relationships/tags" Target="../tags/tag334.xml"/><Relationship Id="rId40" Type="http://schemas.openxmlformats.org/officeDocument/2006/relationships/tags" Target="../tags/tag333.xml"/><Relationship Id="rId4" Type="http://schemas.openxmlformats.org/officeDocument/2006/relationships/tags" Target="../tags/tag297.xml"/><Relationship Id="rId39" Type="http://schemas.openxmlformats.org/officeDocument/2006/relationships/tags" Target="../tags/tag332.xml"/><Relationship Id="rId38" Type="http://schemas.openxmlformats.org/officeDocument/2006/relationships/tags" Target="../tags/tag331.xml"/><Relationship Id="rId37" Type="http://schemas.openxmlformats.org/officeDocument/2006/relationships/tags" Target="../tags/tag330.xml"/><Relationship Id="rId36" Type="http://schemas.openxmlformats.org/officeDocument/2006/relationships/tags" Target="../tags/tag329.xml"/><Relationship Id="rId35" Type="http://schemas.openxmlformats.org/officeDocument/2006/relationships/tags" Target="../tags/tag328.xml"/><Relationship Id="rId34" Type="http://schemas.openxmlformats.org/officeDocument/2006/relationships/tags" Target="../tags/tag327.xml"/><Relationship Id="rId33" Type="http://schemas.openxmlformats.org/officeDocument/2006/relationships/tags" Target="../tags/tag326.xml"/><Relationship Id="rId32" Type="http://schemas.openxmlformats.org/officeDocument/2006/relationships/tags" Target="../tags/tag325.xml"/><Relationship Id="rId31" Type="http://schemas.openxmlformats.org/officeDocument/2006/relationships/tags" Target="../tags/tag324.xml"/><Relationship Id="rId30" Type="http://schemas.openxmlformats.org/officeDocument/2006/relationships/tags" Target="../tags/tag323.xml"/><Relationship Id="rId3" Type="http://schemas.openxmlformats.org/officeDocument/2006/relationships/tags" Target="../tags/tag296.xml"/><Relationship Id="rId29" Type="http://schemas.openxmlformats.org/officeDocument/2006/relationships/tags" Target="../tags/tag322.xml"/><Relationship Id="rId28" Type="http://schemas.openxmlformats.org/officeDocument/2006/relationships/tags" Target="../tags/tag321.xml"/><Relationship Id="rId27" Type="http://schemas.openxmlformats.org/officeDocument/2006/relationships/tags" Target="../tags/tag320.xml"/><Relationship Id="rId26" Type="http://schemas.openxmlformats.org/officeDocument/2006/relationships/tags" Target="../tags/tag319.xml"/><Relationship Id="rId25" Type="http://schemas.openxmlformats.org/officeDocument/2006/relationships/tags" Target="../tags/tag318.xml"/><Relationship Id="rId24" Type="http://schemas.openxmlformats.org/officeDocument/2006/relationships/tags" Target="../tags/tag317.xml"/><Relationship Id="rId23" Type="http://schemas.openxmlformats.org/officeDocument/2006/relationships/tags" Target="../tags/tag316.xml"/><Relationship Id="rId22" Type="http://schemas.openxmlformats.org/officeDocument/2006/relationships/tags" Target="../tags/tag315.xml"/><Relationship Id="rId21" Type="http://schemas.openxmlformats.org/officeDocument/2006/relationships/tags" Target="../tags/tag314.xml"/><Relationship Id="rId20" Type="http://schemas.openxmlformats.org/officeDocument/2006/relationships/tags" Target="../tags/tag313.xml"/><Relationship Id="rId2" Type="http://schemas.openxmlformats.org/officeDocument/2006/relationships/tags" Target="../tags/tag295.xml"/><Relationship Id="rId19" Type="http://schemas.openxmlformats.org/officeDocument/2006/relationships/tags" Target="../tags/tag312.xml"/><Relationship Id="rId18" Type="http://schemas.openxmlformats.org/officeDocument/2006/relationships/tags" Target="../tags/tag311.xml"/><Relationship Id="rId17" Type="http://schemas.openxmlformats.org/officeDocument/2006/relationships/tags" Target="../tags/tag310.xml"/><Relationship Id="rId16" Type="http://schemas.openxmlformats.org/officeDocument/2006/relationships/tags" Target="../tags/tag309.xml"/><Relationship Id="rId15" Type="http://schemas.openxmlformats.org/officeDocument/2006/relationships/tags" Target="../tags/tag308.xml"/><Relationship Id="rId14" Type="http://schemas.openxmlformats.org/officeDocument/2006/relationships/tags" Target="../tags/tag307.xml"/><Relationship Id="rId13" Type="http://schemas.openxmlformats.org/officeDocument/2006/relationships/tags" Target="../tags/tag306.xml"/><Relationship Id="rId12" Type="http://schemas.openxmlformats.org/officeDocument/2006/relationships/tags" Target="../tags/tag305.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94.xml"/><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02.xml"/><Relationship Id="rId85" Type="http://schemas.openxmlformats.org/officeDocument/2006/relationships/tags" Target="../tags/tag178.xml"/><Relationship Id="rId84" Type="http://schemas.openxmlformats.org/officeDocument/2006/relationships/tags" Target="../tags/tag177.xml"/><Relationship Id="rId83" Type="http://schemas.openxmlformats.org/officeDocument/2006/relationships/tags" Target="../tags/tag176.xml"/><Relationship Id="rId82" Type="http://schemas.openxmlformats.org/officeDocument/2006/relationships/tags" Target="../tags/tag175.xml"/><Relationship Id="rId81" Type="http://schemas.openxmlformats.org/officeDocument/2006/relationships/tags" Target="../tags/tag174.xml"/><Relationship Id="rId80" Type="http://schemas.openxmlformats.org/officeDocument/2006/relationships/tags" Target="../tags/tag173.xml"/><Relationship Id="rId8" Type="http://schemas.openxmlformats.org/officeDocument/2006/relationships/tags" Target="../tags/tag101.xml"/><Relationship Id="rId79" Type="http://schemas.openxmlformats.org/officeDocument/2006/relationships/tags" Target="../tags/tag172.xml"/><Relationship Id="rId78" Type="http://schemas.openxmlformats.org/officeDocument/2006/relationships/tags" Target="../tags/tag171.xml"/><Relationship Id="rId77" Type="http://schemas.openxmlformats.org/officeDocument/2006/relationships/tags" Target="../tags/tag170.xml"/><Relationship Id="rId76" Type="http://schemas.openxmlformats.org/officeDocument/2006/relationships/tags" Target="../tags/tag169.xml"/><Relationship Id="rId75" Type="http://schemas.openxmlformats.org/officeDocument/2006/relationships/tags" Target="../tags/tag168.xml"/><Relationship Id="rId74" Type="http://schemas.openxmlformats.org/officeDocument/2006/relationships/tags" Target="../tags/tag167.xml"/><Relationship Id="rId73" Type="http://schemas.openxmlformats.org/officeDocument/2006/relationships/tags" Target="../tags/tag166.xml"/><Relationship Id="rId72" Type="http://schemas.openxmlformats.org/officeDocument/2006/relationships/tags" Target="../tags/tag165.xml"/><Relationship Id="rId71" Type="http://schemas.openxmlformats.org/officeDocument/2006/relationships/tags" Target="../tags/tag164.xml"/><Relationship Id="rId70" Type="http://schemas.openxmlformats.org/officeDocument/2006/relationships/tags" Target="../tags/tag163.xml"/><Relationship Id="rId7" Type="http://schemas.openxmlformats.org/officeDocument/2006/relationships/tags" Target="../tags/tag100.xml"/><Relationship Id="rId69" Type="http://schemas.openxmlformats.org/officeDocument/2006/relationships/tags" Target="../tags/tag162.xml"/><Relationship Id="rId68" Type="http://schemas.openxmlformats.org/officeDocument/2006/relationships/tags" Target="../tags/tag161.xml"/><Relationship Id="rId67" Type="http://schemas.openxmlformats.org/officeDocument/2006/relationships/tags" Target="../tags/tag160.xml"/><Relationship Id="rId66" Type="http://schemas.openxmlformats.org/officeDocument/2006/relationships/tags" Target="../tags/tag159.xml"/><Relationship Id="rId65" Type="http://schemas.openxmlformats.org/officeDocument/2006/relationships/tags" Target="../tags/tag158.xml"/><Relationship Id="rId64" Type="http://schemas.openxmlformats.org/officeDocument/2006/relationships/tags" Target="../tags/tag157.xml"/><Relationship Id="rId63" Type="http://schemas.openxmlformats.org/officeDocument/2006/relationships/tags" Target="../tags/tag156.xml"/><Relationship Id="rId62" Type="http://schemas.openxmlformats.org/officeDocument/2006/relationships/tags" Target="../tags/tag155.xml"/><Relationship Id="rId61" Type="http://schemas.openxmlformats.org/officeDocument/2006/relationships/tags" Target="../tags/tag154.xml"/><Relationship Id="rId60" Type="http://schemas.openxmlformats.org/officeDocument/2006/relationships/tags" Target="../tags/tag153.xml"/><Relationship Id="rId6" Type="http://schemas.openxmlformats.org/officeDocument/2006/relationships/tags" Target="../tags/tag99.xml"/><Relationship Id="rId59" Type="http://schemas.openxmlformats.org/officeDocument/2006/relationships/tags" Target="../tags/tag152.xml"/><Relationship Id="rId58" Type="http://schemas.openxmlformats.org/officeDocument/2006/relationships/tags" Target="../tags/tag151.xml"/><Relationship Id="rId57" Type="http://schemas.openxmlformats.org/officeDocument/2006/relationships/tags" Target="../tags/tag150.xml"/><Relationship Id="rId56" Type="http://schemas.openxmlformats.org/officeDocument/2006/relationships/tags" Target="../tags/tag149.xml"/><Relationship Id="rId55" Type="http://schemas.openxmlformats.org/officeDocument/2006/relationships/tags" Target="../tags/tag148.xml"/><Relationship Id="rId54" Type="http://schemas.openxmlformats.org/officeDocument/2006/relationships/tags" Target="../tags/tag147.xml"/><Relationship Id="rId53" Type="http://schemas.openxmlformats.org/officeDocument/2006/relationships/tags" Target="../tags/tag146.xml"/><Relationship Id="rId52" Type="http://schemas.openxmlformats.org/officeDocument/2006/relationships/tags" Target="../tags/tag145.xml"/><Relationship Id="rId51" Type="http://schemas.openxmlformats.org/officeDocument/2006/relationships/tags" Target="../tags/tag144.xml"/><Relationship Id="rId50" Type="http://schemas.openxmlformats.org/officeDocument/2006/relationships/tags" Target="../tags/tag143.xml"/><Relationship Id="rId5" Type="http://schemas.openxmlformats.org/officeDocument/2006/relationships/tags" Target="../tags/tag98.xml"/><Relationship Id="rId49" Type="http://schemas.openxmlformats.org/officeDocument/2006/relationships/tags" Target="../tags/tag142.xml"/><Relationship Id="rId48" Type="http://schemas.openxmlformats.org/officeDocument/2006/relationships/tags" Target="../tags/tag141.xml"/><Relationship Id="rId47" Type="http://schemas.openxmlformats.org/officeDocument/2006/relationships/tags" Target="../tags/tag140.xml"/><Relationship Id="rId46" Type="http://schemas.openxmlformats.org/officeDocument/2006/relationships/tags" Target="../tags/tag139.xml"/><Relationship Id="rId45" Type="http://schemas.openxmlformats.org/officeDocument/2006/relationships/tags" Target="../tags/tag138.xml"/><Relationship Id="rId44" Type="http://schemas.openxmlformats.org/officeDocument/2006/relationships/tags" Target="../tags/tag137.xml"/><Relationship Id="rId43" Type="http://schemas.openxmlformats.org/officeDocument/2006/relationships/tags" Target="../tags/tag136.xml"/><Relationship Id="rId42" Type="http://schemas.openxmlformats.org/officeDocument/2006/relationships/tags" Target="../tags/tag135.xml"/><Relationship Id="rId41" Type="http://schemas.openxmlformats.org/officeDocument/2006/relationships/tags" Target="../tags/tag134.xml"/><Relationship Id="rId40" Type="http://schemas.openxmlformats.org/officeDocument/2006/relationships/tags" Target="../tags/tag133.xml"/><Relationship Id="rId4" Type="http://schemas.openxmlformats.org/officeDocument/2006/relationships/tags" Target="../tags/tag97.xml"/><Relationship Id="rId39" Type="http://schemas.openxmlformats.org/officeDocument/2006/relationships/tags" Target="../tags/tag132.xml"/><Relationship Id="rId38" Type="http://schemas.openxmlformats.org/officeDocument/2006/relationships/tags" Target="../tags/tag131.xml"/><Relationship Id="rId37" Type="http://schemas.openxmlformats.org/officeDocument/2006/relationships/tags" Target="../tags/tag130.xml"/><Relationship Id="rId36" Type="http://schemas.openxmlformats.org/officeDocument/2006/relationships/tags" Target="../tags/tag129.xml"/><Relationship Id="rId35" Type="http://schemas.openxmlformats.org/officeDocument/2006/relationships/tags" Target="../tags/tag128.xml"/><Relationship Id="rId34" Type="http://schemas.openxmlformats.org/officeDocument/2006/relationships/tags" Target="../tags/tag127.xml"/><Relationship Id="rId33" Type="http://schemas.openxmlformats.org/officeDocument/2006/relationships/tags" Target="../tags/tag126.xml"/><Relationship Id="rId32" Type="http://schemas.openxmlformats.org/officeDocument/2006/relationships/tags" Target="../tags/tag125.xml"/><Relationship Id="rId31" Type="http://schemas.openxmlformats.org/officeDocument/2006/relationships/tags" Target="../tags/tag124.xml"/><Relationship Id="rId30" Type="http://schemas.openxmlformats.org/officeDocument/2006/relationships/tags" Target="../tags/tag123.xml"/><Relationship Id="rId3" Type="http://schemas.openxmlformats.org/officeDocument/2006/relationships/tags" Target="../tags/tag96.xml"/><Relationship Id="rId29" Type="http://schemas.openxmlformats.org/officeDocument/2006/relationships/tags" Target="../tags/tag122.xml"/><Relationship Id="rId28" Type="http://schemas.openxmlformats.org/officeDocument/2006/relationships/tags" Target="../tags/tag121.xml"/><Relationship Id="rId27" Type="http://schemas.openxmlformats.org/officeDocument/2006/relationships/tags" Target="../tags/tag120.xml"/><Relationship Id="rId26" Type="http://schemas.openxmlformats.org/officeDocument/2006/relationships/tags" Target="../tags/tag119.xml"/><Relationship Id="rId25" Type="http://schemas.openxmlformats.org/officeDocument/2006/relationships/tags" Target="../tags/tag118.xml"/><Relationship Id="rId24" Type="http://schemas.openxmlformats.org/officeDocument/2006/relationships/tags" Target="../tags/tag117.xml"/><Relationship Id="rId23" Type="http://schemas.openxmlformats.org/officeDocument/2006/relationships/tags" Target="../tags/tag116.xml"/><Relationship Id="rId22" Type="http://schemas.openxmlformats.org/officeDocument/2006/relationships/tags" Target="../tags/tag115.xml"/><Relationship Id="rId21" Type="http://schemas.openxmlformats.org/officeDocument/2006/relationships/tags" Target="../tags/tag114.xml"/><Relationship Id="rId20" Type="http://schemas.openxmlformats.org/officeDocument/2006/relationships/tags" Target="../tags/tag113.xml"/><Relationship Id="rId2" Type="http://schemas.openxmlformats.org/officeDocument/2006/relationships/tags" Target="../tags/tag95.xml"/><Relationship Id="rId19" Type="http://schemas.openxmlformats.org/officeDocument/2006/relationships/tags" Target="../tags/tag112.xml"/><Relationship Id="rId18" Type="http://schemas.openxmlformats.org/officeDocument/2006/relationships/tags" Target="../tags/tag111.xml"/><Relationship Id="rId17" Type="http://schemas.openxmlformats.org/officeDocument/2006/relationships/tags" Target="../tags/tag110.xml"/><Relationship Id="rId16" Type="http://schemas.openxmlformats.org/officeDocument/2006/relationships/tags" Target="../tags/tag109.xml"/><Relationship Id="rId15" Type="http://schemas.openxmlformats.org/officeDocument/2006/relationships/tags" Target="../tags/tag108.xml"/><Relationship Id="rId14" Type="http://schemas.openxmlformats.org/officeDocument/2006/relationships/tags" Target="../tags/tag107.xml"/><Relationship Id="rId13" Type="http://schemas.openxmlformats.org/officeDocument/2006/relationships/tags" Target="../tags/tag106.xml"/><Relationship Id="rId12" Type="http://schemas.openxmlformats.org/officeDocument/2006/relationships/tags" Target="../tags/tag105.xml"/><Relationship Id="rId11" Type="http://schemas.openxmlformats.org/officeDocument/2006/relationships/tags" Target="../tags/tag104.xml"/><Relationship Id="rId10" Type="http://schemas.openxmlformats.org/officeDocument/2006/relationships/tags" Target="../tags/tag10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186.xml"/><Relationship Id="rId88" Type="http://schemas.openxmlformats.org/officeDocument/2006/relationships/image" Target="../media/image2.png"/><Relationship Id="rId87" Type="http://schemas.openxmlformats.org/officeDocument/2006/relationships/tags" Target="../tags/tag264.xml"/><Relationship Id="rId86" Type="http://schemas.openxmlformats.org/officeDocument/2006/relationships/tags" Target="../tags/tag263.xml"/><Relationship Id="rId85" Type="http://schemas.openxmlformats.org/officeDocument/2006/relationships/tags" Target="../tags/tag262.xml"/><Relationship Id="rId84" Type="http://schemas.openxmlformats.org/officeDocument/2006/relationships/tags" Target="../tags/tag261.xml"/><Relationship Id="rId83" Type="http://schemas.openxmlformats.org/officeDocument/2006/relationships/tags" Target="../tags/tag260.xml"/><Relationship Id="rId82" Type="http://schemas.openxmlformats.org/officeDocument/2006/relationships/tags" Target="../tags/tag259.xml"/><Relationship Id="rId81" Type="http://schemas.openxmlformats.org/officeDocument/2006/relationships/tags" Target="../tags/tag258.xml"/><Relationship Id="rId80" Type="http://schemas.openxmlformats.org/officeDocument/2006/relationships/tags" Target="../tags/tag257.xml"/><Relationship Id="rId8" Type="http://schemas.openxmlformats.org/officeDocument/2006/relationships/tags" Target="../tags/tag185.xml"/><Relationship Id="rId79" Type="http://schemas.openxmlformats.org/officeDocument/2006/relationships/tags" Target="../tags/tag256.xml"/><Relationship Id="rId78" Type="http://schemas.openxmlformats.org/officeDocument/2006/relationships/tags" Target="../tags/tag255.xml"/><Relationship Id="rId77" Type="http://schemas.openxmlformats.org/officeDocument/2006/relationships/tags" Target="../tags/tag254.xml"/><Relationship Id="rId76" Type="http://schemas.openxmlformats.org/officeDocument/2006/relationships/tags" Target="../tags/tag253.xml"/><Relationship Id="rId75" Type="http://schemas.openxmlformats.org/officeDocument/2006/relationships/tags" Target="../tags/tag252.xml"/><Relationship Id="rId74" Type="http://schemas.openxmlformats.org/officeDocument/2006/relationships/tags" Target="../tags/tag251.xml"/><Relationship Id="rId73" Type="http://schemas.openxmlformats.org/officeDocument/2006/relationships/tags" Target="../tags/tag250.xml"/><Relationship Id="rId72" Type="http://schemas.openxmlformats.org/officeDocument/2006/relationships/tags" Target="../tags/tag249.xml"/><Relationship Id="rId71" Type="http://schemas.openxmlformats.org/officeDocument/2006/relationships/tags" Target="../tags/tag248.xml"/><Relationship Id="rId70" Type="http://schemas.openxmlformats.org/officeDocument/2006/relationships/tags" Target="../tags/tag247.xml"/><Relationship Id="rId7" Type="http://schemas.openxmlformats.org/officeDocument/2006/relationships/tags" Target="../tags/tag184.xml"/><Relationship Id="rId69" Type="http://schemas.openxmlformats.org/officeDocument/2006/relationships/tags" Target="../tags/tag246.xml"/><Relationship Id="rId68" Type="http://schemas.openxmlformats.org/officeDocument/2006/relationships/tags" Target="../tags/tag245.xml"/><Relationship Id="rId67" Type="http://schemas.openxmlformats.org/officeDocument/2006/relationships/tags" Target="../tags/tag244.xml"/><Relationship Id="rId66" Type="http://schemas.openxmlformats.org/officeDocument/2006/relationships/tags" Target="../tags/tag243.xml"/><Relationship Id="rId65" Type="http://schemas.openxmlformats.org/officeDocument/2006/relationships/tags" Target="../tags/tag242.xml"/><Relationship Id="rId64" Type="http://schemas.openxmlformats.org/officeDocument/2006/relationships/tags" Target="../tags/tag241.xml"/><Relationship Id="rId63" Type="http://schemas.openxmlformats.org/officeDocument/2006/relationships/tags" Target="../tags/tag240.xml"/><Relationship Id="rId62" Type="http://schemas.openxmlformats.org/officeDocument/2006/relationships/tags" Target="../tags/tag239.xml"/><Relationship Id="rId61" Type="http://schemas.openxmlformats.org/officeDocument/2006/relationships/tags" Target="../tags/tag238.xml"/><Relationship Id="rId60" Type="http://schemas.openxmlformats.org/officeDocument/2006/relationships/tags" Target="../tags/tag237.xml"/><Relationship Id="rId6" Type="http://schemas.openxmlformats.org/officeDocument/2006/relationships/tags" Target="../tags/tag183.xml"/><Relationship Id="rId59" Type="http://schemas.openxmlformats.org/officeDocument/2006/relationships/tags" Target="../tags/tag236.xml"/><Relationship Id="rId58" Type="http://schemas.openxmlformats.org/officeDocument/2006/relationships/tags" Target="../tags/tag235.xml"/><Relationship Id="rId57" Type="http://schemas.openxmlformats.org/officeDocument/2006/relationships/tags" Target="../tags/tag234.xml"/><Relationship Id="rId56" Type="http://schemas.openxmlformats.org/officeDocument/2006/relationships/tags" Target="../tags/tag233.xml"/><Relationship Id="rId55" Type="http://schemas.openxmlformats.org/officeDocument/2006/relationships/tags" Target="../tags/tag232.xml"/><Relationship Id="rId54" Type="http://schemas.openxmlformats.org/officeDocument/2006/relationships/tags" Target="../tags/tag231.xml"/><Relationship Id="rId53" Type="http://schemas.openxmlformats.org/officeDocument/2006/relationships/tags" Target="../tags/tag230.xml"/><Relationship Id="rId52" Type="http://schemas.openxmlformats.org/officeDocument/2006/relationships/tags" Target="../tags/tag229.xml"/><Relationship Id="rId51" Type="http://schemas.openxmlformats.org/officeDocument/2006/relationships/tags" Target="../tags/tag228.xml"/><Relationship Id="rId50" Type="http://schemas.openxmlformats.org/officeDocument/2006/relationships/tags" Target="../tags/tag227.xml"/><Relationship Id="rId5" Type="http://schemas.openxmlformats.org/officeDocument/2006/relationships/tags" Target="../tags/tag182.xml"/><Relationship Id="rId49" Type="http://schemas.openxmlformats.org/officeDocument/2006/relationships/tags" Target="../tags/tag226.xml"/><Relationship Id="rId48" Type="http://schemas.openxmlformats.org/officeDocument/2006/relationships/tags" Target="../tags/tag225.xml"/><Relationship Id="rId47" Type="http://schemas.openxmlformats.org/officeDocument/2006/relationships/tags" Target="../tags/tag224.xml"/><Relationship Id="rId46" Type="http://schemas.openxmlformats.org/officeDocument/2006/relationships/tags" Target="../tags/tag223.xml"/><Relationship Id="rId45" Type="http://schemas.openxmlformats.org/officeDocument/2006/relationships/tags" Target="../tags/tag222.xml"/><Relationship Id="rId44" Type="http://schemas.openxmlformats.org/officeDocument/2006/relationships/tags" Target="../tags/tag221.xml"/><Relationship Id="rId43" Type="http://schemas.openxmlformats.org/officeDocument/2006/relationships/tags" Target="../tags/tag220.xml"/><Relationship Id="rId42" Type="http://schemas.openxmlformats.org/officeDocument/2006/relationships/tags" Target="../tags/tag219.xml"/><Relationship Id="rId41" Type="http://schemas.openxmlformats.org/officeDocument/2006/relationships/tags" Target="../tags/tag218.xml"/><Relationship Id="rId40" Type="http://schemas.openxmlformats.org/officeDocument/2006/relationships/tags" Target="../tags/tag217.xml"/><Relationship Id="rId4" Type="http://schemas.openxmlformats.org/officeDocument/2006/relationships/tags" Target="../tags/tag181.xml"/><Relationship Id="rId39" Type="http://schemas.openxmlformats.org/officeDocument/2006/relationships/tags" Target="../tags/tag216.xml"/><Relationship Id="rId38" Type="http://schemas.openxmlformats.org/officeDocument/2006/relationships/tags" Target="../tags/tag215.xml"/><Relationship Id="rId37" Type="http://schemas.openxmlformats.org/officeDocument/2006/relationships/tags" Target="../tags/tag214.xml"/><Relationship Id="rId36" Type="http://schemas.openxmlformats.org/officeDocument/2006/relationships/tags" Target="../tags/tag213.xml"/><Relationship Id="rId35" Type="http://schemas.openxmlformats.org/officeDocument/2006/relationships/tags" Target="../tags/tag212.xml"/><Relationship Id="rId34" Type="http://schemas.openxmlformats.org/officeDocument/2006/relationships/tags" Target="../tags/tag211.xml"/><Relationship Id="rId33" Type="http://schemas.openxmlformats.org/officeDocument/2006/relationships/tags" Target="../tags/tag210.xml"/><Relationship Id="rId32" Type="http://schemas.openxmlformats.org/officeDocument/2006/relationships/tags" Target="../tags/tag209.xml"/><Relationship Id="rId31" Type="http://schemas.openxmlformats.org/officeDocument/2006/relationships/tags" Target="../tags/tag208.xml"/><Relationship Id="rId30" Type="http://schemas.openxmlformats.org/officeDocument/2006/relationships/tags" Target="../tags/tag207.xml"/><Relationship Id="rId3" Type="http://schemas.openxmlformats.org/officeDocument/2006/relationships/tags" Target="../tags/tag180.xml"/><Relationship Id="rId29" Type="http://schemas.openxmlformats.org/officeDocument/2006/relationships/tags" Target="../tags/tag206.xml"/><Relationship Id="rId28" Type="http://schemas.openxmlformats.org/officeDocument/2006/relationships/tags" Target="../tags/tag205.xml"/><Relationship Id="rId27" Type="http://schemas.openxmlformats.org/officeDocument/2006/relationships/tags" Target="../tags/tag204.xml"/><Relationship Id="rId26" Type="http://schemas.openxmlformats.org/officeDocument/2006/relationships/tags" Target="../tags/tag203.xml"/><Relationship Id="rId25" Type="http://schemas.openxmlformats.org/officeDocument/2006/relationships/tags" Target="../tags/tag202.xml"/><Relationship Id="rId24" Type="http://schemas.openxmlformats.org/officeDocument/2006/relationships/tags" Target="../tags/tag201.xml"/><Relationship Id="rId23" Type="http://schemas.openxmlformats.org/officeDocument/2006/relationships/tags" Target="../tags/tag200.xml"/><Relationship Id="rId22" Type="http://schemas.openxmlformats.org/officeDocument/2006/relationships/tags" Target="../tags/tag199.xml"/><Relationship Id="rId21" Type="http://schemas.openxmlformats.org/officeDocument/2006/relationships/tags" Target="../tags/tag198.xml"/><Relationship Id="rId20" Type="http://schemas.openxmlformats.org/officeDocument/2006/relationships/tags" Target="../tags/tag197.xml"/><Relationship Id="rId2" Type="http://schemas.openxmlformats.org/officeDocument/2006/relationships/tags" Target="../tags/tag179.xml"/><Relationship Id="rId19" Type="http://schemas.openxmlformats.org/officeDocument/2006/relationships/tags" Target="../tags/tag196.xml"/><Relationship Id="rId18" Type="http://schemas.openxmlformats.org/officeDocument/2006/relationships/tags" Target="../tags/tag195.xml"/><Relationship Id="rId17" Type="http://schemas.openxmlformats.org/officeDocument/2006/relationships/tags" Target="../tags/tag194.xml"/><Relationship Id="rId16" Type="http://schemas.openxmlformats.org/officeDocument/2006/relationships/tags" Target="../tags/tag193.xml"/><Relationship Id="rId15" Type="http://schemas.openxmlformats.org/officeDocument/2006/relationships/tags" Target="../tags/tag192.xml"/><Relationship Id="rId14" Type="http://schemas.openxmlformats.org/officeDocument/2006/relationships/tags" Target="../tags/tag191.xml"/><Relationship Id="rId13" Type="http://schemas.openxmlformats.org/officeDocument/2006/relationships/tags" Target="../tags/tag190.xml"/><Relationship Id="rId12" Type="http://schemas.openxmlformats.org/officeDocument/2006/relationships/tags" Target="../tags/tag189.xml"/><Relationship Id="rId11" Type="http://schemas.openxmlformats.org/officeDocument/2006/relationships/tags" Target="../tags/tag188.xml"/><Relationship Id="rId10" Type="http://schemas.openxmlformats.org/officeDocument/2006/relationships/tags" Target="../tags/tag187.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278.xml"/><Relationship Id="rId8" Type="http://schemas.openxmlformats.org/officeDocument/2006/relationships/tags" Target="../tags/tag277.xml"/><Relationship Id="rId7" Type="http://schemas.openxmlformats.org/officeDocument/2006/relationships/tags" Target="../tags/tag276.xml"/><Relationship Id="rId6" Type="http://schemas.openxmlformats.org/officeDocument/2006/relationships/tags" Target="../tags/tag275.xml"/><Relationship Id="rId5" Type="http://schemas.openxmlformats.org/officeDocument/2006/relationships/tags" Target="../tags/tag274.xml"/><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282.xml"/><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 Type="http://schemas.openxmlformats.org/officeDocument/2006/relationships/tags" Target="../tags/tag286.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42" name="矩形 41"/>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4" name="矩形 173"/>
          <p:cNvSpPr/>
          <p:nvPr userDrawn="1">
            <p:custDataLst>
              <p:tags r:id="rId82"/>
            </p:custDataLst>
          </p:nvPr>
        </p:nvSpPr>
        <p:spPr>
          <a:xfrm>
            <a:off x="5857875" y="2632075"/>
            <a:ext cx="5534660" cy="151130"/>
          </a:xfrm>
          <a:prstGeom prst="rect">
            <a:avLst/>
          </a:prstGeom>
          <a:gradFill>
            <a:gsLst>
              <a:gs pos="100000">
                <a:schemeClr val="accent6">
                  <a:lumMod val="60000"/>
                  <a:lumOff val="40000"/>
                </a:schemeClr>
              </a:gs>
              <a:gs pos="0">
                <a:schemeClr val="accent6">
                  <a:lumMod val="60000"/>
                  <a:lumOff val="4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endParaRPr lang="zh-CN" altLang="en-US" sz="1800" strike="noStrike" noProof="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sp>
        <p:nvSpPr>
          <p:cNvPr id="2" name="标题 1"/>
          <p:cNvSpPr>
            <a:spLocks noGrp="1"/>
          </p:cNvSpPr>
          <p:nvPr>
            <p:ph type="ctrTitle" hasCustomPrompt="1"/>
            <p:custDataLst>
              <p:tags r:id="rId83"/>
            </p:custDataLst>
          </p:nvPr>
        </p:nvSpPr>
        <p:spPr>
          <a:xfrm>
            <a:off x="5281295" y="828040"/>
            <a:ext cx="6110605" cy="1917065"/>
          </a:xfrm>
        </p:spPr>
        <p:txBody>
          <a:bodyPr anchor="b">
            <a:normAutofit/>
          </a:bodyPr>
          <a:lstStyle>
            <a:lvl1pPr algn="r">
              <a:lnSpc>
                <a:spcPct val="100000"/>
              </a:lnSpc>
              <a:defRPr sz="5400">
                <a:solidFill>
                  <a:schemeClr val="tx1">
                    <a:lumMod val="85000"/>
                    <a:lumOff val="15000"/>
                  </a:schemeClr>
                </a:solidFill>
              </a:defRPr>
            </a:lvl1pPr>
          </a:lstStyle>
          <a:p>
            <a:r>
              <a:rPr lang="zh-CN" altLang="en-US" dirty="0"/>
              <a:t>单击编辑母版标题</a:t>
            </a:r>
            <a:endParaRPr lang="zh-CN" altLang="en-US" dirty="0"/>
          </a:p>
        </p:txBody>
      </p:sp>
      <p:sp>
        <p:nvSpPr>
          <p:cNvPr id="3" name="副标题 2"/>
          <p:cNvSpPr>
            <a:spLocks noGrp="1"/>
          </p:cNvSpPr>
          <p:nvPr>
            <p:ph type="subTitle" idx="1"/>
            <p:custDataLst>
              <p:tags r:id="rId84"/>
            </p:custDataLst>
          </p:nvPr>
        </p:nvSpPr>
        <p:spPr>
          <a:xfrm>
            <a:off x="5281930" y="3002915"/>
            <a:ext cx="6109970" cy="570865"/>
          </a:xfrm>
        </p:spPr>
        <p:txBody>
          <a:bodyPr anchor="ctr" anchorCtr="0">
            <a:normAutofit/>
          </a:bodyPr>
          <a:lstStyle>
            <a:lvl1pPr marL="0" indent="0" algn="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custDataLst>
              <p:tags r:id="rId85"/>
            </p:custDataLst>
          </p:nvPr>
        </p:nvSpPr>
        <p:spPr/>
        <p:txBody>
          <a:bodyPr>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6"/>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87"/>
            </p:custDataLst>
          </p:nvPr>
        </p:nvSpPr>
        <p:spPr>
          <a:xfrm>
            <a:off x="8610600" y="6356350"/>
            <a:ext cx="2743200" cy="365125"/>
          </a:xfrm>
        </p:spPr>
        <p:txBody>
          <a:bodyPr>
            <a:normAutofit/>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88"/>
            </p:custDataLst>
          </p:nvPr>
        </p:nvSpPr>
        <p:spPr>
          <a:xfrm>
            <a:off x="5230495" y="5377180"/>
            <a:ext cx="6110605" cy="504190"/>
          </a:xfrm>
        </p:spPr>
        <p:txBody>
          <a:bodyPr anchor="ctr">
            <a:normAutofit/>
          </a:bodyPr>
          <a:lstStyle>
            <a:lvl1pPr marL="0" indent="0" algn="r">
              <a:lnSpc>
                <a:spcPct val="100000"/>
              </a:lnSpc>
              <a:buNone/>
              <a:defRPr sz="2000" b="1">
                <a:solidFill>
                  <a:schemeClr val="accent1"/>
                </a:solidFill>
              </a:defRPr>
            </a:lvl1pPr>
          </a:lstStyle>
          <a:p>
            <a:pPr lvl="0"/>
            <a:r>
              <a:rPr lang="zh-CN" altLang="en-US" dirty="0"/>
              <a:t>公司名占位符</a:t>
            </a:r>
            <a:endParaRPr lang="zh-CN" altLang="en-US" dirty="0"/>
          </a:p>
        </p:txBody>
      </p:sp>
      <p:sp>
        <p:nvSpPr>
          <p:cNvPr id="24" name="文本占位符 23"/>
          <p:cNvSpPr>
            <a:spLocks noGrp="1"/>
          </p:cNvSpPr>
          <p:nvPr>
            <p:ph type="body" sz="quarter" idx="17" hasCustomPrompt="1"/>
            <p:custDataLst>
              <p:tags r:id="rId89"/>
            </p:custDataLst>
          </p:nvPr>
        </p:nvSpPr>
        <p:spPr>
          <a:xfrm>
            <a:off x="8623935" y="3806190"/>
            <a:ext cx="2742565" cy="608330"/>
          </a:xfrm>
          <a:prstGeom prst="roundRect">
            <a:avLst>
              <a:gd name="adj" fmla="val 50000"/>
            </a:avLst>
          </a:prstGeom>
          <a:ln w="47625">
            <a:solidFill>
              <a:schemeClr val="accent6"/>
            </a:solidFill>
          </a:ln>
        </p:spPr>
        <p:txBody>
          <a:bodyPr anchor="ctr">
            <a:normAutofit/>
          </a:bodyPr>
          <a:lstStyle>
            <a:lvl1pPr marL="0" indent="0" algn="ctr">
              <a:lnSpc>
                <a:spcPct val="100000"/>
              </a:lnSpc>
              <a:buNone/>
              <a:defRPr sz="2000" b="1">
                <a:solidFill>
                  <a:schemeClr val="accent6"/>
                </a:solidFill>
              </a:defRPr>
            </a:lvl1pPr>
          </a:lstStyle>
          <a:p>
            <a:pPr lvl="0"/>
            <a:r>
              <a:rPr lang="zh-CN" altLang="en-US" dirty="0"/>
              <a:t>署名占位符</a:t>
            </a:r>
            <a:endParaRPr lang="zh-CN" altLang="en-US" dirty="0"/>
          </a:p>
        </p:txBody>
      </p:sp>
      <p:pic>
        <p:nvPicPr>
          <p:cNvPr id="10324" name="图片 167" descr="C:\Users\wps\Desktop\图片2.png图片2"/>
          <p:cNvPicPr>
            <a:picLocks noChangeAspect="1"/>
          </p:cNvPicPr>
          <p:nvPr userDrawn="1">
            <p:custDataLst>
              <p:tags r:id="rId90"/>
            </p:custDataLst>
          </p:nvPr>
        </p:nvPicPr>
        <p:blipFill>
          <a:blip r:embed="rId91"/>
          <a:srcRect l="46" r="46"/>
          <a:stretch>
            <a:fillRect/>
          </a:stretch>
        </p:blipFill>
        <p:spPr>
          <a:xfrm>
            <a:off x="871220" y="1236663"/>
            <a:ext cx="4568825" cy="4452937"/>
          </a:xfrm>
          <a:prstGeom prst="rect">
            <a:avLst/>
          </a:prstGeom>
          <a:noFill/>
          <a:ln w="9525">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838200" y="1296000"/>
            <a:ext cx="10514012" cy="576000"/>
          </a:xfrm>
        </p:spPr>
        <p:txBody>
          <a:bodyPr anchor="t"/>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单击此处编辑母版副标题样式</a:t>
            </a:r>
            <a:endParaRPr lang="zh-CN" altLang="en-US" dirty="0"/>
          </a:p>
        </p:txBody>
      </p:sp>
      <p:sp>
        <p:nvSpPr>
          <p:cNvPr id="7" name="日期占位符 6"/>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5"/>
            </p:custDataLst>
          </p:nvPr>
        </p:nvSpPr>
        <p:spPr/>
        <p:txBody>
          <a:bodyPr/>
          <a:lstStyle/>
          <a:p>
            <a:endParaRPr lang="zh-CN" altLang="en-US"/>
          </a:p>
        </p:txBody>
      </p:sp>
      <p:sp>
        <p:nvSpPr>
          <p:cNvPr id="9" name="灯片编号占位符 8"/>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43" name="矩形 42"/>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日期占位符 3"/>
          <p:cNvSpPr>
            <a:spLocks noGrp="1"/>
          </p:cNvSpPr>
          <p:nvPr>
            <p:ph type="dt" sz="half" idx="10"/>
            <p:custDataLst>
              <p:tags r:id="rId82"/>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3"/>
            </p:custDataLst>
          </p:nvPr>
        </p:nvSpPr>
        <p:spPr/>
        <p:txBody>
          <a:bodyPr/>
          <a:lstStyle/>
          <a:p>
            <a:endParaRPr lang="zh-CN" altLang="en-US"/>
          </a:p>
        </p:txBody>
      </p:sp>
      <p:sp>
        <p:nvSpPr>
          <p:cNvPr id="6" name="灯片编号占位符 5"/>
          <p:cNvSpPr>
            <a:spLocks noGrp="1"/>
          </p:cNvSpPr>
          <p:nvPr>
            <p:ph type="sldNum" sz="quarter" idx="12"/>
            <p:custDataLst>
              <p:tags r:id="rId84"/>
            </p:custDataLst>
          </p:nvPr>
        </p:nvSpPr>
        <p:spPr>
          <a:xfrm>
            <a:off x="8610600" y="6356350"/>
            <a:ext cx="2743200" cy="365125"/>
          </a:xfrm>
        </p:spPr>
        <p:txBody>
          <a:bodyPr/>
          <a:lstStyle/>
          <a:p>
            <a:fld id="{BE5F26B5-172A-4DC2-B0B7-181CFC56B87C}" type="slidenum">
              <a:rPr lang="zh-CN" altLang="en-US" smtClean="0"/>
            </a:fld>
            <a:endParaRPr lang="zh-CN" altLang="en-US"/>
          </a:p>
        </p:txBody>
      </p:sp>
      <p:sp>
        <p:nvSpPr>
          <p:cNvPr id="10" name="文本占位符 9"/>
          <p:cNvSpPr>
            <a:spLocks noGrp="1"/>
          </p:cNvSpPr>
          <p:nvPr>
            <p:ph type="body" sz="quarter" idx="13" hasCustomPrompt="1"/>
            <p:custDataLst>
              <p:tags r:id="rId85"/>
            </p:custDataLst>
          </p:nvPr>
        </p:nvSpPr>
        <p:spPr>
          <a:xfrm>
            <a:off x="1061720" y="4639945"/>
            <a:ext cx="6072505" cy="1247140"/>
          </a:xfrm>
        </p:spPr>
        <p:txBody>
          <a:bodyPr anchor="b" anchorCtr="0">
            <a:normAutofit/>
          </a:bodyPr>
          <a:lstStyle>
            <a:lvl1pPr marL="0" indent="0">
              <a:lnSpc>
                <a:spcPct val="100000"/>
              </a:lnSpc>
              <a:buNone/>
              <a:defRPr sz="1800" b="1">
                <a:solidFill>
                  <a:schemeClr val="accent1"/>
                </a:solidFill>
              </a:defRPr>
            </a:lvl1pPr>
          </a:lstStyle>
          <a:p>
            <a:pPr lvl="0"/>
            <a:r>
              <a:rPr lang="zh-CN" altLang="en-US" dirty="0"/>
              <a:t>公司名占位符</a:t>
            </a:r>
            <a:endParaRPr lang="zh-CN" altLang="en-US" dirty="0"/>
          </a:p>
        </p:txBody>
      </p:sp>
      <p:sp>
        <p:nvSpPr>
          <p:cNvPr id="24" name="文本占位符 23"/>
          <p:cNvSpPr>
            <a:spLocks noGrp="1"/>
          </p:cNvSpPr>
          <p:nvPr>
            <p:ph type="body" sz="quarter" idx="17" hasCustomPrompt="1"/>
            <p:custDataLst>
              <p:tags r:id="rId86"/>
            </p:custDataLst>
          </p:nvPr>
        </p:nvSpPr>
        <p:spPr>
          <a:xfrm>
            <a:off x="992505" y="3909510"/>
            <a:ext cx="2743200" cy="504000"/>
          </a:xfrm>
          <a:prstGeom prst="roundRect">
            <a:avLst>
              <a:gd name="adj" fmla="val 50000"/>
            </a:avLst>
          </a:prstGeom>
          <a:ln w="47625">
            <a:solidFill>
              <a:schemeClr val="accent6"/>
            </a:solidFill>
          </a:ln>
        </p:spPr>
        <p:txBody>
          <a:bodyPr vert="horz" lIns="0" tIns="0" rIns="0" bIns="0" rtlCol="0" anchor="ctr">
            <a:normAutofit/>
          </a:bodyPr>
          <a:lstStyle>
            <a:lvl1pPr marL="0" marR="0" lvl="0" indent="0" algn="ctr" defTabSz="914400" rtl="0" eaLnBrk="1" fontAlgn="auto" latinLnBrk="0" hangingPunct="1">
              <a:lnSpc>
                <a:spcPct val="100000"/>
              </a:lnSpc>
              <a:spcBef>
                <a:spcPts val="1000"/>
              </a:spcBef>
              <a:buClrTx/>
              <a:buSzTx/>
              <a:buFont typeface="Arial" panose="020B0604020202020204" pitchFamily="34" charset="0"/>
              <a:buNone/>
              <a:defRPr kumimoji="0" lang="zh-CN" altLang="en-US" sz="2000" b="1" i="0" u="none" strike="noStrike" kern="1200" cap="none" spc="0" normalizeH="0" baseline="0" noProof="1" dirty="0">
                <a:solidFill>
                  <a:schemeClr val="accent6"/>
                </a:solidFill>
                <a:latin typeface="+mn-lt"/>
                <a:ea typeface="+mn-ea"/>
                <a:cs typeface="+mn-cs"/>
              </a:defRPr>
            </a:lvl1pPr>
          </a:lstStyle>
          <a:p>
            <a:pPr lvl="0"/>
            <a:r>
              <a:rPr>
                <a:sym typeface="+mn-ea"/>
              </a:rPr>
              <a:t>署名占位符</a:t>
            </a:r>
            <a:endParaRPr>
              <a:sym typeface="+mn-ea"/>
            </a:endParaRPr>
          </a:p>
        </p:txBody>
      </p:sp>
      <p:sp>
        <p:nvSpPr>
          <p:cNvPr id="174" name="矩形 173"/>
          <p:cNvSpPr/>
          <p:nvPr userDrawn="1">
            <p:custDataLst>
              <p:tags r:id="rId87"/>
            </p:custDataLst>
          </p:nvPr>
        </p:nvSpPr>
        <p:spPr>
          <a:xfrm flipH="1">
            <a:off x="992505" y="3225165"/>
            <a:ext cx="5534660" cy="151130"/>
          </a:xfrm>
          <a:prstGeom prst="rect">
            <a:avLst/>
          </a:prstGeom>
          <a:gradFill>
            <a:gsLst>
              <a:gs pos="100000">
                <a:schemeClr val="accent6">
                  <a:lumMod val="60000"/>
                  <a:lumOff val="40000"/>
                </a:schemeClr>
              </a:gs>
              <a:gs pos="0">
                <a:schemeClr val="accent6">
                  <a:lumMod val="60000"/>
                  <a:lumOff val="40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fontAlgn="auto"/>
            <a:endParaRPr lang="zh-CN" altLang="en-US" sz="1800" strike="noStrike" noProof="1">
              <a:solidFill>
                <a:schemeClr val="lt1"/>
              </a:solidFill>
              <a:latin typeface="微软雅黑" panose="020B0503020204020204" charset="-122"/>
              <a:ea typeface="微软雅黑" panose="020B0503020204020204" charset="-122"/>
              <a:cs typeface="微软雅黑" panose="020B0503020204020204" charset="-122"/>
              <a:sym typeface="+mn-ea"/>
            </a:endParaRPr>
          </a:p>
        </p:txBody>
      </p:sp>
      <p:pic>
        <p:nvPicPr>
          <p:cNvPr id="8" name="图片 7" descr="C:\Users\wps\Desktop\图片1.png图片1"/>
          <p:cNvPicPr>
            <a:picLocks noChangeAspect="1"/>
          </p:cNvPicPr>
          <p:nvPr userDrawn="1">
            <p:custDataLst>
              <p:tags r:id="rId88"/>
            </p:custDataLst>
          </p:nvPr>
        </p:nvPicPr>
        <p:blipFill>
          <a:blip r:embed="rId89"/>
          <a:srcRect l="2298" r="22869"/>
          <a:stretch>
            <a:fillRect/>
          </a:stretch>
        </p:blipFill>
        <p:spPr>
          <a:xfrm>
            <a:off x="7127240" y="388620"/>
            <a:ext cx="4248150" cy="5532755"/>
          </a:xfrm>
          <a:prstGeom prst="rect">
            <a:avLst/>
          </a:prstGeom>
        </p:spPr>
      </p:pic>
      <p:sp>
        <p:nvSpPr>
          <p:cNvPr id="2" name="标题 1"/>
          <p:cNvSpPr>
            <a:spLocks noGrp="1"/>
          </p:cNvSpPr>
          <p:nvPr>
            <p:ph type="ctrTitle" hasCustomPrompt="1"/>
            <p:custDataLst>
              <p:tags r:id="rId90"/>
            </p:custDataLst>
          </p:nvPr>
        </p:nvSpPr>
        <p:spPr>
          <a:xfrm>
            <a:off x="991870" y="977900"/>
            <a:ext cx="6128385" cy="2492375"/>
          </a:xfrm>
        </p:spPr>
        <p:txBody>
          <a:bodyPr anchor="b">
            <a:noAutofit/>
          </a:bodyPr>
          <a:lstStyle>
            <a:lvl1pPr algn="l">
              <a:lnSpc>
                <a:spcPct val="100000"/>
              </a:lnSpc>
              <a:defRPr sz="6800">
                <a:solidFill>
                  <a:schemeClr val="tx1">
                    <a:lumMod val="85000"/>
                    <a:lumOff val="15000"/>
                  </a:schemeClr>
                </a:solidFill>
              </a:defRPr>
            </a:lvl1pPr>
          </a:lstStyle>
          <a:p>
            <a:r>
              <a:rPr lang="zh-CN" altLang="en-US" dirty="0"/>
              <a:t>编辑母版标题</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8200" y="415880"/>
            <a:ext cx="10515600" cy="864000"/>
          </a:xfrm>
        </p:spPr>
        <p:txBody>
          <a:bodyPr/>
          <a:lstStyle>
            <a:lvl1pPr>
              <a:defRPr>
                <a:solidFill>
                  <a:schemeClr val="accent6"/>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cxnSp>
        <p:nvCxnSpPr>
          <p:cNvPr id="5" name="直接连接符 4"/>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82"/>
            </p:custDataLst>
          </p:nvPr>
        </p:nvSpPr>
        <p:spPr>
          <a:xfrm>
            <a:off x="938213" y="607060"/>
            <a:ext cx="10315575" cy="1081405"/>
          </a:xfrm>
        </p:spPr>
        <p:txBody>
          <a:bodyPr anchor="ctr" anchorCtr="0">
            <a:normAutofit/>
          </a:bodyPr>
          <a:lstStyle>
            <a:lvl1pPr algn="ctr">
              <a:defRPr sz="4800">
                <a:solidFill>
                  <a:schemeClr val="accent6"/>
                </a:solidFill>
              </a:defRPr>
            </a:lvl1pPr>
          </a:lstStyle>
          <a:p>
            <a:r>
              <a:rPr lang="en-US" altLang="zh-CN" dirty="0"/>
              <a:t>CONTENTS</a:t>
            </a:r>
            <a:endParaRPr lang="en-US" altLang="zh-CN" dirty="0"/>
          </a:p>
        </p:txBody>
      </p:sp>
      <p:sp>
        <p:nvSpPr>
          <p:cNvPr id="7" name="日期占位符 6"/>
          <p:cNvSpPr>
            <a:spLocks noGrp="1"/>
          </p:cNvSpPr>
          <p:nvPr>
            <p:ph type="dt" sz="half" idx="10"/>
            <p:custDataLst>
              <p:tags r:id="rId83"/>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4"/>
            </p:custDataLst>
          </p:nvPr>
        </p:nvSpPr>
        <p:spPr/>
        <p:txBody>
          <a:bodyPr/>
          <a:lstStyle/>
          <a:p>
            <a:endParaRPr lang="zh-CN" altLang="en-US"/>
          </a:p>
        </p:txBody>
      </p:sp>
      <p:sp>
        <p:nvSpPr>
          <p:cNvPr id="9" name="灯片编号占位符 8"/>
          <p:cNvSpPr>
            <a:spLocks noGrp="1"/>
          </p:cNvSpPr>
          <p:nvPr>
            <p:ph type="sldNum" sz="quarter" idx="12"/>
            <p:custDataLst>
              <p:tags r:id="rId8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cxnSp>
        <p:nvCxnSpPr>
          <p:cNvPr id="9" name="直接连接符 8"/>
          <p:cNvCxnSpPr/>
          <p:nvPr userDrawn="1">
            <p:custDataLst>
              <p:tags r:id="rId2"/>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3"/>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4"/>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5"/>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6"/>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7"/>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8"/>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9"/>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10"/>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11"/>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12"/>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13"/>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14"/>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15"/>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16"/>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17"/>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18"/>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19"/>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20"/>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21"/>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22"/>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23"/>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24"/>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25"/>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26"/>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27"/>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28"/>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29"/>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30"/>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31"/>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32"/>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33"/>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34"/>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35"/>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36"/>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37"/>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38"/>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39"/>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40"/>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41"/>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42"/>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43"/>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44"/>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45"/>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46"/>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47"/>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48"/>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49"/>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50"/>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51"/>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52"/>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53"/>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54"/>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55"/>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56"/>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57"/>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58"/>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59"/>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60"/>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61"/>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62"/>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63"/>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64"/>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65"/>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66"/>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67"/>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68"/>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69"/>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70"/>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71"/>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72"/>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73"/>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74"/>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75"/>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76"/>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77"/>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78"/>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79"/>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80"/>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userDrawn="1">
            <p:custDataLst>
              <p:tags r:id="rId81"/>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82"/>
            </p:custDataLst>
          </p:nvPr>
        </p:nvSpPr>
        <p:spPr>
          <a:xfrm>
            <a:off x="2788920" y="1625600"/>
            <a:ext cx="4545965" cy="3607435"/>
          </a:xfrm>
        </p:spPr>
        <p:txBody>
          <a:bodyPr anchor="ctr" anchorCtr="0"/>
          <a:lstStyle>
            <a:lvl1pPr algn="l">
              <a:defRPr sz="4400">
                <a:solidFill>
                  <a:schemeClr val="tx1">
                    <a:lumMod val="85000"/>
                    <a:lumOff val="15000"/>
                  </a:schemeClr>
                </a:solidFill>
              </a:defRPr>
            </a:lvl1pPr>
          </a:lstStyle>
          <a:p>
            <a:r>
              <a:rPr lang="zh-CN" altLang="en-US" dirty="0"/>
              <a:t>编辑母版标题</a:t>
            </a:r>
            <a:endParaRPr lang="zh-CN" altLang="en-US" dirty="0"/>
          </a:p>
        </p:txBody>
      </p:sp>
      <p:sp>
        <p:nvSpPr>
          <p:cNvPr id="4" name="日期占位符 3"/>
          <p:cNvSpPr>
            <a:spLocks noGrp="1"/>
          </p:cNvSpPr>
          <p:nvPr>
            <p:ph type="dt" sz="half" idx="10"/>
            <p:custDataLst>
              <p:tags r:id="rId8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84"/>
            </p:custDataLst>
          </p:nvPr>
        </p:nvSpPr>
        <p:spPr/>
        <p:txBody>
          <a:bodyPr/>
          <a:lstStyle/>
          <a:p>
            <a:endParaRPr lang="zh-CN" altLang="en-US"/>
          </a:p>
        </p:txBody>
      </p:sp>
      <p:sp>
        <p:nvSpPr>
          <p:cNvPr id="6" name="灯片编号占位符 5"/>
          <p:cNvSpPr>
            <a:spLocks noGrp="1"/>
          </p:cNvSpPr>
          <p:nvPr>
            <p:ph type="sldNum" sz="quarter" idx="12"/>
            <p:custDataLst>
              <p:tags r:id="rId85"/>
            </p:custDataLst>
          </p:nvPr>
        </p:nvSpPr>
        <p:spPr/>
        <p:txBody>
          <a:bodyPr/>
          <a:lstStyle/>
          <a:p>
            <a:fld id="{BE5F26B5-172A-4DC2-B0B7-181CFC56B87C}" type="slidenum">
              <a:rPr lang="zh-CN" altLang="en-US" smtClean="0"/>
            </a:fld>
            <a:endParaRPr lang="zh-CN" altLang="en-US"/>
          </a:p>
        </p:txBody>
      </p:sp>
      <p:sp>
        <p:nvSpPr>
          <p:cNvPr id="8" name="文本占位符 7"/>
          <p:cNvSpPr>
            <a:spLocks noGrp="1"/>
          </p:cNvSpPr>
          <p:nvPr>
            <p:ph type="body" sz="quarter" idx="13" hasCustomPrompt="1"/>
            <p:custDataLst>
              <p:tags r:id="rId86"/>
            </p:custDataLst>
          </p:nvPr>
        </p:nvSpPr>
        <p:spPr>
          <a:xfrm>
            <a:off x="641350" y="1502410"/>
            <a:ext cx="1908810" cy="3606800"/>
          </a:xfrm>
        </p:spPr>
        <p:txBody>
          <a:bodyPr anchor="ctr" anchorCtr="0">
            <a:noAutofit/>
          </a:bodyPr>
          <a:lstStyle>
            <a:lvl1pPr marL="0" indent="0" algn="r">
              <a:buNone/>
              <a:defRPr sz="8000" b="1">
                <a:solidFill>
                  <a:schemeClr val="accent1"/>
                </a:solidFill>
              </a:defRPr>
            </a:lvl1pPr>
          </a:lstStyle>
          <a:p>
            <a:pPr lvl="0"/>
            <a:r>
              <a:rPr lang="zh-CN" altLang="en-US" dirty="0"/>
              <a:t>节编号</a:t>
            </a:r>
            <a:endParaRPr lang="zh-CN" altLang="en-US" dirty="0"/>
          </a:p>
        </p:txBody>
      </p:sp>
      <p:pic>
        <p:nvPicPr>
          <p:cNvPr id="12372" name="图片 1" descr="C:\Users\wps\Desktop\图片1.png图片1"/>
          <p:cNvPicPr>
            <a:picLocks noChangeAspect="1"/>
          </p:cNvPicPr>
          <p:nvPr userDrawn="1">
            <p:custDataLst>
              <p:tags r:id="rId87"/>
            </p:custDataLst>
          </p:nvPr>
        </p:nvPicPr>
        <p:blipFill>
          <a:blip r:embed="rId88"/>
          <a:srcRect l="23" t="21648" r="23"/>
          <a:stretch>
            <a:fillRect/>
          </a:stretch>
        </p:blipFill>
        <p:spPr>
          <a:xfrm>
            <a:off x="7446645" y="1273175"/>
            <a:ext cx="3581400" cy="4286250"/>
          </a:xfrm>
          <a:prstGeom prst="rect">
            <a:avLst/>
          </a:prstGeom>
          <a:noFill/>
          <a:ln w="9525">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838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64400"/>
            <a:ext cx="5181600" cy="48132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839788" y="1364400"/>
            <a:ext cx="5157787"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839788" y="2061275"/>
            <a:ext cx="5157787"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64400"/>
            <a:ext cx="5183188" cy="54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2061275"/>
            <a:ext cx="5183188" cy="4128388"/>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5592522B-0F24-4480-B9DD-A9474A6880D6}"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838200" y="360000"/>
            <a:ext cx="10515600" cy="5817600"/>
          </a:xfrm>
        </p:spPr>
        <p:txBody>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custDataLst>
              <p:tags r:id="rId3"/>
            </p:custDataLst>
          </p:nvPr>
        </p:nvSpPr>
        <p:spPr/>
        <p:txBody>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8" Type="http://schemas.openxmlformats.org/officeDocument/2006/relationships/theme" Target="../theme/theme1.xml"/><Relationship Id="rId97" Type="http://schemas.openxmlformats.org/officeDocument/2006/relationships/tags" Target="../tags/tag468.xml"/><Relationship Id="rId96" Type="http://schemas.openxmlformats.org/officeDocument/2006/relationships/tags" Target="../tags/tag467.xml"/><Relationship Id="rId95" Type="http://schemas.openxmlformats.org/officeDocument/2006/relationships/tags" Target="../tags/tag466.xml"/><Relationship Id="rId94" Type="http://schemas.openxmlformats.org/officeDocument/2006/relationships/tags" Target="../tags/tag465.xml"/><Relationship Id="rId93" Type="http://schemas.openxmlformats.org/officeDocument/2006/relationships/tags" Target="../tags/tag464.xml"/><Relationship Id="rId92" Type="http://schemas.openxmlformats.org/officeDocument/2006/relationships/tags" Target="../tags/tag463.xml"/><Relationship Id="rId91" Type="http://schemas.openxmlformats.org/officeDocument/2006/relationships/tags" Target="../tags/tag462.xml"/><Relationship Id="rId90" Type="http://schemas.openxmlformats.org/officeDocument/2006/relationships/tags" Target="../tags/tag461.xml"/><Relationship Id="rId9" Type="http://schemas.openxmlformats.org/officeDocument/2006/relationships/slideLayout" Target="../slideLayouts/slideLayout9.xml"/><Relationship Id="rId89" Type="http://schemas.openxmlformats.org/officeDocument/2006/relationships/tags" Target="../tags/tag460.xml"/><Relationship Id="rId88" Type="http://schemas.openxmlformats.org/officeDocument/2006/relationships/tags" Target="../tags/tag459.xml"/><Relationship Id="rId87" Type="http://schemas.openxmlformats.org/officeDocument/2006/relationships/tags" Target="../tags/tag458.xml"/><Relationship Id="rId86" Type="http://schemas.openxmlformats.org/officeDocument/2006/relationships/tags" Target="../tags/tag457.xml"/><Relationship Id="rId85" Type="http://schemas.openxmlformats.org/officeDocument/2006/relationships/tags" Target="../tags/tag456.xml"/><Relationship Id="rId84" Type="http://schemas.openxmlformats.org/officeDocument/2006/relationships/tags" Target="../tags/tag455.xml"/><Relationship Id="rId83" Type="http://schemas.openxmlformats.org/officeDocument/2006/relationships/tags" Target="../tags/tag454.xml"/><Relationship Id="rId82" Type="http://schemas.openxmlformats.org/officeDocument/2006/relationships/tags" Target="../tags/tag453.xml"/><Relationship Id="rId81" Type="http://schemas.openxmlformats.org/officeDocument/2006/relationships/tags" Target="../tags/tag452.xml"/><Relationship Id="rId80" Type="http://schemas.openxmlformats.org/officeDocument/2006/relationships/tags" Target="../tags/tag451.xml"/><Relationship Id="rId8" Type="http://schemas.openxmlformats.org/officeDocument/2006/relationships/slideLayout" Target="../slideLayouts/slideLayout8.xml"/><Relationship Id="rId79" Type="http://schemas.openxmlformats.org/officeDocument/2006/relationships/tags" Target="../tags/tag450.xml"/><Relationship Id="rId78" Type="http://schemas.openxmlformats.org/officeDocument/2006/relationships/tags" Target="../tags/tag449.xml"/><Relationship Id="rId77" Type="http://schemas.openxmlformats.org/officeDocument/2006/relationships/tags" Target="../tags/tag448.xml"/><Relationship Id="rId76" Type="http://schemas.openxmlformats.org/officeDocument/2006/relationships/tags" Target="../tags/tag447.xml"/><Relationship Id="rId75" Type="http://schemas.openxmlformats.org/officeDocument/2006/relationships/tags" Target="../tags/tag446.xml"/><Relationship Id="rId74" Type="http://schemas.openxmlformats.org/officeDocument/2006/relationships/tags" Target="../tags/tag445.xml"/><Relationship Id="rId73" Type="http://schemas.openxmlformats.org/officeDocument/2006/relationships/tags" Target="../tags/tag444.xml"/><Relationship Id="rId72" Type="http://schemas.openxmlformats.org/officeDocument/2006/relationships/tags" Target="../tags/tag443.xml"/><Relationship Id="rId71" Type="http://schemas.openxmlformats.org/officeDocument/2006/relationships/tags" Target="../tags/tag442.xml"/><Relationship Id="rId70" Type="http://schemas.openxmlformats.org/officeDocument/2006/relationships/tags" Target="../tags/tag441.xml"/><Relationship Id="rId7" Type="http://schemas.openxmlformats.org/officeDocument/2006/relationships/slideLayout" Target="../slideLayouts/slideLayout7.xml"/><Relationship Id="rId69" Type="http://schemas.openxmlformats.org/officeDocument/2006/relationships/tags" Target="../tags/tag440.xml"/><Relationship Id="rId68" Type="http://schemas.openxmlformats.org/officeDocument/2006/relationships/tags" Target="../tags/tag439.xml"/><Relationship Id="rId67" Type="http://schemas.openxmlformats.org/officeDocument/2006/relationships/tags" Target="../tags/tag438.xml"/><Relationship Id="rId66" Type="http://schemas.openxmlformats.org/officeDocument/2006/relationships/tags" Target="../tags/tag437.xml"/><Relationship Id="rId65" Type="http://schemas.openxmlformats.org/officeDocument/2006/relationships/tags" Target="../tags/tag436.xml"/><Relationship Id="rId64" Type="http://schemas.openxmlformats.org/officeDocument/2006/relationships/tags" Target="../tags/tag435.xml"/><Relationship Id="rId63" Type="http://schemas.openxmlformats.org/officeDocument/2006/relationships/tags" Target="../tags/tag434.xml"/><Relationship Id="rId62" Type="http://schemas.openxmlformats.org/officeDocument/2006/relationships/tags" Target="../tags/tag433.xml"/><Relationship Id="rId61" Type="http://schemas.openxmlformats.org/officeDocument/2006/relationships/tags" Target="../tags/tag432.xml"/><Relationship Id="rId60" Type="http://schemas.openxmlformats.org/officeDocument/2006/relationships/tags" Target="../tags/tag431.xml"/><Relationship Id="rId6" Type="http://schemas.openxmlformats.org/officeDocument/2006/relationships/slideLayout" Target="../slideLayouts/slideLayout6.xml"/><Relationship Id="rId59" Type="http://schemas.openxmlformats.org/officeDocument/2006/relationships/tags" Target="../tags/tag430.xml"/><Relationship Id="rId58" Type="http://schemas.openxmlformats.org/officeDocument/2006/relationships/tags" Target="../tags/tag429.xml"/><Relationship Id="rId57" Type="http://schemas.openxmlformats.org/officeDocument/2006/relationships/tags" Target="../tags/tag428.xml"/><Relationship Id="rId56" Type="http://schemas.openxmlformats.org/officeDocument/2006/relationships/tags" Target="../tags/tag427.xml"/><Relationship Id="rId55" Type="http://schemas.openxmlformats.org/officeDocument/2006/relationships/tags" Target="../tags/tag426.xml"/><Relationship Id="rId54" Type="http://schemas.openxmlformats.org/officeDocument/2006/relationships/tags" Target="../tags/tag425.xml"/><Relationship Id="rId53" Type="http://schemas.openxmlformats.org/officeDocument/2006/relationships/tags" Target="../tags/tag424.xml"/><Relationship Id="rId52" Type="http://schemas.openxmlformats.org/officeDocument/2006/relationships/tags" Target="../tags/tag423.xml"/><Relationship Id="rId51" Type="http://schemas.openxmlformats.org/officeDocument/2006/relationships/tags" Target="../tags/tag422.xml"/><Relationship Id="rId50" Type="http://schemas.openxmlformats.org/officeDocument/2006/relationships/tags" Target="../tags/tag421.xml"/><Relationship Id="rId5" Type="http://schemas.openxmlformats.org/officeDocument/2006/relationships/slideLayout" Target="../slideLayouts/slideLayout5.xml"/><Relationship Id="rId49" Type="http://schemas.openxmlformats.org/officeDocument/2006/relationships/tags" Target="../tags/tag420.xml"/><Relationship Id="rId48" Type="http://schemas.openxmlformats.org/officeDocument/2006/relationships/tags" Target="../tags/tag419.xml"/><Relationship Id="rId47" Type="http://schemas.openxmlformats.org/officeDocument/2006/relationships/tags" Target="../tags/tag418.xml"/><Relationship Id="rId46" Type="http://schemas.openxmlformats.org/officeDocument/2006/relationships/tags" Target="../tags/tag417.xml"/><Relationship Id="rId45" Type="http://schemas.openxmlformats.org/officeDocument/2006/relationships/tags" Target="../tags/tag416.xml"/><Relationship Id="rId44" Type="http://schemas.openxmlformats.org/officeDocument/2006/relationships/tags" Target="../tags/tag415.xml"/><Relationship Id="rId43" Type="http://schemas.openxmlformats.org/officeDocument/2006/relationships/tags" Target="../tags/tag414.xml"/><Relationship Id="rId42" Type="http://schemas.openxmlformats.org/officeDocument/2006/relationships/tags" Target="../tags/tag413.xml"/><Relationship Id="rId41" Type="http://schemas.openxmlformats.org/officeDocument/2006/relationships/tags" Target="../tags/tag412.xml"/><Relationship Id="rId40" Type="http://schemas.openxmlformats.org/officeDocument/2006/relationships/tags" Target="../tags/tag411.xml"/><Relationship Id="rId4" Type="http://schemas.openxmlformats.org/officeDocument/2006/relationships/slideLayout" Target="../slideLayouts/slideLayout4.xml"/><Relationship Id="rId39" Type="http://schemas.openxmlformats.org/officeDocument/2006/relationships/tags" Target="../tags/tag410.xml"/><Relationship Id="rId38" Type="http://schemas.openxmlformats.org/officeDocument/2006/relationships/tags" Target="../tags/tag409.xml"/><Relationship Id="rId37" Type="http://schemas.openxmlformats.org/officeDocument/2006/relationships/tags" Target="../tags/tag408.xml"/><Relationship Id="rId36" Type="http://schemas.openxmlformats.org/officeDocument/2006/relationships/tags" Target="../tags/tag407.xml"/><Relationship Id="rId35" Type="http://schemas.openxmlformats.org/officeDocument/2006/relationships/tags" Target="../tags/tag406.xml"/><Relationship Id="rId34" Type="http://schemas.openxmlformats.org/officeDocument/2006/relationships/tags" Target="../tags/tag405.xml"/><Relationship Id="rId33" Type="http://schemas.openxmlformats.org/officeDocument/2006/relationships/tags" Target="../tags/tag404.xml"/><Relationship Id="rId32" Type="http://schemas.openxmlformats.org/officeDocument/2006/relationships/tags" Target="../tags/tag403.xml"/><Relationship Id="rId31" Type="http://schemas.openxmlformats.org/officeDocument/2006/relationships/tags" Target="../tags/tag402.xml"/><Relationship Id="rId30" Type="http://schemas.openxmlformats.org/officeDocument/2006/relationships/tags" Target="../tags/tag401.xml"/><Relationship Id="rId3" Type="http://schemas.openxmlformats.org/officeDocument/2006/relationships/slideLayout" Target="../slideLayouts/slideLayout3.xml"/><Relationship Id="rId29" Type="http://schemas.openxmlformats.org/officeDocument/2006/relationships/tags" Target="../tags/tag400.xml"/><Relationship Id="rId28" Type="http://schemas.openxmlformats.org/officeDocument/2006/relationships/tags" Target="../tags/tag399.xml"/><Relationship Id="rId27" Type="http://schemas.openxmlformats.org/officeDocument/2006/relationships/tags" Target="../tags/tag398.xml"/><Relationship Id="rId26" Type="http://schemas.openxmlformats.org/officeDocument/2006/relationships/tags" Target="../tags/tag397.xml"/><Relationship Id="rId25" Type="http://schemas.openxmlformats.org/officeDocument/2006/relationships/tags" Target="../tags/tag396.xml"/><Relationship Id="rId24" Type="http://schemas.openxmlformats.org/officeDocument/2006/relationships/tags" Target="../tags/tag395.xml"/><Relationship Id="rId23" Type="http://schemas.openxmlformats.org/officeDocument/2006/relationships/tags" Target="../tags/tag394.xml"/><Relationship Id="rId22" Type="http://schemas.openxmlformats.org/officeDocument/2006/relationships/tags" Target="../tags/tag393.xml"/><Relationship Id="rId21" Type="http://schemas.openxmlformats.org/officeDocument/2006/relationships/tags" Target="../tags/tag392.xml"/><Relationship Id="rId20" Type="http://schemas.openxmlformats.org/officeDocument/2006/relationships/tags" Target="../tags/tag391.xml"/><Relationship Id="rId2" Type="http://schemas.openxmlformats.org/officeDocument/2006/relationships/slideLayout" Target="../slideLayouts/slideLayout2.xml"/><Relationship Id="rId19" Type="http://schemas.openxmlformats.org/officeDocument/2006/relationships/tags" Target="../tags/tag390.xml"/><Relationship Id="rId18" Type="http://schemas.openxmlformats.org/officeDocument/2006/relationships/tags" Target="../tags/tag389.xml"/><Relationship Id="rId17" Type="http://schemas.openxmlformats.org/officeDocument/2006/relationships/tags" Target="../tags/tag388.xml"/><Relationship Id="rId16" Type="http://schemas.openxmlformats.org/officeDocument/2006/relationships/tags" Target="../tags/tag387.xml"/><Relationship Id="rId15" Type="http://schemas.openxmlformats.org/officeDocument/2006/relationships/tags" Target="../tags/tag386.xml"/><Relationship Id="rId14" Type="http://schemas.openxmlformats.org/officeDocument/2006/relationships/tags" Target="../tags/tag385.xml"/><Relationship Id="rId13" Type="http://schemas.openxmlformats.org/officeDocument/2006/relationships/tags" Target="../tags/tag384.xml"/><Relationship Id="rId12" Type="http://schemas.openxmlformats.org/officeDocument/2006/relationships/tags" Target="../tags/tag383.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矩形 38"/>
          <p:cNvSpPr/>
          <p:nvPr userDrawn="1">
            <p:custDataLst>
              <p:tags r:id="rId12"/>
            </p:custDataLst>
          </p:nvPr>
        </p:nvSpPr>
        <p:spPr>
          <a:xfrm>
            <a:off x="0" y="0"/>
            <a:ext cx="12192000" cy="6858635"/>
          </a:xfrm>
          <a:prstGeom prst="rect">
            <a:avLst/>
          </a:prstGeom>
          <a:noFill/>
          <a:ln w="254000">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标题占位符 1"/>
          <p:cNvSpPr>
            <a:spLocks noGrp="1"/>
          </p:cNvSpPr>
          <p:nvPr>
            <p:ph type="title"/>
            <p:custDataLst>
              <p:tags r:id="rId13"/>
            </p:custDataLst>
          </p:nvPr>
        </p:nvSpPr>
        <p:spPr>
          <a:xfrm>
            <a:off x="838200" y="457790"/>
            <a:ext cx="10515600" cy="864000"/>
          </a:xfrm>
          <a:prstGeom prst="rect">
            <a:avLst/>
          </a:prstGeom>
        </p:spPr>
        <p:txBody>
          <a:bodyPr vert="horz"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838200" y="1364400"/>
            <a:ext cx="10515600" cy="4813200"/>
          </a:xfrm>
          <a:prstGeom prst="rect">
            <a:avLst/>
          </a:prstGeom>
        </p:spPr>
        <p:txBody>
          <a:bodyPr vert="horz" lIns="0" tIns="0" rIns="0" bIns="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custDataLst>
              <p:tags r:id="rId15"/>
            </p:custDataLst>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custDataLst>
              <p:tags r:id="rId17"/>
            </p:custDataLst>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cxnSp>
        <p:nvCxnSpPr>
          <p:cNvPr id="9" name="直接连接符 8"/>
          <p:cNvCxnSpPr/>
          <p:nvPr userDrawn="1">
            <p:custDataLst>
              <p:tags r:id="rId18"/>
            </p:custDataLst>
          </p:nvPr>
        </p:nvCxnSpPr>
        <p:spPr>
          <a:xfrm>
            <a:off x="149225" y="3778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userDrawn="1">
            <p:custDataLst>
              <p:tags r:id="rId19"/>
            </p:custDataLst>
          </p:nvPr>
        </p:nvCxnSpPr>
        <p:spPr>
          <a:xfrm>
            <a:off x="149225" y="59944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20"/>
            </p:custDataLst>
          </p:nvPr>
        </p:nvCxnSpPr>
        <p:spPr>
          <a:xfrm>
            <a:off x="149225" y="8204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21"/>
            </p:custDataLst>
          </p:nvPr>
        </p:nvCxnSpPr>
        <p:spPr>
          <a:xfrm>
            <a:off x="149225" y="104203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userDrawn="1">
            <p:custDataLst>
              <p:tags r:id="rId22"/>
            </p:custDataLst>
          </p:nvPr>
        </p:nvCxnSpPr>
        <p:spPr>
          <a:xfrm>
            <a:off x="149225" y="12630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custDataLst>
              <p:tags r:id="rId23"/>
            </p:custDataLst>
          </p:nvPr>
        </p:nvCxnSpPr>
        <p:spPr>
          <a:xfrm>
            <a:off x="149225" y="148463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custDataLst>
              <p:tags r:id="rId24"/>
            </p:custDataLst>
          </p:nvPr>
        </p:nvCxnSpPr>
        <p:spPr>
          <a:xfrm>
            <a:off x="149225" y="17056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custDataLst>
              <p:tags r:id="rId25"/>
            </p:custDataLst>
          </p:nvPr>
        </p:nvCxnSpPr>
        <p:spPr>
          <a:xfrm>
            <a:off x="149225" y="21482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custDataLst>
              <p:tags r:id="rId26"/>
            </p:custDataLst>
          </p:nvPr>
        </p:nvCxnSpPr>
        <p:spPr>
          <a:xfrm>
            <a:off x="149225" y="192722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custDataLst>
              <p:tags r:id="rId27"/>
            </p:custDataLst>
          </p:nvPr>
        </p:nvCxnSpPr>
        <p:spPr>
          <a:xfrm>
            <a:off x="149225" y="236982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custDataLst>
              <p:tags r:id="rId28"/>
            </p:custDataLst>
          </p:nvPr>
        </p:nvCxnSpPr>
        <p:spPr>
          <a:xfrm>
            <a:off x="149225" y="25908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custDataLst>
              <p:tags r:id="rId29"/>
            </p:custDataLst>
          </p:nvPr>
        </p:nvCxnSpPr>
        <p:spPr>
          <a:xfrm>
            <a:off x="149225" y="281241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custDataLst>
              <p:tags r:id="rId30"/>
            </p:custDataLst>
          </p:nvPr>
        </p:nvCxnSpPr>
        <p:spPr>
          <a:xfrm>
            <a:off x="149225" y="30333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custDataLst>
              <p:tags r:id="rId31"/>
            </p:custDataLst>
          </p:nvPr>
        </p:nvCxnSpPr>
        <p:spPr>
          <a:xfrm>
            <a:off x="149225" y="325501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custDataLst>
              <p:tags r:id="rId32"/>
            </p:custDataLst>
          </p:nvPr>
        </p:nvCxnSpPr>
        <p:spPr>
          <a:xfrm>
            <a:off x="149225" y="34759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userDrawn="1">
            <p:custDataLst>
              <p:tags r:id="rId33"/>
            </p:custDataLst>
          </p:nvPr>
        </p:nvCxnSpPr>
        <p:spPr>
          <a:xfrm>
            <a:off x="149225" y="369760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userDrawn="1">
            <p:custDataLst>
              <p:tags r:id="rId34"/>
            </p:custDataLst>
          </p:nvPr>
        </p:nvCxnSpPr>
        <p:spPr>
          <a:xfrm>
            <a:off x="149225" y="39185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custDataLst>
              <p:tags r:id="rId35"/>
            </p:custDataLst>
          </p:nvPr>
        </p:nvCxnSpPr>
        <p:spPr>
          <a:xfrm>
            <a:off x="149225" y="414020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custDataLst>
              <p:tags r:id="rId36"/>
            </p:custDataLst>
          </p:nvPr>
        </p:nvCxnSpPr>
        <p:spPr>
          <a:xfrm>
            <a:off x="149225" y="43611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userDrawn="1">
            <p:custDataLst>
              <p:tags r:id="rId37"/>
            </p:custDataLst>
          </p:nvPr>
        </p:nvCxnSpPr>
        <p:spPr>
          <a:xfrm>
            <a:off x="149225" y="458279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userDrawn="1">
            <p:custDataLst>
              <p:tags r:id="rId38"/>
            </p:custDataLst>
          </p:nvPr>
        </p:nvCxnSpPr>
        <p:spPr>
          <a:xfrm>
            <a:off x="149225" y="48037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custDataLst>
              <p:tags r:id="rId39"/>
            </p:custDataLst>
          </p:nvPr>
        </p:nvCxnSpPr>
        <p:spPr>
          <a:xfrm>
            <a:off x="149225" y="502539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custDataLst>
              <p:tags r:id="rId40"/>
            </p:custDataLst>
          </p:nvPr>
        </p:nvCxnSpPr>
        <p:spPr>
          <a:xfrm>
            <a:off x="149225" y="524637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userDrawn="1">
            <p:custDataLst>
              <p:tags r:id="rId41"/>
            </p:custDataLst>
          </p:nvPr>
        </p:nvCxnSpPr>
        <p:spPr>
          <a:xfrm>
            <a:off x="149225" y="591058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userDrawn="1">
            <p:custDataLst>
              <p:tags r:id="rId42"/>
            </p:custDataLst>
          </p:nvPr>
        </p:nvCxnSpPr>
        <p:spPr>
          <a:xfrm>
            <a:off x="149225" y="6131560"/>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userDrawn="1">
            <p:custDataLst>
              <p:tags r:id="rId43"/>
            </p:custDataLst>
          </p:nvPr>
        </p:nvCxnSpPr>
        <p:spPr>
          <a:xfrm>
            <a:off x="149225" y="635317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userDrawn="1">
            <p:custDataLst>
              <p:tags r:id="rId44"/>
            </p:custDataLst>
          </p:nvPr>
        </p:nvCxnSpPr>
        <p:spPr>
          <a:xfrm>
            <a:off x="149225" y="546798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userDrawn="1">
            <p:custDataLst>
              <p:tags r:id="rId45"/>
            </p:custDataLst>
          </p:nvPr>
        </p:nvCxnSpPr>
        <p:spPr>
          <a:xfrm>
            <a:off x="149225" y="657415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userDrawn="1">
            <p:custDataLst>
              <p:tags r:id="rId46"/>
            </p:custDataLst>
          </p:nvPr>
        </p:nvCxnSpPr>
        <p:spPr>
          <a:xfrm>
            <a:off x="149225" y="5688965"/>
            <a:ext cx="11827510"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userDrawn="1">
            <p:custDataLst>
              <p:tags r:id="rId47"/>
            </p:custDataLst>
          </p:nvPr>
        </p:nvCxnSpPr>
        <p:spPr>
          <a:xfrm rot="5400000">
            <a:off x="3747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userDrawn="1">
            <p:custDataLst>
              <p:tags r:id="rId48"/>
            </p:custDataLst>
          </p:nvPr>
        </p:nvCxnSpPr>
        <p:spPr>
          <a:xfrm rot="5400000">
            <a:off x="35115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userDrawn="1">
            <p:custDataLst>
              <p:tags r:id="rId49"/>
            </p:custDataLst>
          </p:nvPr>
        </p:nvCxnSpPr>
        <p:spPr>
          <a:xfrm rot="5400000">
            <a:off x="32759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userDrawn="1">
            <p:custDataLst>
              <p:tags r:id="rId50"/>
            </p:custDataLst>
          </p:nvPr>
        </p:nvCxnSpPr>
        <p:spPr>
          <a:xfrm rot="5400000">
            <a:off x="30403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userDrawn="1">
            <p:custDataLst>
              <p:tags r:id="rId51"/>
            </p:custDataLst>
          </p:nvPr>
        </p:nvCxnSpPr>
        <p:spPr>
          <a:xfrm rot="5400000">
            <a:off x="28041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userDrawn="1">
            <p:custDataLst>
              <p:tags r:id="rId52"/>
            </p:custDataLst>
          </p:nvPr>
        </p:nvCxnSpPr>
        <p:spPr>
          <a:xfrm rot="5400000">
            <a:off x="25685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userDrawn="1">
            <p:custDataLst>
              <p:tags r:id="rId53"/>
            </p:custDataLst>
          </p:nvPr>
        </p:nvCxnSpPr>
        <p:spPr>
          <a:xfrm rot="5400000">
            <a:off x="23329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userDrawn="1">
            <p:custDataLst>
              <p:tags r:id="rId54"/>
            </p:custDataLst>
          </p:nvPr>
        </p:nvCxnSpPr>
        <p:spPr>
          <a:xfrm rot="5400000">
            <a:off x="18611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userDrawn="1">
            <p:custDataLst>
              <p:tags r:id="rId55"/>
            </p:custDataLst>
          </p:nvPr>
        </p:nvCxnSpPr>
        <p:spPr>
          <a:xfrm rot="5400000">
            <a:off x="20967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userDrawn="1">
            <p:custDataLst>
              <p:tags r:id="rId56"/>
            </p:custDataLst>
          </p:nvPr>
        </p:nvCxnSpPr>
        <p:spPr>
          <a:xfrm rot="5400000">
            <a:off x="16256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userDrawn="1">
            <p:custDataLst>
              <p:tags r:id="rId57"/>
            </p:custDataLst>
          </p:nvPr>
        </p:nvCxnSpPr>
        <p:spPr>
          <a:xfrm rot="5400000">
            <a:off x="13900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userDrawn="1">
            <p:custDataLst>
              <p:tags r:id="rId58"/>
            </p:custDataLst>
          </p:nvPr>
        </p:nvCxnSpPr>
        <p:spPr>
          <a:xfrm rot="5400000">
            <a:off x="11537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userDrawn="1">
            <p:custDataLst>
              <p:tags r:id="rId59"/>
            </p:custDataLst>
          </p:nvPr>
        </p:nvCxnSpPr>
        <p:spPr>
          <a:xfrm rot="5400000">
            <a:off x="9182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userDrawn="1">
            <p:custDataLst>
              <p:tags r:id="rId60"/>
            </p:custDataLst>
          </p:nvPr>
        </p:nvCxnSpPr>
        <p:spPr>
          <a:xfrm rot="5400000">
            <a:off x="6826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userDrawn="1">
            <p:custDataLst>
              <p:tags r:id="rId61"/>
            </p:custDataLst>
          </p:nvPr>
        </p:nvCxnSpPr>
        <p:spPr>
          <a:xfrm rot="5400000">
            <a:off x="4464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userDrawn="1">
            <p:custDataLst>
              <p:tags r:id="rId62"/>
            </p:custDataLst>
          </p:nvPr>
        </p:nvCxnSpPr>
        <p:spPr>
          <a:xfrm rot="5400000">
            <a:off x="2108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userDrawn="1">
            <p:custDataLst>
              <p:tags r:id="rId63"/>
            </p:custDataLst>
          </p:nvPr>
        </p:nvCxnSpPr>
        <p:spPr>
          <a:xfrm rot="5400000">
            <a:off x="-247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userDrawn="1">
            <p:custDataLst>
              <p:tags r:id="rId64"/>
            </p:custDataLst>
          </p:nvPr>
        </p:nvCxnSpPr>
        <p:spPr>
          <a:xfrm rot="5400000">
            <a:off x="-258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userDrawn="1">
            <p:custDataLst>
              <p:tags r:id="rId65"/>
            </p:custDataLst>
          </p:nvPr>
        </p:nvCxnSpPr>
        <p:spPr>
          <a:xfrm rot="5400000">
            <a:off x="-49466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userDrawn="1">
            <p:custDataLst>
              <p:tags r:id="rId66"/>
            </p:custDataLst>
          </p:nvPr>
        </p:nvCxnSpPr>
        <p:spPr>
          <a:xfrm rot="5400000">
            <a:off x="-73025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userDrawn="1">
            <p:custDataLst>
              <p:tags r:id="rId67"/>
            </p:custDataLst>
          </p:nvPr>
        </p:nvCxnSpPr>
        <p:spPr>
          <a:xfrm rot="5400000">
            <a:off x="-9658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userDrawn="1">
            <p:custDataLst>
              <p:tags r:id="rId68"/>
            </p:custDataLst>
          </p:nvPr>
        </p:nvCxnSpPr>
        <p:spPr>
          <a:xfrm rot="5400000">
            <a:off x="-12020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userDrawn="1">
            <p:custDataLst>
              <p:tags r:id="rId69"/>
            </p:custDataLst>
          </p:nvPr>
        </p:nvCxnSpPr>
        <p:spPr>
          <a:xfrm rot="5400000">
            <a:off x="-14376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0" name="直接连接符 119"/>
          <p:cNvCxnSpPr/>
          <p:nvPr userDrawn="1">
            <p:custDataLst>
              <p:tags r:id="rId70"/>
            </p:custDataLst>
          </p:nvPr>
        </p:nvCxnSpPr>
        <p:spPr>
          <a:xfrm rot="5400000">
            <a:off x="-21450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userDrawn="1">
            <p:custDataLst>
              <p:tags r:id="rId71"/>
            </p:custDataLst>
          </p:nvPr>
        </p:nvCxnSpPr>
        <p:spPr>
          <a:xfrm rot="5400000">
            <a:off x="-23806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userDrawn="1">
            <p:custDataLst>
              <p:tags r:id="rId72"/>
            </p:custDataLst>
          </p:nvPr>
        </p:nvCxnSpPr>
        <p:spPr>
          <a:xfrm rot="5400000">
            <a:off x="-26162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userDrawn="1">
            <p:custDataLst>
              <p:tags r:id="rId73"/>
            </p:custDataLst>
          </p:nvPr>
        </p:nvCxnSpPr>
        <p:spPr>
          <a:xfrm rot="5400000">
            <a:off x="-16732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userDrawn="1">
            <p:custDataLst>
              <p:tags r:id="rId74"/>
            </p:custDataLst>
          </p:nvPr>
        </p:nvCxnSpPr>
        <p:spPr>
          <a:xfrm rot="5400000">
            <a:off x="-28524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userDrawn="1">
            <p:custDataLst>
              <p:tags r:id="rId75"/>
            </p:custDataLst>
          </p:nvPr>
        </p:nvCxnSpPr>
        <p:spPr>
          <a:xfrm rot="5400000">
            <a:off x="-19094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userDrawn="1">
            <p:custDataLst>
              <p:tags r:id="rId76"/>
            </p:custDataLst>
          </p:nvPr>
        </p:nvCxnSpPr>
        <p:spPr>
          <a:xfrm rot="5400000">
            <a:off x="8699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userDrawn="1">
            <p:custDataLst>
              <p:tags r:id="rId77"/>
            </p:custDataLst>
          </p:nvPr>
        </p:nvCxnSpPr>
        <p:spPr>
          <a:xfrm rot="5400000">
            <a:off x="84626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userDrawn="1">
            <p:custDataLst>
              <p:tags r:id="rId78"/>
            </p:custDataLst>
          </p:nvPr>
        </p:nvCxnSpPr>
        <p:spPr>
          <a:xfrm rot="5400000">
            <a:off x="822706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7" name="直接连接符 136"/>
          <p:cNvCxnSpPr/>
          <p:nvPr userDrawn="1">
            <p:custDataLst>
              <p:tags r:id="rId79"/>
            </p:custDataLst>
          </p:nvPr>
        </p:nvCxnSpPr>
        <p:spPr>
          <a:xfrm rot="5400000">
            <a:off x="799147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userDrawn="1">
            <p:custDataLst>
              <p:tags r:id="rId80"/>
            </p:custDataLst>
          </p:nvPr>
        </p:nvCxnSpPr>
        <p:spPr>
          <a:xfrm rot="5400000">
            <a:off x="77552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userDrawn="1">
            <p:custDataLst>
              <p:tags r:id="rId81"/>
            </p:custDataLst>
          </p:nvPr>
        </p:nvCxnSpPr>
        <p:spPr>
          <a:xfrm rot="5400000">
            <a:off x="751967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userDrawn="1">
            <p:custDataLst>
              <p:tags r:id="rId82"/>
            </p:custDataLst>
          </p:nvPr>
        </p:nvCxnSpPr>
        <p:spPr>
          <a:xfrm rot="5400000">
            <a:off x="728408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 140"/>
          <p:cNvCxnSpPr/>
          <p:nvPr userDrawn="1">
            <p:custDataLst>
              <p:tags r:id="rId83"/>
            </p:custDataLst>
          </p:nvPr>
        </p:nvCxnSpPr>
        <p:spPr>
          <a:xfrm rot="5400000">
            <a:off x="704850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userDrawn="1">
            <p:custDataLst>
              <p:tags r:id="rId84"/>
            </p:custDataLst>
          </p:nvPr>
        </p:nvCxnSpPr>
        <p:spPr>
          <a:xfrm rot="5400000">
            <a:off x="681228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userDrawn="1">
            <p:custDataLst>
              <p:tags r:id="rId85"/>
            </p:custDataLst>
          </p:nvPr>
        </p:nvCxnSpPr>
        <p:spPr>
          <a:xfrm rot="5400000">
            <a:off x="657669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userDrawn="1">
            <p:custDataLst>
              <p:tags r:id="rId86"/>
            </p:custDataLst>
          </p:nvPr>
        </p:nvCxnSpPr>
        <p:spPr>
          <a:xfrm rot="5400000">
            <a:off x="634111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userDrawn="1">
            <p:custDataLst>
              <p:tags r:id="rId87"/>
            </p:custDataLst>
          </p:nvPr>
        </p:nvCxnSpPr>
        <p:spPr>
          <a:xfrm rot="5400000">
            <a:off x="610489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userDrawn="1">
            <p:custDataLst>
              <p:tags r:id="rId88"/>
            </p:custDataLst>
          </p:nvPr>
        </p:nvCxnSpPr>
        <p:spPr>
          <a:xfrm rot="5400000">
            <a:off x="586930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userDrawn="1">
            <p:custDataLst>
              <p:tags r:id="rId89"/>
            </p:custDataLst>
          </p:nvPr>
        </p:nvCxnSpPr>
        <p:spPr>
          <a:xfrm rot="5400000">
            <a:off x="563372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userDrawn="1">
            <p:custDataLst>
              <p:tags r:id="rId90"/>
            </p:custDataLst>
          </p:nvPr>
        </p:nvCxnSpPr>
        <p:spPr>
          <a:xfrm rot="5400000">
            <a:off x="539813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userDrawn="1">
            <p:custDataLst>
              <p:tags r:id="rId91"/>
            </p:custDataLst>
          </p:nvPr>
        </p:nvCxnSpPr>
        <p:spPr>
          <a:xfrm rot="5400000">
            <a:off x="469074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0" name="直接连接符 149"/>
          <p:cNvCxnSpPr/>
          <p:nvPr userDrawn="1">
            <p:custDataLst>
              <p:tags r:id="rId92"/>
            </p:custDataLst>
          </p:nvPr>
        </p:nvCxnSpPr>
        <p:spPr>
          <a:xfrm rot="5400000">
            <a:off x="445452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1" name="直接连接符 150"/>
          <p:cNvCxnSpPr/>
          <p:nvPr userDrawn="1">
            <p:custDataLst>
              <p:tags r:id="rId93"/>
            </p:custDataLst>
          </p:nvPr>
        </p:nvCxnSpPr>
        <p:spPr>
          <a:xfrm rot="5400000">
            <a:off x="421894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2" name="直接连接符 151"/>
          <p:cNvCxnSpPr/>
          <p:nvPr userDrawn="1">
            <p:custDataLst>
              <p:tags r:id="rId94"/>
            </p:custDataLst>
          </p:nvPr>
        </p:nvCxnSpPr>
        <p:spPr>
          <a:xfrm rot="5400000">
            <a:off x="516191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3" name="直接连接符 152"/>
          <p:cNvCxnSpPr/>
          <p:nvPr userDrawn="1">
            <p:custDataLst>
              <p:tags r:id="rId95"/>
            </p:custDataLst>
          </p:nvPr>
        </p:nvCxnSpPr>
        <p:spPr>
          <a:xfrm rot="5400000">
            <a:off x="3983355"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userDrawn="1">
            <p:custDataLst>
              <p:tags r:id="rId96"/>
            </p:custDataLst>
          </p:nvPr>
        </p:nvCxnSpPr>
        <p:spPr>
          <a:xfrm rot="5400000">
            <a:off x="4926330" y="3435350"/>
            <a:ext cx="6477635" cy="0"/>
          </a:xfrm>
          <a:prstGeom prst="line">
            <a:avLst/>
          </a:prstGeom>
          <a:ln>
            <a:solidFill>
              <a:schemeClr val="accent1">
                <a:alpha val="5000"/>
              </a:schemeClr>
            </a:solidFill>
          </a:ln>
        </p:spPr>
        <p:style>
          <a:lnRef idx="1">
            <a:schemeClr val="accent1"/>
          </a:lnRef>
          <a:fillRef idx="0">
            <a:schemeClr val="accent1"/>
          </a:fillRef>
          <a:effectRef idx="0">
            <a:schemeClr val="accent1"/>
          </a:effectRef>
          <a:fontRef idx="minor">
            <a:schemeClr val="tx1"/>
          </a:fontRef>
        </p:style>
      </p:cxnSp>
      <p:sp>
        <p:nvSpPr>
          <p:cNvPr id="8" name="KSO_TEMPLATE" hidden="1"/>
          <p:cNvSpPr/>
          <p:nvPr userDrawn="1">
            <p:custDataLst>
              <p:tags r:id="rId97"/>
            </p:custDataLst>
          </p:nvPr>
        </p:nvSpPr>
        <p:spPr>
          <a:xfrm>
            <a:off x="0" y="0"/>
            <a:ext cx="0" cy="0"/>
          </a:xfrm>
          <a:prstGeom prst="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tags" Target="../tags/tag472.xml"/><Relationship Id="rId3" Type="http://schemas.openxmlformats.org/officeDocument/2006/relationships/tags" Target="../tags/tag471.xml"/><Relationship Id="rId2" Type="http://schemas.openxmlformats.org/officeDocument/2006/relationships/tags" Target="../tags/tag470.xml"/><Relationship Id="rId1" Type="http://schemas.openxmlformats.org/officeDocument/2006/relationships/tags" Target="../tags/tag469.xml"/></Relationships>
</file>

<file path=ppt/slides/_rels/slide10.xml.rels><?xml version="1.0" encoding="UTF-8" standalone="yes"?>
<Relationships xmlns="http://schemas.openxmlformats.org/package/2006/relationships"><Relationship Id="rId9" Type="http://schemas.openxmlformats.org/officeDocument/2006/relationships/tags" Target="../tags/tag505.xml"/><Relationship Id="rId8" Type="http://schemas.openxmlformats.org/officeDocument/2006/relationships/tags" Target="../tags/tag504.xml"/><Relationship Id="rId7" Type="http://schemas.openxmlformats.org/officeDocument/2006/relationships/tags" Target="../tags/tag503.xml"/><Relationship Id="rId6" Type="http://schemas.openxmlformats.org/officeDocument/2006/relationships/tags" Target="../tags/tag502.xml"/><Relationship Id="rId5" Type="http://schemas.openxmlformats.org/officeDocument/2006/relationships/tags" Target="../tags/tag501.xml"/><Relationship Id="rId4" Type="http://schemas.openxmlformats.org/officeDocument/2006/relationships/tags" Target="../tags/tag500.xml"/><Relationship Id="rId3" Type="http://schemas.openxmlformats.org/officeDocument/2006/relationships/tags" Target="../tags/tag499.xml"/><Relationship Id="rId29" Type="http://schemas.openxmlformats.org/officeDocument/2006/relationships/notesSlide" Target="../notesSlides/notesSlide10.xml"/><Relationship Id="rId28" Type="http://schemas.openxmlformats.org/officeDocument/2006/relationships/slideLayout" Target="../slideLayouts/slideLayout7.xml"/><Relationship Id="rId27" Type="http://schemas.openxmlformats.org/officeDocument/2006/relationships/tags" Target="../tags/tag523.xml"/><Relationship Id="rId26" Type="http://schemas.openxmlformats.org/officeDocument/2006/relationships/tags" Target="../tags/tag522.xml"/><Relationship Id="rId25" Type="http://schemas.openxmlformats.org/officeDocument/2006/relationships/tags" Target="../tags/tag521.xml"/><Relationship Id="rId24" Type="http://schemas.openxmlformats.org/officeDocument/2006/relationships/tags" Target="../tags/tag520.xml"/><Relationship Id="rId23" Type="http://schemas.openxmlformats.org/officeDocument/2006/relationships/tags" Target="../tags/tag519.xml"/><Relationship Id="rId22" Type="http://schemas.openxmlformats.org/officeDocument/2006/relationships/tags" Target="../tags/tag518.xml"/><Relationship Id="rId21" Type="http://schemas.openxmlformats.org/officeDocument/2006/relationships/tags" Target="../tags/tag517.xml"/><Relationship Id="rId20" Type="http://schemas.openxmlformats.org/officeDocument/2006/relationships/tags" Target="../tags/tag516.xml"/><Relationship Id="rId2" Type="http://schemas.openxmlformats.org/officeDocument/2006/relationships/tags" Target="../tags/tag498.xml"/><Relationship Id="rId19" Type="http://schemas.openxmlformats.org/officeDocument/2006/relationships/tags" Target="../tags/tag515.xml"/><Relationship Id="rId18" Type="http://schemas.openxmlformats.org/officeDocument/2006/relationships/tags" Target="../tags/tag514.xml"/><Relationship Id="rId17" Type="http://schemas.openxmlformats.org/officeDocument/2006/relationships/tags" Target="../tags/tag513.xml"/><Relationship Id="rId16" Type="http://schemas.openxmlformats.org/officeDocument/2006/relationships/tags" Target="../tags/tag512.xml"/><Relationship Id="rId15" Type="http://schemas.openxmlformats.org/officeDocument/2006/relationships/tags" Target="../tags/tag511.xml"/><Relationship Id="rId14" Type="http://schemas.openxmlformats.org/officeDocument/2006/relationships/tags" Target="../tags/tag510.xml"/><Relationship Id="rId13" Type="http://schemas.openxmlformats.org/officeDocument/2006/relationships/tags" Target="../tags/tag509.xml"/><Relationship Id="rId12" Type="http://schemas.openxmlformats.org/officeDocument/2006/relationships/tags" Target="../tags/tag508.xml"/><Relationship Id="rId11" Type="http://schemas.openxmlformats.org/officeDocument/2006/relationships/tags" Target="../tags/tag507.xml"/><Relationship Id="rId10" Type="http://schemas.openxmlformats.org/officeDocument/2006/relationships/tags" Target="../tags/tag506.xml"/><Relationship Id="rId1" Type="http://schemas.openxmlformats.org/officeDocument/2006/relationships/tags" Target="../tags/tag497.xml"/></Relationships>
</file>

<file path=ppt/slides/_rels/slide11.xml.rels><?xml version="1.0" encoding="UTF-8" standalone="yes"?>
<Relationships xmlns="http://schemas.openxmlformats.org/package/2006/relationships"><Relationship Id="rId9" Type="http://schemas.openxmlformats.org/officeDocument/2006/relationships/tags" Target="../tags/tag524.xml"/><Relationship Id="rId8" Type="http://schemas.openxmlformats.org/officeDocument/2006/relationships/hyperlink" Target="https://www.nature.com/articles/s41746-022-00589-7" TargetMode="External"/><Relationship Id="rId7" Type="http://schemas.openxmlformats.org/officeDocument/2006/relationships/hyperlink" Target="https://www.ncbi.nlm.nih.gov/pmc/articles/PMC" TargetMode="External"/><Relationship Id="rId6" Type="http://schemas.openxmlformats.org/officeDocument/2006/relationships/hyperlink" Target="https://builtin.com/artificial-intelligence/ai-mental-health" TargetMode="External"/><Relationship Id="rId5" Type="http://schemas.openxmlformats.org/officeDocument/2006/relationships/hyperlink" Target="https://www.nami.org/about-mental-illness/mental-health-by-the-numbers/" TargetMode="External"/><Relationship Id="rId4" Type="http://schemas.openxmlformats.org/officeDocument/2006/relationships/hyperlink" Target="https://bonterratech.com" TargetMode="External"/><Relationship Id="rId3" Type="http://schemas.openxmlformats.org/officeDocument/2006/relationships/hyperlink" Target="https://time.com" TargetMode="External"/><Relationship Id="rId2" Type="http://schemas.openxmlformats.org/officeDocument/2006/relationships/hyperlink" Target="https://www.projecthope.org" TargetMode="External"/><Relationship Id="rId11" Type="http://schemas.openxmlformats.org/officeDocument/2006/relationships/notesSlide" Target="../notesSlides/notesSlide11.xml"/><Relationship Id="rId10" Type="http://schemas.openxmlformats.org/officeDocument/2006/relationships/slideLayout" Target="../slideLayouts/slideLayout7.xml"/><Relationship Id="rId1" Type="http://schemas.openxmlformats.org/officeDocument/2006/relationships/hyperlink" Target="https://www.nimh.nih.gov/health/statistics/mental-illness" TargetMode="Externa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1.xml"/><Relationship Id="rId2" Type="http://schemas.openxmlformats.org/officeDocument/2006/relationships/tags" Target="../tags/tag526.xml"/><Relationship Id="rId1" Type="http://schemas.openxmlformats.org/officeDocument/2006/relationships/tags" Target="../tags/tag525.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475.xml"/><Relationship Id="rId2" Type="http://schemas.openxmlformats.org/officeDocument/2006/relationships/tags" Target="../tags/tag474.xml"/><Relationship Id="rId1" Type="http://schemas.openxmlformats.org/officeDocument/2006/relationships/tags" Target="../tags/tag47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76.xml"/></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47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478.xml"/><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479.xml"/><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0.xml"/><Relationship Id="rId3" Type="http://schemas.openxmlformats.org/officeDocument/2006/relationships/tags" Target="../tags/tag480.xml"/><Relationship Id="rId2" Type="http://schemas.openxmlformats.org/officeDocument/2006/relationships/image" Target="../media/image15.png"/><Relationship Id="rId1" Type="http://schemas.openxmlformats.org/officeDocument/2006/relationships/image" Target="../media/image14.webp"/></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0.xml"/><Relationship Id="rId3" Type="http://schemas.openxmlformats.org/officeDocument/2006/relationships/tags" Target="../tags/tag481.xml"/><Relationship Id="rId2" Type="http://schemas.openxmlformats.org/officeDocument/2006/relationships/image" Target="../media/image17.png"/><Relationship Id="rId1" Type="http://schemas.openxmlformats.org/officeDocument/2006/relationships/image" Target="../media/image16.jpeg"/></Relationships>
</file>

<file path=ppt/slides/_rels/slide9.xml.rels><?xml version="1.0" encoding="UTF-8" standalone="yes"?>
<Relationships xmlns="http://schemas.openxmlformats.org/package/2006/relationships"><Relationship Id="rId9" Type="http://schemas.openxmlformats.org/officeDocument/2006/relationships/tags" Target="../tags/tag490.xml"/><Relationship Id="rId8" Type="http://schemas.openxmlformats.org/officeDocument/2006/relationships/tags" Target="../tags/tag489.xml"/><Relationship Id="rId7" Type="http://schemas.openxmlformats.org/officeDocument/2006/relationships/tags" Target="../tags/tag488.xml"/><Relationship Id="rId6" Type="http://schemas.openxmlformats.org/officeDocument/2006/relationships/tags" Target="../tags/tag487.xml"/><Relationship Id="rId5" Type="http://schemas.openxmlformats.org/officeDocument/2006/relationships/tags" Target="../tags/tag486.xml"/><Relationship Id="rId4" Type="http://schemas.openxmlformats.org/officeDocument/2006/relationships/tags" Target="../tags/tag485.xml"/><Relationship Id="rId3" Type="http://schemas.openxmlformats.org/officeDocument/2006/relationships/tags" Target="../tags/tag484.xml"/><Relationship Id="rId2" Type="http://schemas.openxmlformats.org/officeDocument/2006/relationships/tags" Target="../tags/tag483.xml"/><Relationship Id="rId17" Type="http://schemas.openxmlformats.org/officeDocument/2006/relationships/notesSlide" Target="../notesSlides/notesSlide9.xml"/><Relationship Id="rId16" Type="http://schemas.openxmlformats.org/officeDocument/2006/relationships/slideLayout" Target="../slideLayouts/slideLayout7.xml"/><Relationship Id="rId15" Type="http://schemas.openxmlformats.org/officeDocument/2006/relationships/tags" Target="../tags/tag496.xml"/><Relationship Id="rId14" Type="http://schemas.openxmlformats.org/officeDocument/2006/relationships/tags" Target="../tags/tag495.xml"/><Relationship Id="rId13" Type="http://schemas.openxmlformats.org/officeDocument/2006/relationships/tags" Target="../tags/tag494.xml"/><Relationship Id="rId12" Type="http://schemas.openxmlformats.org/officeDocument/2006/relationships/tags" Target="../tags/tag493.xml"/><Relationship Id="rId11" Type="http://schemas.openxmlformats.org/officeDocument/2006/relationships/tags" Target="../tags/tag492.xml"/><Relationship Id="rId10" Type="http://schemas.openxmlformats.org/officeDocument/2006/relationships/tags" Target="../tags/tag491.xml"/><Relationship Id="rId1" Type="http://schemas.openxmlformats.org/officeDocument/2006/relationships/tags" Target="../tags/tag4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3590925" y="828040"/>
            <a:ext cx="7800975" cy="1917065"/>
          </a:xfrm>
        </p:spPr>
        <p:txBody>
          <a:bodyPr>
            <a:normAutofit/>
          </a:bodyPr>
          <a:lstStyle/>
          <a:p>
            <a:r>
              <a:rPr lang="en-US" altLang="zh-CN" sz="9600" dirty="0"/>
              <a:t>CalmBot </a:t>
            </a:r>
            <a:endParaRPr lang="en-US" altLang="zh-CN" sz="9600" dirty="0"/>
          </a:p>
        </p:txBody>
      </p:sp>
      <p:sp>
        <p:nvSpPr>
          <p:cNvPr id="5" name="副标题"/>
          <p:cNvSpPr>
            <a:spLocks noGrp="1"/>
          </p:cNvSpPr>
          <p:nvPr>
            <p:ph type="subTitle" idx="1"/>
            <p:custDataLst>
              <p:tags r:id="rId2"/>
            </p:custDataLst>
          </p:nvPr>
        </p:nvSpPr>
        <p:spPr>
          <a:xfrm>
            <a:off x="4373880" y="2550160"/>
            <a:ext cx="7186930" cy="2237740"/>
          </a:xfrm>
        </p:spPr>
        <p:txBody>
          <a:bodyPr>
            <a:normAutofit/>
          </a:bodyPr>
          <a:lstStyle/>
          <a:p>
            <a:r>
              <a:rPr lang="en-US" altLang="zh-CN" sz="3200" b="1" dirty="0">
                <a:sym typeface="+mn-ea"/>
              </a:rPr>
              <a:t>AI-Powered Mental Health Support </a:t>
            </a:r>
            <a:endParaRPr lang="en-US" altLang="zh-CN" sz="3200" b="1" dirty="0">
              <a:sym typeface="+mn-ea"/>
            </a:endParaRPr>
          </a:p>
          <a:p>
            <a:r>
              <a:rPr lang="en-US" altLang="zh-CN" sz="3200" b="1" dirty="0">
                <a:sym typeface="+mn-ea"/>
              </a:rPr>
              <a:t>in Times of Crisis</a:t>
            </a:r>
            <a:endParaRPr lang="en-US" altLang="zh-CN" sz="3200" b="1" dirty="0">
              <a:sym typeface="+mn-ea"/>
            </a:endParaRPr>
          </a:p>
        </p:txBody>
      </p:sp>
      <p:sp>
        <p:nvSpPr>
          <p:cNvPr id="10" name="署名"/>
          <p:cNvSpPr>
            <a:spLocks noGrp="1"/>
          </p:cNvSpPr>
          <p:nvPr>
            <p:ph type="body" sz="quarter" idx="17"/>
            <p:custDataLst>
              <p:tags r:id="rId3"/>
            </p:custDataLst>
          </p:nvPr>
        </p:nvSpPr>
        <p:spPr>
          <a:xfrm>
            <a:off x="8649335" y="5200015"/>
            <a:ext cx="2742565" cy="608330"/>
          </a:xfrm>
        </p:spPr>
        <p:txBody>
          <a:bodyPr/>
          <a:lstStyle/>
          <a:p>
            <a:r>
              <a:rPr lang="en-US" altLang="zh-CN"/>
              <a:t>Han Han</a:t>
            </a:r>
            <a:endParaRPr lang="en-US" altLang="zh-CN"/>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p:cNvSpPr>
            <a:spLocks noGrp="1"/>
          </p:cNvSpPr>
          <p:nvPr>
            <p:ph type="title"/>
            <p:custDataLst>
              <p:tags r:id="rId1"/>
            </p:custDataLst>
          </p:nvPr>
        </p:nvSpPr>
        <p:spPr/>
        <p:txBody>
          <a:bodyPr/>
          <a:lstStyle/>
          <a:p>
            <a:r>
              <a:rPr lang="en-US" altLang="zh-CN">
                <a:sym typeface="+mn-ea"/>
              </a:rPr>
              <a:t>Future Directions</a:t>
            </a:r>
            <a:endParaRPr lang="zh-CN" altLang="en-US"/>
          </a:p>
        </p:txBody>
      </p:sp>
      <p:sp>
        <p:nvSpPr>
          <p:cNvPr id="3" name="任意多边形: 形状 43"/>
          <p:cNvSpPr/>
          <p:nvPr>
            <p:custDataLst>
              <p:tags r:id="rId2"/>
            </p:custDataLst>
          </p:nvPr>
        </p:nvSpPr>
        <p:spPr>
          <a:xfrm>
            <a:off x="882954"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0">
                <a:schemeClr val="accent1"/>
              </a:gs>
              <a:gs pos="90000">
                <a:schemeClr val="accent1">
                  <a:lumMod val="60000"/>
                  <a:lumOff val="40000"/>
                </a:schemeClr>
              </a:gs>
            </a:gsLst>
            <a:lin ang="18900000" scaled="0"/>
          </a:gradFill>
          <a:ln w="9525" cap="flat">
            <a:noFill/>
            <a:prstDash val="solid"/>
            <a:miter/>
          </a:ln>
          <a:effectLst>
            <a:outerShdw blurRad="63500" dist="38100" dir="8100000" algn="tr" rotWithShape="0">
              <a:schemeClr val="accent1">
                <a:alpha val="20000"/>
              </a:schemeClr>
            </a:outerShdw>
          </a:effectLst>
        </p:spPr>
        <p:txBody>
          <a:bodyPr rot="0" spcFirstLastPara="0" vertOverflow="overflow" horzOverflow="overflow" vert="horz" wrap="none" lIns="864235"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0"/>
              </a:spcBef>
              <a:spcAft>
                <a:spcPct val="0"/>
              </a:spcAft>
            </a:pPr>
            <a:r>
              <a:rPr lang="en-US" altLang="zh-CN" b="1">
                <a:solidFill>
                  <a:srgbClr val="FFFFFF"/>
                </a:solidFill>
                <a:latin typeface="+mn-ea"/>
                <a:cs typeface="+mn-ea"/>
                <a:sym typeface="+mn-ea"/>
              </a:rPr>
              <a:t>01</a:t>
            </a:r>
            <a:endParaRPr lang="en-US" altLang="zh-CN" b="1">
              <a:solidFill>
                <a:srgbClr val="FFFFFF"/>
              </a:solidFill>
              <a:latin typeface="+mn-ea"/>
              <a:cs typeface="+mn-ea"/>
              <a:sym typeface="+mn-ea"/>
            </a:endParaRPr>
          </a:p>
        </p:txBody>
      </p:sp>
      <p:sp>
        <p:nvSpPr>
          <p:cNvPr id="6" name="椭圆 5"/>
          <p:cNvSpPr/>
          <p:nvPr>
            <p:custDataLst>
              <p:tags r:id="rId3"/>
            </p:custDataLst>
          </p:nvPr>
        </p:nvSpPr>
        <p:spPr>
          <a:xfrm>
            <a:off x="3025869" y="1987835"/>
            <a:ext cx="286342" cy="286342"/>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7" name="椭圆 6"/>
          <p:cNvSpPr/>
          <p:nvPr>
            <p:custDataLst>
              <p:tags r:id="rId4"/>
            </p:custDataLst>
          </p:nvPr>
        </p:nvSpPr>
        <p:spPr>
          <a:xfrm rot="5400000">
            <a:off x="3116048" y="2078014"/>
            <a:ext cx="105054" cy="105054"/>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8" name="直接连接符 7"/>
          <p:cNvCxnSpPr>
            <a:stCxn id="6" idx="4"/>
          </p:cNvCxnSpPr>
          <p:nvPr>
            <p:custDataLst>
              <p:tags r:id="rId5"/>
            </p:custDataLst>
          </p:nvPr>
        </p:nvCxnSpPr>
        <p:spPr>
          <a:xfrm>
            <a:off x="3169040" y="2274176"/>
            <a:ext cx="13945" cy="1735715"/>
          </a:xfrm>
          <a:prstGeom prst="line">
            <a:avLst/>
          </a:prstGeom>
          <a:ln w="31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6"/>
            </p:custDataLst>
          </p:nvPr>
        </p:nvSpPr>
        <p:spPr>
          <a:xfrm>
            <a:off x="339089"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1"/>
                </a:solidFill>
                <a:latin typeface="+mn-ea"/>
                <a:cs typeface="+mn-ea"/>
                <a:sym typeface="+mn-ea"/>
              </a:rPr>
              <a:t>Model Architecture</a:t>
            </a:r>
            <a:endParaRPr lang="en-US" altLang="zh-CN" b="1" dirty="0">
              <a:solidFill>
                <a:schemeClr val="accent1"/>
              </a:solidFill>
              <a:latin typeface="+mn-ea"/>
              <a:cs typeface="+mn-ea"/>
              <a:sym typeface="+mn-ea"/>
            </a:endParaRPr>
          </a:p>
        </p:txBody>
      </p:sp>
      <p:sp>
        <p:nvSpPr>
          <p:cNvPr id="11" name="矩形 10"/>
          <p:cNvSpPr/>
          <p:nvPr>
            <p:custDataLst>
              <p:tags r:id="rId7"/>
            </p:custDataLst>
          </p:nvPr>
        </p:nvSpPr>
        <p:spPr>
          <a:xfrm>
            <a:off x="339089" y="2387597"/>
            <a:ext cx="2609615" cy="150143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Upgrade to larger, fine-tuned LLMs (e.g., GPT-4, Mistral-7B, Llama-3) for significantly enhanced empathy, coherence, and response quality.</a:t>
            </a:r>
            <a:endParaRPr lang="en-US" altLang="zh-CN" sz="1400">
              <a:solidFill>
                <a:schemeClr val="tx1">
                  <a:lumMod val="85000"/>
                  <a:lumOff val="15000"/>
                </a:schemeClr>
              </a:solidFill>
              <a:latin typeface="+mn-ea"/>
              <a:cs typeface="+mn-ea"/>
              <a:sym typeface="+mn-ea"/>
            </a:endParaRPr>
          </a:p>
        </p:txBody>
      </p:sp>
      <p:sp>
        <p:nvSpPr>
          <p:cNvPr id="14" name="任意多边形: 形状 44"/>
          <p:cNvSpPr/>
          <p:nvPr>
            <p:custDataLst>
              <p:tags r:id="rId8"/>
            </p:custDataLst>
          </p:nvPr>
        </p:nvSpPr>
        <p:spPr>
          <a:xfrm>
            <a:off x="3698958"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90000">
                <a:schemeClr val="accent2">
                  <a:lumMod val="60000"/>
                  <a:lumOff val="40000"/>
                </a:schemeClr>
              </a:gs>
              <a:gs pos="0">
                <a:schemeClr val="accent2"/>
              </a:gs>
            </a:gsLst>
            <a:lin ang="18900000" scaled="0"/>
          </a:gradFill>
          <a:ln>
            <a:noFill/>
          </a:ln>
          <a:effectLst>
            <a:outerShdw blurRad="63500" dist="38100" dir="8100000" algn="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02</a:t>
            </a:r>
            <a:endParaRPr lang="en-US" altLang="zh-CN" b="1">
              <a:latin typeface="+mn-ea"/>
              <a:cs typeface="+mn-ea"/>
              <a:sym typeface="+mn-ea"/>
            </a:endParaRPr>
          </a:p>
        </p:txBody>
      </p:sp>
      <p:sp>
        <p:nvSpPr>
          <p:cNvPr id="15" name="椭圆 14"/>
          <p:cNvSpPr/>
          <p:nvPr>
            <p:custDataLst>
              <p:tags r:id="rId9"/>
            </p:custDataLst>
          </p:nvPr>
        </p:nvSpPr>
        <p:spPr>
          <a:xfrm>
            <a:off x="5840014" y="1987835"/>
            <a:ext cx="286342" cy="286342"/>
          </a:xfrm>
          <a:prstGeom prst="ellipse">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18" name="椭圆 17"/>
          <p:cNvSpPr/>
          <p:nvPr>
            <p:custDataLst>
              <p:tags r:id="rId10"/>
            </p:custDataLst>
          </p:nvPr>
        </p:nvSpPr>
        <p:spPr>
          <a:xfrm rot="5400000">
            <a:off x="5930193" y="2078014"/>
            <a:ext cx="105054" cy="105054"/>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22" name="直接连接符 21"/>
          <p:cNvCxnSpPr>
            <a:stCxn id="15" idx="4"/>
          </p:cNvCxnSpPr>
          <p:nvPr>
            <p:custDataLst>
              <p:tags r:id="rId11"/>
            </p:custDataLst>
          </p:nvPr>
        </p:nvCxnSpPr>
        <p:spPr>
          <a:xfrm>
            <a:off x="5983185" y="2274176"/>
            <a:ext cx="13945" cy="1735715"/>
          </a:xfrm>
          <a:prstGeom prst="line">
            <a:avLst/>
          </a:prstGeom>
          <a:ln w="31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12" name="矩形 11"/>
          <p:cNvSpPr/>
          <p:nvPr>
            <p:custDataLst>
              <p:tags r:id="rId12"/>
            </p:custDataLst>
          </p:nvPr>
        </p:nvSpPr>
        <p:spPr>
          <a:xfrm>
            <a:off x="3151607"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2"/>
                </a:solidFill>
                <a:latin typeface="+mn-ea"/>
                <a:cs typeface="+mn-ea"/>
                <a:sym typeface="+mn-ea"/>
              </a:rPr>
              <a:t>Emotion Detection</a:t>
            </a:r>
            <a:endParaRPr lang="en-US" altLang="zh-CN" b="1" dirty="0">
              <a:solidFill>
                <a:schemeClr val="accent2"/>
              </a:solidFill>
              <a:latin typeface="+mn-ea"/>
              <a:cs typeface="+mn-ea"/>
              <a:sym typeface="+mn-ea"/>
            </a:endParaRPr>
          </a:p>
        </p:txBody>
      </p:sp>
      <p:sp>
        <p:nvSpPr>
          <p:cNvPr id="13" name="矩形 12"/>
          <p:cNvSpPr/>
          <p:nvPr>
            <p:custDataLst>
              <p:tags r:id="rId13"/>
            </p:custDataLst>
          </p:nvPr>
        </p:nvSpPr>
        <p:spPr>
          <a:xfrm>
            <a:off x="3326867" y="2397807"/>
            <a:ext cx="2609615" cy="150143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dirty="0">
                <a:solidFill>
                  <a:schemeClr val="tx1">
                    <a:lumMod val="85000"/>
                    <a:lumOff val="15000"/>
                  </a:schemeClr>
                </a:solidFill>
                <a:latin typeface="+mn-ea"/>
                <a:cs typeface="+mn-ea"/>
                <a:sym typeface="+mn-ea"/>
              </a:rPr>
              <a:t>Train a custom, multi-label emotion classifier with finer emotional granularity and real-time intensity scaling.</a:t>
            </a:r>
            <a:endParaRPr lang="en-US" altLang="zh-CN" sz="1400" dirty="0">
              <a:solidFill>
                <a:schemeClr val="tx1">
                  <a:lumMod val="85000"/>
                  <a:lumOff val="15000"/>
                </a:schemeClr>
              </a:solidFill>
              <a:latin typeface="+mn-ea"/>
              <a:cs typeface="+mn-ea"/>
              <a:sym typeface="+mn-ea"/>
            </a:endParaRPr>
          </a:p>
        </p:txBody>
      </p:sp>
      <p:sp>
        <p:nvSpPr>
          <p:cNvPr id="32" name="任意多边形: 形状 45"/>
          <p:cNvSpPr/>
          <p:nvPr>
            <p:custDataLst>
              <p:tags r:id="rId14"/>
            </p:custDataLst>
          </p:nvPr>
        </p:nvSpPr>
        <p:spPr>
          <a:xfrm>
            <a:off x="6566095"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3">
                  <a:lumMod val="60000"/>
                  <a:lumOff val="40000"/>
                </a:schemeClr>
              </a:gs>
              <a:gs pos="10000">
                <a:schemeClr val="accent3"/>
              </a:gs>
            </a:gsLst>
            <a:lin ang="18900000" scaled="0"/>
          </a:gradFill>
          <a:ln>
            <a:noFill/>
          </a:ln>
          <a:effectLst>
            <a:outerShdw blurRad="63500" dist="38100" dir="8100000" algn="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03</a:t>
            </a:r>
            <a:endParaRPr lang="en-US" altLang="zh-CN" b="1">
              <a:latin typeface="+mn-ea"/>
              <a:cs typeface="+mn-ea"/>
              <a:sym typeface="+mn-ea"/>
            </a:endParaRPr>
          </a:p>
        </p:txBody>
      </p:sp>
      <p:sp>
        <p:nvSpPr>
          <p:cNvPr id="33" name="椭圆 32"/>
          <p:cNvSpPr/>
          <p:nvPr>
            <p:custDataLst>
              <p:tags r:id="rId15"/>
            </p:custDataLst>
          </p:nvPr>
        </p:nvSpPr>
        <p:spPr>
          <a:xfrm>
            <a:off x="8733181" y="1977608"/>
            <a:ext cx="286342" cy="286342"/>
          </a:xfrm>
          <a:prstGeom prst="ellipse">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34" name="椭圆 33"/>
          <p:cNvSpPr/>
          <p:nvPr>
            <p:custDataLst>
              <p:tags r:id="rId16"/>
            </p:custDataLst>
          </p:nvPr>
        </p:nvSpPr>
        <p:spPr>
          <a:xfrm rot="5400000">
            <a:off x="8823360" y="2067787"/>
            <a:ext cx="105054" cy="105054"/>
          </a:xfrm>
          <a:prstGeom prst="ellipse">
            <a:avLst/>
          </a:pr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35" name="直接连接符 34"/>
          <p:cNvCxnSpPr/>
          <p:nvPr>
            <p:custDataLst>
              <p:tags r:id="rId17"/>
            </p:custDataLst>
          </p:nvPr>
        </p:nvCxnSpPr>
        <p:spPr>
          <a:xfrm>
            <a:off x="8848462" y="2263950"/>
            <a:ext cx="13945" cy="1745941"/>
          </a:xfrm>
          <a:prstGeom prst="line">
            <a:avLst/>
          </a:prstGeom>
          <a:ln w="3175">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16" name="矩形 15"/>
          <p:cNvSpPr/>
          <p:nvPr>
            <p:custDataLst>
              <p:tags r:id="rId18"/>
            </p:custDataLst>
          </p:nvPr>
        </p:nvSpPr>
        <p:spPr>
          <a:xfrm>
            <a:off x="6043295" y="1645920"/>
            <a:ext cx="2609850" cy="706755"/>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3"/>
                </a:solidFill>
                <a:latin typeface="+mn-ea"/>
                <a:cs typeface="+mn-ea"/>
                <a:sym typeface="+mn-ea"/>
              </a:rPr>
              <a:t>Hotline Recommendation</a:t>
            </a:r>
            <a:endParaRPr lang="en-US" altLang="zh-CN" b="1" dirty="0">
              <a:solidFill>
                <a:schemeClr val="accent3"/>
              </a:solidFill>
              <a:latin typeface="+mn-ea"/>
              <a:cs typeface="+mn-ea"/>
              <a:sym typeface="+mn-ea"/>
            </a:endParaRPr>
          </a:p>
        </p:txBody>
      </p:sp>
      <p:sp>
        <p:nvSpPr>
          <p:cNvPr id="19" name="矩形 18"/>
          <p:cNvSpPr/>
          <p:nvPr>
            <p:custDataLst>
              <p:tags r:id="rId19"/>
            </p:custDataLst>
          </p:nvPr>
        </p:nvSpPr>
        <p:spPr>
          <a:xfrm>
            <a:off x="6043148" y="2387597"/>
            <a:ext cx="2609615" cy="1501435"/>
          </a:xfrm>
          <a:prstGeom prst="rect">
            <a:avLst/>
          </a:prstGeom>
          <a:noFill/>
        </p:spPr>
        <p:txBody>
          <a:bodyPr wrap="square" lIns="0" tIns="0" rIns="0" bIns="0" rtlCol="0" anchor="t" anchorCtr="0">
            <a:noAutofit/>
          </a:bodyPr>
          <a:lstStyle/>
          <a:p>
            <a:pPr algn="r">
              <a:lnSpc>
                <a:spcPct val="130000"/>
              </a:lnSpc>
              <a:spcBef>
                <a:spcPct val="0"/>
              </a:spcBef>
              <a:spcAft>
                <a:spcPct val="0"/>
              </a:spcAft>
            </a:pPr>
            <a:endParaRPr lang="en-US" altLang="zh-CN" sz="1400">
              <a:solidFill>
                <a:schemeClr val="tx1">
                  <a:lumMod val="85000"/>
                  <a:lumOff val="15000"/>
                </a:schemeClr>
              </a:solidFill>
              <a:latin typeface="+mn-ea"/>
              <a:cs typeface="+mn-ea"/>
              <a:sym typeface="+mn-ea"/>
            </a:endParaRPr>
          </a:p>
        </p:txBody>
      </p:sp>
      <p:sp>
        <p:nvSpPr>
          <p:cNvPr id="42" name="任意多边形: 形状 46"/>
          <p:cNvSpPr/>
          <p:nvPr>
            <p:custDataLst>
              <p:tags r:id="rId20"/>
            </p:custDataLst>
          </p:nvPr>
        </p:nvSpPr>
        <p:spPr>
          <a:xfrm>
            <a:off x="9384888" y="4022907"/>
            <a:ext cx="2312117" cy="1526536"/>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4">
                  <a:lumMod val="60000"/>
                  <a:lumOff val="40000"/>
                </a:schemeClr>
              </a:gs>
              <a:gs pos="0">
                <a:schemeClr val="accent4"/>
              </a:gs>
            </a:gsLst>
            <a:lin ang="18900000" scaled="0"/>
          </a:gradFill>
          <a:ln>
            <a:noFill/>
          </a:ln>
          <a:effectLst>
            <a:outerShdw blurRad="63500" dist="38100" dir="8100000" algn="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612140" tIns="36195" rIns="144145" bIns="36195"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latin typeface="+mn-ea"/>
                <a:cs typeface="+mn-ea"/>
                <a:sym typeface="+mn-ea"/>
              </a:rPr>
              <a:t>04</a:t>
            </a:r>
            <a:endParaRPr lang="en-US" altLang="zh-CN" b="1">
              <a:latin typeface="+mn-ea"/>
              <a:cs typeface="+mn-ea"/>
              <a:sym typeface="+mn-ea"/>
            </a:endParaRPr>
          </a:p>
        </p:txBody>
      </p:sp>
      <p:sp>
        <p:nvSpPr>
          <p:cNvPr id="44" name="椭圆 43"/>
          <p:cNvSpPr/>
          <p:nvPr>
            <p:custDataLst>
              <p:tags r:id="rId21"/>
            </p:custDataLst>
          </p:nvPr>
        </p:nvSpPr>
        <p:spPr>
          <a:xfrm>
            <a:off x="11525943" y="1977608"/>
            <a:ext cx="286342" cy="286342"/>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5000" lnSpcReduction="20000"/>
          </a:bodyPr>
          <a:lstStyle/>
          <a:p>
            <a:pPr algn="ctr"/>
            <a:endParaRPr lang="zh-CN" altLang="en-US"/>
          </a:p>
        </p:txBody>
      </p:sp>
      <p:sp>
        <p:nvSpPr>
          <p:cNvPr id="46" name="椭圆 45"/>
          <p:cNvSpPr/>
          <p:nvPr>
            <p:custDataLst>
              <p:tags r:id="rId22"/>
            </p:custDataLst>
          </p:nvPr>
        </p:nvSpPr>
        <p:spPr>
          <a:xfrm rot="5400000">
            <a:off x="11616122" y="2067787"/>
            <a:ext cx="105054" cy="105054"/>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p>
        </p:txBody>
      </p:sp>
      <p:cxnSp>
        <p:nvCxnSpPr>
          <p:cNvPr id="47" name="直接连接符 46"/>
          <p:cNvCxnSpPr>
            <a:stCxn id="44" idx="4"/>
          </p:cNvCxnSpPr>
          <p:nvPr>
            <p:custDataLst>
              <p:tags r:id="rId23"/>
            </p:custDataLst>
          </p:nvPr>
        </p:nvCxnSpPr>
        <p:spPr>
          <a:xfrm>
            <a:off x="11669180" y="2263950"/>
            <a:ext cx="13945" cy="1745941"/>
          </a:xfrm>
          <a:prstGeom prst="line">
            <a:avLst/>
          </a:prstGeom>
          <a:ln w="3175">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20" name="矩形 19"/>
          <p:cNvSpPr/>
          <p:nvPr>
            <p:custDataLst>
              <p:tags r:id="rId24"/>
            </p:custDataLst>
          </p:nvPr>
        </p:nvSpPr>
        <p:spPr>
          <a:xfrm>
            <a:off x="8832424" y="1151122"/>
            <a:ext cx="2609615" cy="1201148"/>
          </a:xfrm>
          <a:prstGeom prst="rect">
            <a:avLst/>
          </a:prstGeom>
          <a:noFill/>
        </p:spPr>
        <p:txBody>
          <a:bodyPr wrap="square" lIns="0" tIns="0" rIns="0" bIns="0" rtlCol="0" anchor="b" anchorCtr="0">
            <a:noAutofit/>
          </a:bodyPr>
          <a:lstStyle/>
          <a:p>
            <a:pPr algn="r">
              <a:spcBef>
                <a:spcPct val="0"/>
              </a:spcBef>
              <a:spcAft>
                <a:spcPct val="0"/>
              </a:spcAft>
            </a:pPr>
            <a:r>
              <a:rPr lang="en-US" altLang="zh-CN" b="1" dirty="0">
                <a:solidFill>
                  <a:schemeClr val="accent4"/>
                </a:solidFill>
                <a:latin typeface="+mn-ea"/>
                <a:cs typeface="+mn-ea"/>
                <a:sym typeface="+mn-ea"/>
              </a:rPr>
              <a:t>Multi-turn Dialogue</a:t>
            </a:r>
            <a:endParaRPr lang="en-US" altLang="zh-CN" b="1" dirty="0">
              <a:solidFill>
                <a:schemeClr val="accent4"/>
              </a:solidFill>
              <a:latin typeface="+mn-ea"/>
              <a:cs typeface="+mn-ea"/>
              <a:sym typeface="+mn-ea"/>
            </a:endParaRPr>
          </a:p>
        </p:txBody>
      </p:sp>
      <p:sp>
        <p:nvSpPr>
          <p:cNvPr id="21" name="矩形 20"/>
          <p:cNvSpPr/>
          <p:nvPr>
            <p:custDataLst>
              <p:tags r:id="rId25"/>
            </p:custDataLst>
          </p:nvPr>
        </p:nvSpPr>
        <p:spPr>
          <a:xfrm>
            <a:off x="9030970" y="2347595"/>
            <a:ext cx="2672080" cy="1501140"/>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Implement memory-augmented dialogue systems to maintain empathetic, coherent multi-turn conversations across user sessions.</a:t>
            </a:r>
            <a:endParaRPr lang="en-US" altLang="zh-CN" sz="1400">
              <a:solidFill>
                <a:schemeClr val="tx1">
                  <a:lumMod val="85000"/>
                  <a:lumOff val="15000"/>
                </a:schemeClr>
              </a:solidFill>
              <a:latin typeface="+mn-ea"/>
              <a:cs typeface="+mn-ea"/>
              <a:sym typeface="+mn-ea"/>
            </a:endParaRPr>
          </a:p>
        </p:txBody>
      </p:sp>
      <p:sp>
        <p:nvSpPr>
          <p:cNvPr id="56" name="矩形 55"/>
          <p:cNvSpPr/>
          <p:nvPr>
            <p:custDataLst>
              <p:tags r:id="rId26"/>
            </p:custDataLst>
          </p:nvPr>
        </p:nvSpPr>
        <p:spPr>
          <a:xfrm>
            <a:off x="6126689" y="2392677"/>
            <a:ext cx="2609615" cy="1501435"/>
          </a:xfrm>
          <a:prstGeom prst="rect">
            <a:avLst/>
          </a:prstGeom>
          <a:noFill/>
        </p:spPr>
        <p:txBody>
          <a:bodyPr wrap="square" lIns="0" tIns="0" rIns="0" bIns="0" rtlCol="0" anchor="t" anchorCtr="0">
            <a:noAutofit/>
          </a:bodyPr>
          <a:p>
            <a:pPr algn="l">
              <a:lnSpc>
                <a:spcPct val="130000"/>
              </a:lnSpc>
              <a:spcBef>
                <a:spcPct val="0"/>
              </a:spcBef>
              <a:spcAft>
                <a:spcPct val="0"/>
              </a:spcAft>
            </a:pPr>
            <a:r>
              <a:rPr lang="en-US" altLang="zh-CN" sz="1400">
                <a:solidFill>
                  <a:schemeClr val="tx1">
                    <a:lumMod val="85000"/>
                    <a:lumOff val="15000"/>
                  </a:schemeClr>
                </a:solidFill>
                <a:latin typeface="+mn-ea"/>
                <a:cs typeface="+mn-ea"/>
                <a:sym typeface="+mn-ea"/>
              </a:rPr>
              <a:t>Integrate semantic search (e.g., FAISS) to dynamically match hotline resources based on user context and emotional state.</a:t>
            </a:r>
            <a:endParaRPr lang="en-US" altLang="zh-CN" sz="1400">
              <a:solidFill>
                <a:schemeClr val="tx1">
                  <a:lumMod val="85000"/>
                  <a:lumOff val="15000"/>
                </a:schemeClr>
              </a:solidFill>
              <a:latin typeface="+mn-ea"/>
              <a:cs typeface="+mn-ea"/>
              <a:sym typeface="+mn-ea"/>
            </a:endParaRPr>
          </a:p>
        </p:txBody>
      </p:sp>
    </p:spTree>
    <p:custDataLst>
      <p:tags r:id="rId2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Works Cited</a:t>
            </a:r>
            <a:endParaRPr lang="zh-CN" altLang="en-US"/>
          </a:p>
        </p:txBody>
      </p:sp>
      <p:sp>
        <p:nvSpPr>
          <p:cNvPr id="3" name="文本框 2"/>
          <p:cNvSpPr txBox="1"/>
          <p:nvPr/>
        </p:nvSpPr>
        <p:spPr>
          <a:xfrm>
            <a:off x="365125" y="1659255"/>
            <a:ext cx="11394440" cy="4313555"/>
          </a:xfrm>
          <a:prstGeom prst="rect">
            <a:avLst/>
          </a:prstGeom>
        </p:spPr>
        <p:txBody>
          <a:bodyPr wrap="square">
            <a:noAutofit/>
          </a:bodyPr>
          <a:p>
            <a:pPr marL="285750" indent="-285750" algn="l" fontAlgn="auto">
              <a:lnSpc>
                <a:spcPct val="150000"/>
              </a:lnSpc>
              <a:buClrTx/>
              <a:buSzTx/>
              <a:buFont typeface="Arial" panose="020B0604020202020204"/>
              <a:buChar char="•"/>
            </a:pPr>
            <a:r>
              <a:rPr lang="en-US" altLang="zh-CN" sz="1600"/>
              <a:t>National Institute of Mental Health (NIMH). Mental Illness. 2022. </a:t>
            </a:r>
            <a:r>
              <a:rPr lang="en-US" altLang="zh-CN" sz="1600">
                <a:hlinkClick r:id="rId1"/>
              </a:rPr>
              <a:t>https://www.nimh.nih.gov/health/statistics/mental-illness</a:t>
            </a:r>
            <a:r>
              <a:rPr lang="en-US" altLang="zh-CN" sz="1600"/>
              <a:t>.</a:t>
            </a:r>
            <a:endParaRPr lang="en-US" altLang="zh-CN" sz="1600"/>
          </a:p>
          <a:p>
            <a:pPr marL="285750" indent="-285750" algn="l" fontAlgn="auto">
              <a:lnSpc>
                <a:spcPct val="150000"/>
              </a:lnSpc>
              <a:buClrTx/>
              <a:buSzTx/>
              <a:buFont typeface="Arial" panose="020B0604020202020204"/>
              <a:buChar char="•"/>
            </a:pPr>
            <a:r>
              <a:rPr lang="en-US" altLang="zh-CN" sz="1600"/>
              <a:t>Project HOPE. “Global Mental Health: Frequently Asked Questions.” 2023. </a:t>
            </a:r>
            <a:r>
              <a:rPr lang="en-US" altLang="zh-CN" sz="1600">
                <a:hlinkClick r:id="rId2"/>
              </a:rPr>
              <a:t>https://www.projecthope.org</a:t>
            </a:r>
            <a:r>
              <a:rPr lang="en-US" altLang="zh-CN" sz="1600"/>
              <a:t>.</a:t>
            </a:r>
            <a:endParaRPr lang="en-US" altLang="zh-CN" sz="1600"/>
          </a:p>
          <a:p>
            <a:pPr marL="285750" indent="-285750" fontAlgn="auto">
              <a:lnSpc>
                <a:spcPct val="150000"/>
              </a:lnSpc>
              <a:buFont typeface="Arial" panose="020B0604020202020204"/>
              <a:buChar char="•"/>
            </a:pPr>
            <a:r>
              <a:rPr lang="en-US" altLang="zh-CN" sz="1600"/>
              <a:t>Time. “The U.S. Faces a Shortage of Mental Health Professionals.” 2023. </a:t>
            </a:r>
            <a:r>
              <a:rPr lang="en-US" altLang="zh-CN" sz="1600">
                <a:hlinkClick r:id="rId3"/>
              </a:rPr>
              <a:t>https://time.com</a:t>
            </a:r>
            <a:r>
              <a:rPr lang="en-US" altLang="zh-CN" sz="1600"/>
              <a:t>.</a:t>
            </a:r>
            <a:endParaRPr lang="en-US" altLang="zh-CN" sz="1600"/>
          </a:p>
          <a:p>
            <a:pPr marL="285750" indent="-285750" fontAlgn="auto">
              <a:lnSpc>
                <a:spcPct val="150000"/>
              </a:lnSpc>
              <a:buFont typeface="Arial" panose="020B0604020202020204"/>
              <a:buChar char="•"/>
            </a:pPr>
            <a:r>
              <a:rPr lang="en-US" altLang="zh-CN" sz="1600"/>
              <a:t>Bonterra Tech. “State of Mental Health in the U.S.: Access and Barriers.” 2023. </a:t>
            </a:r>
            <a:r>
              <a:rPr lang="en-US" altLang="zh-CN" sz="1600">
                <a:hlinkClick r:id="rId4"/>
              </a:rPr>
              <a:t>https://bonterratech.com</a:t>
            </a:r>
            <a:r>
              <a:rPr lang="en-US" altLang="zh-CN" sz="1600"/>
              <a:t>.</a:t>
            </a:r>
            <a:endParaRPr lang="en-US" altLang="zh-CN" sz="1600"/>
          </a:p>
          <a:p>
            <a:pPr marL="285750" indent="-285750" fontAlgn="auto">
              <a:lnSpc>
                <a:spcPct val="150000"/>
              </a:lnSpc>
              <a:buFont typeface="Arial" panose="020B0604020202020204"/>
              <a:buChar char="•"/>
            </a:pPr>
            <a:r>
              <a:rPr lang="en-US" altLang="zh-CN" sz="1600"/>
              <a:t>NAMI (National Alliance on Mental Illness). Mental Health by the Numbers. 2023. </a:t>
            </a:r>
            <a:r>
              <a:rPr lang="en-US" altLang="zh-CN" sz="1600">
                <a:hlinkClick r:id="rId5" action="ppaction://hlinkfile"/>
              </a:rPr>
              <a:t>https://www.nami.org/mhstats</a:t>
            </a:r>
            <a:r>
              <a:rPr lang="en-US" altLang="zh-CN" sz="1600"/>
              <a:t>.</a:t>
            </a:r>
            <a:endParaRPr lang="en-US" altLang="zh-CN" sz="1600"/>
          </a:p>
          <a:p>
            <a:pPr marL="285750" indent="-285750" fontAlgn="auto">
              <a:lnSpc>
                <a:spcPct val="150000"/>
              </a:lnSpc>
              <a:buFont typeface="Arial" panose="020B0604020202020204"/>
              <a:buChar char="•"/>
            </a:pPr>
            <a:r>
              <a:rPr lang="en-US" altLang="zh-CN" sz="1600"/>
              <a:t>Built In. “The Role of AI in Mental Health Support.” 2023. </a:t>
            </a:r>
            <a:r>
              <a:rPr lang="en-US" altLang="zh-CN" sz="1600">
                <a:hlinkClick r:id="rId6" action="ppaction://hlinkfile"/>
              </a:rPr>
              <a:t>https://builtin.com/artificial-intelligence/ai-mental-health</a:t>
            </a:r>
            <a:r>
              <a:rPr lang="en-US" altLang="zh-CN" sz="1600"/>
              <a:t>.</a:t>
            </a:r>
            <a:endParaRPr lang="en-US" altLang="zh-CN" sz="1600"/>
          </a:p>
          <a:p>
            <a:pPr marL="285750" indent="-285750" fontAlgn="auto">
              <a:lnSpc>
                <a:spcPct val="150000"/>
              </a:lnSpc>
              <a:buFont typeface="Arial" panose="020B0604020202020204" pitchFamily="34" charset="0"/>
              <a:buChar char="•"/>
            </a:pPr>
            <a:r>
              <a:rPr lang="en-US" altLang="zh-CN" sz="1600"/>
              <a:t>PMC (PubMed Central). “Barriers to Mental Health Care and Use of Mental Health Services.” 2022. </a:t>
            </a:r>
            <a:r>
              <a:rPr lang="en-US" altLang="zh-CN" sz="1600">
                <a:hlinkClick r:id="rId7"/>
              </a:rPr>
              <a:t>https://www.ncbi.nlm.nih.gov/pmc/articles/PMC</a:t>
            </a:r>
            <a:r>
              <a:rPr lang="en-US" altLang="zh-CN" sz="1600"/>
              <a:t>.</a:t>
            </a:r>
            <a:endParaRPr lang="en-US" altLang="zh-CN" sz="1600"/>
          </a:p>
          <a:p>
            <a:pPr marL="285750" indent="-285750" fontAlgn="auto">
              <a:lnSpc>
                <a:spcPct val="150000"/>
              </a:lnSpc>
              <a:buFont typeface="Arial" panose="020B0604020202020204"/>
              <a:buChar char="•"/>
            </a:pPr>
            <a:r>
              <a:rPr lang="en-US" altLang="zh-CN" sz="1600"/>
              <a:t>Nature Digital Medicine. “Human-AI Collaboration Improves Empathic Engagement in Therapy Support Tools.” 2022. </a:t>
            </a:r>
            <a:r>
              <a:rPr lang="en-US" altLang="zh-CN" sz="1600">
                <a:hlinkClick r:id="rId8"/>
              </a:rPr>
              <a:t>https://www.nature.com/articles/s41746-022-00589-7</a:t>
            </a:r>
            <a:r>
              <a:rPr lang="en-US" altLang="zh-CN" sz="1600"/>
              <a:t>.</a:t>
            </a:r>
            <a:endParaRPr lang="en-US" altLang="zh-CN" sz="1600"/>
          </a:p>
        </p:txBody>
      </p:sp>
    </p:spTree>
    <p:custDataLst>
      <p:tags r:id="rId9"/>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a:xfrm>
            <a:off x="991870" y="1899920"/>
            <a:ext cx="6128385" cy="1226820"/>
          </a:xfrm>
        </p:spPr>
        <p:txBody>
          <a:bodyPr/>
          <a:lstStyle/>
          <a:p>
            <a:r>
              <a:rPr lang="en-US" altLang="zh-CN"/>
              <a:t>THANK YOU</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a:xfrm>
            <a:off x="838200" y="545420"/>
            <a:ext cx="10515600" cy="864000"/>
          </a:xfrm>
        </p:spPr>
        <p:txBody>
          <a:bodyPr>
            <a:normAutofit fontScale="90000"/>
          </a:bodyPr>
          <a:lstStyle/>
          <a:p>
            <a:r>
              <a:rPr lang="en-US" altLang="zh-CN" sz="3555"/>
              <a:t>Problem Statement</a:t>
            </a:r>
            <a:br>
              <a:rPr lang="en-US" altLang="zh-CN" sz="3555"/>
            </a:br>
            <a:endParaRPr lang="en-US" altLang="zh-CN" sz="3555"/>
          </a:p>
        </p:txBody>
      </p:sp>
      <p:sp>
        <p:nvSpPr>
          <p:cNvPr id="3" name="正文"/>
          <p:cNvSpPr>
            <a:spLocks noGrp="1"/>
          </p:cNvSpPr>
          <p:nvPr>
            <p:ph idx="1"/>
            <p:custDataLst>
              <p:tags r:id="rId2"/>
            </p:custDataLst>
          </p:nvPr>
        </p:nvSpPr>
        <p:spPr>
          <a:xfrm>
            <a:off x="520700" y="1409700"/>
            <a:ext cx="11273790" cy="4368165"/>
          </a:xfrm>
        </p:spPr>
        <p:txBody>
          <a:bodyPr>
            <a:noAutofit/>
          </a:bodyPr>
          <a:lstStyle/>
          <a:p>
            <a:pPr fontAlgn="auto">
              <a:lnSpc>
                <a:spcPct val="100000"/>
              </a:lnSpc>
            </a:pPr>
            <a:r>
              <a:rPr lang="en-US" altLang="zh-CN" sz="2000" b="1"/>
              <a:t>Mental Health Crisis in the U.S.:</a:t>
            </a:r>
            <a:endParaRPr lang="en-US" altLang="zh-CN" sz="2000" b="1"/>
          </a:p>
          <a:p>
            <a:pPr marL="0" indent="0" fontAlgn="auto">
              <a:lnSpc>
                <a:spcPct val="100000"/>
              </a:lnSpc>
              <a:buNone/>
            </a:pPr>
            <a:r>
              <a:rPr lang="en-US" altLang="zh-CN" sz="2000"/>
              <a:t>- 1 in 5 adults experienced mental illness in 2022 (~59.3 million people). (NIMH)</a:t>
            </a:r>
            <a:endParaRPr lang="en-US" altLang="zh-CN" sz="2000"/>
          </a:p>
          <a:p>
            <a:pPr marL="0" indent="0" fontAlgn="auto">
              <a:lnSpc>
                <a:spcPct val="100000"/>
              </a:lnSpc>
              <a:buNone/>
            </a:pPr>
            <a:r>
              <a:rPr lang="en-US" altLang="zh-CN" sz="2000"/>
              <a:t>- Over half did not receive timely treatment. (NIMH)</a:t>
            </a:r>
            <a:endParaRPr lang="en-US" altLang="zh-CN" sz="2000"/>
          </a:p>
          <a:p>
            <a:pPr fontAlgn="auto">
              <a:lnSpc>
                <a:spcPct val="100000"/>
              </a:lnSpc>
            </a:pPr>
            <a:r>
              <a:rPr lang="en-US" altLang="zh-CN" sz="2000" b="1"/>
              <a:t>Crisis Moments:</a:t>
            </a:r>
            <a:endParaRPr lang="en-US" altLang="zh-CN" sz="2000" b="1"/>
          </a:p>
          <a:p>
            <a:pPr marL="0" indent="0" fontAlgn="auto">
              <a:lnSpc>
                <a:spcPct val="100000"/>
              </a:lnSpc>
              <a:buNone/>
            </a:pPr>
            <a:r>
              <a:rPr lang="en-US" altLang="zh-CN" sz="2000"/>
              <a:t>- Individuals in acute emotional distress (fear, sadness, anxiety) often cannot clearly express their needs.</a:t>
            </a:r>
            <a:endParaRPr lang="en-US" altLang="zh-CN" sz="2000"/>
          </a:p>
          <a:p>
            <a:pPr marL="0" indent="0" fontAlgn="auto">
              <a:lnSpc>
                <a:spcPct val="100000"/>
              </a:lnSpc>
              <a:buNone/>
            </a:pPr>
            <a:r>
              <a:rPr lang="en-US" altLang="zh-CN" sz="2000"/>
              <a:t>- Traditional AI chatbots are inadequate for real-time crisis support.</a:t>
            </a:r>
            <a:endParaRPr lang="en-US" altLang="zh-CN" sz="2000"/>
          </a:p>
          <a:p>
            <a:pPr fontAlgn="auto">
              <a:lnSpc>
                <a:spcPct val="100000"/>
              </a:lnSpc>
            </a:pPr>
            <a:r>
              <a:rPr lang="en-US" altLang="zh-CN" sz="2000" b="1"/>
              <a:t>Urgency:</a:t>
            </a:r>
            <a:endParaRPr lang="en-US" altLang="zh-CN" sz="2000" b="1"/>
          </a:p>
          <a:p>
            <a:pPr marL="0" indent="0" fontAlgn="auto">
              <a:lnSpc>
                <a:spcPct val="100000"/>
              </a:lnSpc>
              <a:buNone/>
            </a:pPr>
            <a:r>
              <a:rPr lang="en-US" altLang="zh-CN" sz="2000"/>
              <a:t>- Without immediate intervention, risks of self-harm or worsening mental health escalate.</a:t>
            </a:r>
            <a:endParaRPr lang="en-US" altLang="zh-CN" sz="2000"/>
          </a:p>
          <a:p>
            <a:pPr marL="0" indent="0" fontAlgn="auto">
              <a:lnSpc>
                <a:spcPct val="100000"/>
              </a:lnSpc>
              <a:buNone/>
            </a:pPr>
            <a:r>
              <a:rPr lang="en-US" altLang="zh-CN" sz="2000"/>
              <a:t>- There is a critical need for fast, empathetic, and accessible support.</a:t>
            </a:r>
            <a:endParaRPr lang="en-US" altLang="zh-CN" sz="2000"/>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文本框 2"/>
          <p:cNvSpPr txBox="1"/>
          <p:nvPr/>
        </p:nvSpPr>
        <p:spPr>
          <a:xfrm>
            <a:off x="514350" y="281940"/>
            <a:ext cx="7410450" cy="829945"/>
          </a:xfrm>
          <a:prstGeom prst="rect">
            <a:avLst/>
          </a:prstGeom>
        </p:spPr>
        <p:txBody>
          <a:bodyPr wrap="square">
            <a:spAutoFit/>
          </a:bodyPr>
          <a:p>
            <a:pPr marL="0" indent="0">
              <a:spcBef>
                <a:spcPct val="0"/>
              </a:spcBef>
              <a:spcAft>
                <a:spcPct val="0"/>
              </a:spcAft>
            </a:pPr>
            <a:r>
              <a:rPr lang="en-US" altLang="zh-CN" sz="4800" b="1" i="0" dirty="0">
                <a:solidFill>
                  <a:schemeClr val="accent6"/>
                </a:solidFill>
                <a:latin typeface="+mj-lt"/>
                <a:ea typeface="+mj-ea"/>
                <a:cs typeface="+mj-cs"/>
              </a:rPr>
              <a:t>Proposed Solution</a:t>
            </a:r>
            <a:endParaRPr lang="en-US" altLang="zh-CN" sz="3600" b="0" i="0">
              <a:solidFill>
                <a:srgbClr val="000000"/>
              </a:solidFill>
              <a:latin typeface="Roboto"/>
              <a:ea typeface="Roboto"/>
            </a:endParaRPr>
          </a:p>
        </p:txBody>
      </p:sp>
      <p:sp>
        <p:nvSpPr>
          <p:cNvPr id="5" name="文本框 4"/>
          <p:cNvSpPr txBox="1"/>
          <p:nvPr/>
        </p:nvSpPr>
        <p:spPr>
          <a:xfrm>
            <a:off x="514350" y="1111885"/>
            <a:ext cx="7978140" cy="521970"/>
          </a:xfrm>
          <a:prstGeom prst="rect">
            <a:avLst/>
          </a:prstGeom>
        </p:spPr>
        <p:txBody>
          <a:bodyPr wrap="square">
            <a:spAutoFit/>
          </a:bodyPr>
          <a:p>
            <a:pPr marL="0" indent="0">
              <a:spcBef>
                <a:spcPct val="0"/>
              </a:spcBef>
              <a:spcAft>
                <a:spcPts val="1800"/>
              </a:spcAft>
            </a:pPr>
            <a:r>
              <a:rPr lang="en-US" altLang="zh-CN" sz="2800" b="0" i="0">
                <a:solidFill>
                  <a:srgbClr val="666666"/>
                </a:solidFill>
                <a:latin typeface="Roboto"/>
                <a:ea typeface="Roboto"/>
              </a:rPr>
              <a:t>CalmBot: An AI-Driven Emotional First Aid Assistant</a:t>
            </a:r>
            <a:endParaRPr lang="en-US" altLang="zh-CN" sz="2800" b="0" i="0">
              <a:solidFill>
                <a:srgbClr val="666666"/>
              </a:solidFill>
              <a:latin typeface="Roboto"/>
              <a:ea typeface="Roboto"/>
            </a:endParaRPr>
          </a:p>
        </p:txBody>
      </p:sp>
      <p:sp>
        <p:nvSpPr>
          <p:cNvPr id="7" name="文本框 6"/>
          <p:cNvSpPr txBox="1"/>
          <p:nvPr/>
        </p:nvSpPr>
        <p:spPr>
          <a:xfrm>
            <a:off x="514350" y="1809115"/>
            <a:ext cx="7256145" cy="3659505"/>
          </a:xfrm>
          <a:prstGeom prst="rect">
            <a:avLst/>
          </a:prstGeom>
        </p:spPr>
        <p:txBody>
          <a:bodyPr>
            <a:noAutofit/>
          </a:bodyPr>
          <a:p>
            <a:pPr indent="0" fontAlgn="auto">
              <a:lnSpc>
                <a:spcPct val="100000"/>
              </a:lnSpc>
              <a:spcBef>
                <a:spcPct val="0"/>
              </a:spcBef>
              <a:spcAft>
                <a:spcPts val="1200"/>
              </a:spcAft>
              <a:buFont typeface="Arial" panose="020B0604020202020204"/>
              <a:buChar char="•"/>
            </a:pPr>
            <a:r>
              <a:rPr lang="en-US" altLang="zh-CN" sz="2800" b="0" i="0">
                <a:solidFill>
                  <a:srgbClr val="1F2728"/>
                </a:solidFill>
                <a:latin typeface="Roboto"/>
                <a:ea typeface="Roboto"/>
              </a:rPr>
              <a:t> Emotion Detection: Classifies user emotions (e.g., fear, sadness) using fine-tuned NLP.</a:t>
            </a:r>
            <a:endParaRPr lang="en-US" altLang="zh-CN" sz="2800" b="0" i="0">
              <a:solidFill>
                <a:srgbClr val="1F2728"/>
              </a:solidFill>
              <a:latin typeface="Roboto"/>
              <a:ea typeface="Roboto"/>
            </a:endParaRPr>
          </a:p>
          <a:p>
            <a:pPr indent="0" fontAlgn="auto">
              <a:lnSpc>
                <a:spcPct val="100000"/>
              </a:lnSpc>
              <a:spcBef>
                <a:spcPct val="0"/>
              </a:spcBef>
              <a:spcAft>
                <a:spcPts val="1200"/>
              </a:spcAft>
              <a:buFont typeface="Arial" panose="020B0604020202020204"/>
              <a:buChar char="•"/>
            </a:pPr>
            <a:r>
              <a:rPr lang="en-US" altLang="zh-CN" sz="2800" b="0" i="0">
                <a:solidFill>
                  <a:srgbClr val="1F2728"/>
                </a:solidFill>
                <a:latin typeface="Roboto"/>
                <a:ea typeface="Roboto"/>
              </a:rPr>
              <a:t> Empathetic Responses: Generates warm, supportive replies with LLMs.</a:t>
            </a:r>
            <a:endParaRPr lang="en-US" altLang="zh-CN" sz="2800" b="0" i="0">
              <a:solidFill>
                <a:srgbClr val="1F2728"/>
              </a:solidFill>
              <a:latin typeface="Roboto"/>
              <a:ea typeface="Roboto"/>
            </a:endParaRPr>
          </a:p>
          <a:p>
            <a:pPr indent="0" fontAlgn="auto">
              <a:lnSpc>
                <a:spcPct val="100000"/>
              </a:lnSpc>
              <a:spcBef>
                <a:spcPct val="0"/>
              </a:spcBef>
              <a:spcAft>
                <a:spcPts val="1200"/>
              </a:spcAft>
              <a:buFont typeface="Arial" panose="020B0604020202020204"/>
              <a:buChar char="•"/>
            </a:pPr>
            <a:r>
              <a:rPr lang="en-US" altLang="zh-CN" sz="2800" b="0" i="0">
                <a:solidFill>
                  <a:srgbClr val="1F2728"/>
                </a:solidFill>
                <a:latin typeface="Roboto"/>
                <a:ea typeface="Roboto"/>
              </a:rPr>
              <a:t> Hotline Recommendation: If severe distress is detected, suggests relevant national hotlines.</a:t>
            </a:r>
            <a:endParaRPr lang="en-US" altLang="zh-CN" sz="2800" b="0" i="0">
              <a:solidFill>
                <a:srgbClr val="1F2728"/>
              </a:solidFill>
              <a:latin typeface="Roboto"/>
              <a:ea typeface="Roboto"/>
            </a:endParaRPr>
          </a:p>
          <a:p>
            <a:pPr indent="0" fontAlgn="auto">
              <a:lnSpc>
                <a:spcPct val="100000"/>
              </a:lnSpc>
              <a:spcBef>
                <a:spcPct val="0"/>
              </a:spcBef>
              <a:spcAft>
                <a:spcPts val="1200"/>
              </a:spcAft>
              <a:buFont typeface="Arial" panose="020B0604020202020204"/>
              <a:buChar char="•"/>
            </a:pPr>
            <a:r>
              <a:rPr lang="en-US" altLang="zh-CN" sz="2800" b="0" i="0">
                <a:solidFill>
                  <a:srgbClr val="1F2728"/>
                </a:solidFill>
                <a:latin typeface="Roboto"/>
                <a:ea typeface="Roboto"/>
              </a:rPr>
              <a:t> AI-Human Hybrid Model: AI provides immediate help; human services are escalated when needed.</a:t>
            </a:r>
            <a:endParaRPr lang="en-US" altLang="zh-CN" sz="2800" b="0" i="0">
              <a:solidFill>
                <a:srgbClr val="1F2728"/>
              </a:solidFill>
              <a:latin typeface="Roboto"/>
              <a:ea typeface="Roboto"/>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Methodology &amp; Pipeline</a:t>
            </a:r>
            <a:endParaRPr lang="zh-CN" altLang="en-US"/>
          </a:p>
        </p:txBody>
      </p:sp>
      <p:grpSp>
        <p:nvGrpSpPr>
          <p:cNvPr id="10" name="组合 9"/>
          <p:cNvGrpSpPr/>
          <p:nvPr/>
        </p:nvGrpSpPr>
        <p:grpSpPr>
          <a:xfrm>
            <a:off x="480060" y="1756410"/>
            <a:ext cx="11330940" cy="4419600"/>
            <a:chOff x="756" y="2058"/>
            <a:chExt cx="17844" cy="6960"/>
          </a:xfrm>
        </p:grpSpPr>
        <p:pic>
          <p:nvPicPr>
            <p:cNvPr id="4" name="图片 3"/>
            <p:cNvPicPr>
              <a:picLocks noChangeAspect="1"/>
            </p:cNvPicPr>
            <p:nvPr/>
          </p:nvPicPr>
          <p:blipFill>
            <a:blip r:embed="rId1"/>
            <a:stretch>
              <a:fillRect/>
            </a:stretch>
          </p:blipFill>
          <p:spPr>
            <a:xfrm>
              <a:off x="756" y="2058"/>
              <a:ext cx="7524" cy="2064"/>
            </a:xfrm>
            <a:prstGeom prst="rect">
              <a:avLst/>
            </a:prstGeom>
          </p:spPr>
        </p:pic>
        <p:pic>
          <p:nvPicPr>
            <p:cNvPr id="5" name="图片 4"/>
            <p:cNvPicPr>
              <a:picLocks noChangeAspect="1"/>
            </p:cNvPicPr>
            <p:nvPr/>
          </p:nvPicPr>
          <p:blipFill>
            <a:blip r:embed="rId2"/>
            <a:stretch>
              <a:fillRect/>
            </a:stretch>
          </p:blipFill>
          <p:spPr>
            <a:xfrm>
              <a:off x="8592" y="2214"/>
              <a:ext cx="10008" cy="1980"/>
            </a:xfrm>
            <a:prstGeom prst="rect">
              <a:avLst/>
            </a:prstGeom>
          </p:spPr>
        </p:pic>
        <p:pic>
          <p:nvPicPr>
            <p:cNvPr id="6" name="图片 5"/>
            <p:cNvPicPr>
              <a:picLocks noChangeAspect="1"/>
            </p:cNvPicPr>
            <p:nvPr/>
          </p:nvPicPr>
          <p:blipFill>
            <a:blip r:embed="rId3"/>
            <a:stretch>
              <a:fillRect/>
            </a:stretch>
          </p:blipFill>
          <p:spPr>
            <a:xfrm>
              <a:off x="864" y="4590"/>
              <a:ext cx="6672" cy="1848"/>
            </a:xfrm>
            <a:prstGeom prst="rect">
              <a:avLst/>
            </a:prstGeom>
          </p:spPr>
        </p:pic>
        <p:pic>
          <p:nvPicPr>
            <p:cNvPr id="7" name="图片 6"/>
            <p:cNvPicPr>
              <a:picLocks noChangeAspect="1"/>
            </p:cNvPicPr>
            <p:nvPr/>
          </p:nvPicPr>
          <p:blipFill>
            <a:blip r:embed="rId4"/>
            <a:stretch>
              <a:fillRect/>
            </a:stretch>
          </p:blipFill>
          <p:spPr>
            <a:xfrm>
              <a:off x="8592" y="4392"/>
              <a:ext cx="9228" cy="2052"/>
            </a:xfrm>
            <a:prstGeom prst="rect">
              <a:avLst/>
            </a:prstGeom>
          </p:spPr>
        </p:pic>
        <p:pic>
          <p:nvPicPr>
            <p:cNvPr id="8" name="图片 7"/>
            <p:cNvPicPr>
              <a:picLocks noChangeAspect="1"/>
            </p:cNvPicPr>
            <p:nvPr/>
          </p:nvPicPr>
          <p:blipFill>
            <a:blip r:embed="rId5"/>
            <a:stretch>
              <a:fillRect/>
            </a:stretch>
          </p:blipFill>
          <p:spPr>
            <a:xfrm>
              <a:off x="768" y="7038"/>
              <a:ext cx="7032" cy="1980"/>
            </a:xfrm>
            <a:prstGeom prst="rect">
              <a:avLst/>
            </a:prstGeom>
          </p:spPr>
        </p:pic>
        <p:pic>
          <p:nvPicPr>
            <p:cNvPr id="9" name="图片 8"/>
            <p:cNvPicPr>
              <a:picLocks noChangeAspect="1"/>
            </p:cNvPicPr>
            <p:nvPr/>
          </p:nvPicPr>
          <p:blipFill>
            <a:blip r:embed="rId6"/>
            <a:stretch>
              <a:fillRect/>
            </a:stretch>
          </p:blipFill>
          <p:spPr>
            <a:xfrm>
              <a:off x="8592" y="6966"/>
              <a:ext cx="4848" cy="2052"/>
            </a:xfrm>
            <a:prstGeom prst="rect">
              <a:avLst/>
            </a:prstGeom>
          </p:spPr>
        </p:pic>
      </p:gr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90525" y="2901950"/>
            <a:ext cx="5318760" cy="1936115"/>
          </a:xfrm>
          <a:prstGeom prst="rect">
            <a:avLst/>
          </a:prstGeom>
        </p:spPr>
      </p:pic>
      <p:pic>
        <p:nvPicPr>
          <p:cNvPr id="5" name="图片 4"/>
          <p:cNvPicPr>
            <a:picLocks noChangeAspect="1"/>
          </p:cNvPicPr>
          <p:nvPr/>
        </p:nvPicPr>
        <p:blipFill>
          <a:blip r:embed="rId2"/>
          <a:stretch>
            <a:fillRect/>
          </a:stretch>
        </p:blipFill>
        <p:spPr>
          <a:xfrm>
            <a:off x="5808345" y="610870"/>
            <a:ext cx="6200775" cy="5635625"/>
          </a:xfrm>
          <a:prstGeom prst="rect">
            <a:avLst/>
          </a:prstGeom>
        </p:spPr>
      </p:pic>
      <p:sp>
        <p:nvSpPr>
          <p:cNvPr id="8" name="标题 7"/>
          <p:cNvSpPr>
            <a:spLocks noGrp="1"/>
          </p:cNvSpPr>
          <p:nvPr>
            <p:ph type="title"/>
          </p:nvPr>
        </p:nvSpPr>
        <p:spPr>
          <a:xfrm>
            <a:off x="321310" y="1208405"/>
            <a:ext cx="4793615" cy="864235"/>
          </a:xfrm>
        </p:spPr>
        <p:txBody>
          <a:bodyPr/>
          <a:p>
            <a:r>
              <a:rPr lang="en-US" altLang="zh-CN" dirty="0">
                <a:sym typeface="+mn-ea"/>
              </a:rPr>
              <a:t>Step 6 in Detail</a:t>
            </a:r>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480060" y="1386840"/>
            <a:ext cx="7879080" cy="3208020"/>
          </a:xfrm>
          <a:prstGeom prst="rect">
            <a:avLst/>
          </a:prstGeom>
        </p:spPr>
      </p:pic>
      <p:pic>
        <p:nvPicPr>
          <p:cNvPr id="7" name="图片 6"/>
          <p:cNvPicPr>
            <a:picLocks noChangeAspect="1"/>
          </p:cNvPicPr>
          <p:nvPr/>
        </p:nvPicPr>
        <p:blipFill>
          <a:blip r:embed="rId2"/>
          <a:stretch>
            <a:fillRect/>
          </a:stretch>
        </p:blipFill>
        <p:spPr>
          <a:xfrm>
            <a:off x="480060" y="4926330"/>
            <a:ext cx="10949940" cy="1455420"/>
          </a:xfrm>
          <a:prstGeom prst="rect">
            <a:avLst/>
          </a:prstGeom>
        </p:spPr>
      </p:pic>
      <p:sp>
        <p:nvSpPr>
          <p:cNvPr id="8" name="标题 7"/>
          <p:cNvSpPr>
            <a:spLocks noGrp="1"/>
          </p:cNvSpPr>
          <p:nvPr/>
        </p:nvSpPr>
        <p:spPr>
          <a:xfrm>
            <a:off x="-2764155" y="522560"/>
            <a:ext cx="10515600" cy="864000"/>
          </a:xfrm>
          <a:prstGeom prst="rect">
            <a:avLst/>
          </a:prstGeom>
        </p:spPr>
        <p:txBody>
          <a:bodyPr vert="horz" lIns="0" tIns="0" rIns="0" bIns="0" rtlCol="0" anchor="ctr">
            <a:normAutofit/>
          </a:bodyPr>
          <a:lst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a:lstStyle>
          <a:p>
            <a:r>
              <a:rPr lang="en-US" altLang="zh-CN" dirty="0">
                <a:sym typeface="+mn-ea"/>
              </a:rPr>
              <a:t>Step 6 in Detail</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p:nvPr/>
        </p:nvPicPr>
        <p:blipFill>
          <a:blip r:embed="rId1"/>
          <a:stretch>
            <a:fillRect/>
          </a:stretch>
        </p:blipFill>
        <p:spPr>
          <a:xfrm>
            <a:off x="7202805" y="406400"/>
            <a:ext cx="3968750" cy="3582670"/>
          </a:xfrm>
          <a:prstGeom prst="rect">
            <a:avLst/>
          </a:prstGeom>
        </p:spPr>
      </p:pic>
      <p:sp>
        <p:nvSpPr>
          <p:cNvPr id="8" name="圆角矩形 7"/>
          <p:cNvSpPr/>
          <p:nvPr/>
        </p:nvSpPr>
        <p:spPr>
          <a:xfrm>
            <a:off x="733425" y="1471930"/>
            <a:ext cx="4625340" cy="408940"/>
          </a:xfrm>
          <a:prstGeom prst="round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spc="200">
                <a:latin typeface="Arial" panose="020B0604020202020204" pitchFamily="34" charset="0"/>
                <a:ea typeface="微软雅黑" panose="020B0503020204020204" charset="-122"/>
                <a:sym typeface="+mn-ea"/>
              </a:rPr>
              <a:t>Hopeless Case</a:t>
            </a:r>
            <a:endParaRPr lang="zh-CN" altLang="en-US"/>
          </a:p>
        </p:txBody>
      </p:sp>
      <p:pic>
        <p:nvPicPr>
          <p:cNvPr id="10" name="图片 9"/>
          <p:cNvPicPr>
            <a:picLocks noChangeAspect="1"/>
          </p:cNvPicPr>
          <p:nvPr/>
        </p:nvPicPr>
        <p:blipFill>
          <a:blip r:embed="rId2"/>
          <a:stretch>
            <a:fillRect/>
          </a:stretch>
        </p:blipFill>
        <p:spPr>
          <a:xfrm>
            <a:off x="221615" y="2506345"/>
            <a:ext cx="11748770" cy="3170555"/>
          </a:xfrm>
          <a:prstGeom prst="rect">
            <a:avLst/>
          </a:prstGeom>
        </p:spPr>
      </p:pic>
      <p:sp>
        <p:nvSpPr>
          <p:cNvPr id="2" name="标题 1"/>
          <p:cNvSpPr>
            <a:spLocks noGrp="1"/>
          </p:cNvSpPr>
          <p:nvPr>
            <p:ph type="title"/>
          </p:nvPr>
        </p:nvSpPr>
        <p:spPr>
          <a:xfrm>
            <a:off x="617855" y="335280"/>
            <a:ext cx="8236585" cy="864235"/>
          </a:xfrm>
        </p:spPr>
        <p:txBody>
          <a:bodyPr>
            <a:normAutofit/>
          </a:bodyPr>
          <a:p>
            <a:r>
              <a:rPr lang="en-US" altLang="zh-CN">
                <a:sym typeface="+mn-ea"/>
              </a:rPr>
              <a:t>CalmBot Full Interaction Example </a:t>
            </a:r>
            <a:endParaRPr lang="zh-CN" altLang="en-US"/>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圆角矩形 7"/>
          <p:cNvSpPr/>
          <p:nvPr/>
        </p:nvSpPr>
        <p:spPr>
          <a:xfrm>
            <a:off x="603885" y="1819910"/>
            <a:ext cx="4625340" cy="408940"/>
          </a:xfrm>
          <a:prstGeom prst="roundRect">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zh-CN" dirty="0">
                <a:solidFill>
                  <a:srgbClr val="FFFFFF"/>
                </a:solidFill>
                <a:sym typeface="+mn-ea"/>
              </a:rPr>
              <a:t>Veteran PTSD Case</a:t>
            </a:r>
            <a:endParaRPr lang="zh-CN" altLang="en-US"/>
          </a:p>
        </p:txBody>
      </p:sp>
      <p:sp>
        <p:nvSpPr>
          <p:cNvPr id="2" name="标题 1"/>
          <p:cNvSpPr>
            <a:spLocks noGrp="1"/>
          </p:cNvSpPr>
          <p:nvPr>
            <p:ph type="title"/>
          </p:nvPr>
        </p:nvSpPr>
        <p:spPr>
          <a:xfrm>
            <a:off x="495935" y="472440"/>
            <a:ext cx="8236585" cy="864235"/>
          </a:xfrm>
        </p:spPr>
        <p:txBody>
          <a:bodyPr>
            <a:normAutofit/>
          </a:bodyPr>
          <a:p>
            <a:r>
              <a:rPr lang="en-US" altLang="zh-CN">
                <a:sym typeface="+mn-ea"/>
              </a:rPr>
              <a:t>CalmBot Full Interaction Example </a:t>
            </a:r>
            <a:endParaRPr lang="zh-CN" altLang="en-US"/>
          </a:p>
        </p:txBody>
      </p:sp>
      <p:pic>
        <p:nvPicPr>
          <p:cNvPr id="11" name="图片 10"/>
          <p:cNvPicPr/>
          <p:nvPr/>
        </p:nvPicPr>
        <p:blipFill>
          <a:blip r:embed="rId1"/>
          <a:stretch>
            <a:fillRect/>
          </a:stretch>
        </p:blipFill>
        <p:spPr>
          <a:xfrm>
            <a:off x="7642860" y="1250315"/>
            <a:ext cx="3520440" cy="1691005"/>
          </a:xfrm>
          <a:prstGeom prst="rect">
            <a:avLst/>
          </a:prstGeom>
        </p:spPr>
      </p:pic>
      <p:pic>
        <p:nvPicPr>
          <p:cNvPr id="13" name="图片 12"/>
          <p:cNvPicPr>
            <a:picLocks noChangeAspect="1"/>
          </p:cNvPicPr>
          <p:nvPr/>
        </p:nvPicPr>
        <p:blipFill>
          <a:blip r:embed="rId2"/>
          <a:stretch>
            <a:fillRect/>
          </a:stretch>
        </p:blipFill>
        <p:spPr>
          <a:xfrm>
            <a:off x="73660" y="2941320"/>
            <a:ext cx="12045315" cy="275018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连接符 11"/>
          <p:cNvCxnSpPr/>
          <p:nvPr>
            <p:custDataLst>
              <p:tags r:id="rId1"/>
            </p:custDataLst>
          </p:nvPr>
        </p:nvCxnSpPr>
        <p:spPr>
          <a:xfrm>
            <a:off x="787690"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矩形 1"/>
          <p:cNvSpPr/>
          <p:nvPr>
            <p:custDataLst>
              <p:tags r:id="rId2"/>
            </p:custDataLst>
          </p:nvPr>
        </p:nvSpPr>
        <p:spPr>
          <a:xfrm>
            <a:off x="833755" y="2524125"/>
            <a:ext cx="2222500" cy="3217545"/>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Unable to run large models like Mistral-7B due to memory constraints.  </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Switched to lightweight models (DistilRoBERTa, Falcon-RW-1B).</a:t>
            </a:r>
            <a:endParaRPr lang="en-US" altLang="zh-CN" sz="1600">
              <a:ln>
                <a:noFill/>
                <a:prstDash val="sysDot"/>
              </a:ln>
              <a:solidFill>
                <a:schemeClr val="tx1">
                  <a:lumMod val="85000"/>
                  <a:lumOff val="15000"/>
                </a:schemeClr>
              </a:solidFill>
              <a:latin typeface="+mn-ea"/>
              <a:cs typeface="+mn-ea"/>
            </a:endParaRPr>
          </a:p>
        </p:txBody>
      </p:sp>
      <p:sp>
        <p:nvSpPr>
          <p:cNvPr id="3" name="矩形 2"/>
          <p:cNvSpPr/>
          <p:nvPr>
            <p:custDataLst>
              <p:tags r:id="rId3"/>
            </p:custDataLst>
          </p:nvPr>
        </p:nvSpPr>
        <p:spPr>
          <a:xfrm>
            <a:off x="811530" y="1797050"/>
            <a:ext cx="2080260" cy="588645"/>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Hardware Limitations</a:t>
            </a:r>
            <a:endParaRPr lang="en-US" altLang="zh-CN" sz="2000" b="1">
              <a:solidFill>
                <a:schemeClr val="accent1"/>
              </a:solidFill>
              <a:latin typeface="+mn-ea"/>
              <a:cs typeface="+mn-ea"/>
            </a:endParaRPr>
          </a:p>
        </p:txBody>
      </p:sp>
      <p:cxnSp>
        <p:nvCxnSpPr>
          <p:cNvPr id="34" name="直接连接符 33"/>
          <p:cNvCxnSpPr/>
          <p:nvPr>
            <p:custDataLst>
              <p:tags r:id="rId4"/>
            </p:custDataLst>
          </p:nvPr>
        </p:nvCxnSpPr>
        <p:spPr>
          <a:xfrm>
            <a:off x="3579513"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矩形 5"/>
          <p:cNvSpPr/>
          <p:nvPr>
            <p:custDataLst>
              <p:tags r:id="rId5"/>
            </p:custDataLst>
          </p:nvPr>
        </p:nvSpPr>
        <p:spPr>
          <a:xfrm>
            <a:off x="3625303"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Early prompts were too verbose, causing inconsistent outputs.</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Standardized simple, structured, role-guided prompts.</a:t>
            </a:r>
            <a:endParaRPr lang="en-US" altLang="zh-CN" sz="1600">
              <a:ln>
                <a:noFill/>
                <a:prstDash val="sysDot"/>
              </a:ln>
              <a:solidFill>
                <a:schemeClr val="tx1">
                  <a:lumMod val="85000"/>
                  <a:lumOff val="15000"/>
                </a:schemeClr>
              </a:solidFill>
              <a:latin typeface="+mn-ea"/>
              <a:cs typeface="+mn-ea"/>
            </a:endParaRPr>
          </a:p>
        </p:txBody>
      </p:sp>
      <p:sp>
        <p:nvSpPr>
          <p:cNvPr id="8" name="矩形 7"/>
          <p:cNvSpPr/>
          <p:nvPr>
            <p:custDataLst>
              <p:tags r:id="rId6"/>
            </p:custDataLst>
          </p:nvPr>
        </p:nvSpPr>
        <p:spPr>
          <a:xfrm>
            <a:off x="3603625" y="1797050"/>
            <a:ext cx="1942465" cy="588645"/>
          </a:xfrm>
          <a:prstGeom prst="rect">
            <a:avLst/>
          </a:prstGeom>
          <a:noFill/>
        </p:spPr>
        <p:txBody>
          <a:bodyPr wrap="square" lIns="0" tIns="0" rIns="0" bIns="0" rtlCol="0" anchor="ctr">
            <a:noAutofit/>
          </a:bodyPr>
          <a:lstStyle/>
          <a:p>
            <a:pPr algn="l">
              <a:spcBef>
                <a:spcPct val="0"/>
              </a:spcBef>
              <a:spcAft>
                <a:spcPct val="0"/>
              </a:spcAft>
            </a:pPr>
            <a:r>
              <a:rPr lang="en-US" altLang="zh-CN" sz="2000" b="1">
                <a:solidFill>
                  <a:schemeClr val="accent1"/>
                </a:solidFill>
                <a:latin typeface="+mn-ea"/>
                <a:cs typeface="+mn-ea"/>
              </a:rPr>
              <a:t>Prompt Design Instability</a:t>
            </a:r>
            <a:endParaRPr lang="en-US" altLang="zh-CN" sz="2000" b="1">
              <a:solidFill>
                <a:schemeClr val="accent1"/>
              </a:solidFill>
              <a:latin typeface="+mn-ea"/>
              <a:cs typeface="+mn-ea"/>
            </a:endParaRPr>
          </a:p>
        </p:txBody>
      </p:sp>
      <p:cxnSp>
        <p:nvCxnSpPr>
          <p:cNvPr id="53" name="直接连接符 52"/>
          <p:cNvCxnSpPr/>
          <p:nvPr>
            <p:custDataLst>
              <p:tags r:id="rId7"/>
            </p:custDataLst>
          </p:nvPr>
        </p:nvCxnSpPr>
        <p:spPr>
          <a:xfrm>
            <a:off x="6371336"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矩形 9"/>
          <p:cNvSpPr/>
          <p:nvPr>
            <p:custDataLst>
              <p:tags r:id="rId8"/>
            </p:custDataLst>
          </p:nvPr>
        </p:nvSpPr>
        <p:spPr>
          <a:xfrm>
            <a:off x="6417126"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Responses sometimes included irrelevant or repetitive trailing content.</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Tuned generation parameters; partial mitigation achieved.</a:t>
            </a:r>
            <a:endParaRPr lang="en-US" altLang="zh-CN" sz="1600">
              <a:ln>
                <a:noFill/>
                <a:prstDash val="sysDot"/>
              </a:ln>
              <a:solidFill>
                <a:schemeClr val="tx1">
                  <a:lumMod val="85000"/>
                  <a:lumOff val="15000"/>
                </a:schemeClr>
              </a:solidFill>
              <a:latin typeface="+mn-ea"/>
              <a:cs typeface="+mn-ea"/>
            </a:endParaRPr>
          </a:p>
        </p:txBody>
      </p:sp>
      <p:sp>
        <p:nvSpPr>
          <p:cNvPr id="11" name="矩形 10"/>
          <p:cNvSpPr/>
          <p:nvPr>
            <p:custDataLst>
              <p:tags r:id="rId9"/>
            </p:custDataLst>
          </p:nvPr>
        </p:nvSpPr>
        <p:spPr>
          <a:xfrm>
            <a:off x="6395424" y="1796828"/>
            <a:ext cx="1744801" cy="588948"/>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Output Drift</a:t>
            </a:r>
            <a:endParaRPr lang="en-US" altLang="zh-CN" sz="2000" b="1">
              <a:solidFill>
                <a:schemeClr val="accent1"/>
              </a:solidFill>
              <a:latin typeface="+mn-ea"/>
              <a:cs typeface="+mn-ea"/>
            </a:endParaRPr>
          </a:p>
        </p:txBody>
      </p:sp>
      <p:sp>
        <p:nvSpPr>
          <p:cNvPr id="13" name="矩形 12"/>
          <p:cNvSpPr/>
          <p:nvPr>
            <p:custDataLst>
              <p:tags r:id="rId10"/>
            </p:custDataLst>
          </p:nvPr>
        </p:nvSpPr>
        <p:spPr>
          <a:xfrm>
            <a:off x="8161927" y="1791881"/>
            <a:ext cx="477448" cy="588949"/>
          </a:xfrm>
          <a:prstGeom prst="rect">
            <a:avLst/>
          </a:prstGeom>
          <a:noFill/>
        </p:spPr>
        <p:txBody>
          <a:bodyPr wrap="none" lIns="0" tIns="0" rIns="0" bIns="0" rtlCol="0" anchor="ctr">
            <a:normAutofit/>
          </a:bodyPr>
          <a:lstStyle/>
          <a:p>
            <a:pPr algn="r">
              <a:spcBef>
                <a:spcPct val="0"/>
              </a:spcBef>
              <a:spcAft>
                <a:spcPct val="0"/>
              </a:spcAft>
            </a:pPr>
            <a:endParaRPr lang="zh-CN" altLang="en-US" sz="2400" b="1">
              <a:solidFill>
                <a:schemeClr val="accent1"/>
              </a:solidFill>
              <a:latin typeface="+mn-ea"/>
              <a:cs typeface="+mn-ea"/>
            </a:endParaRPr>
          </a:p>
        </p:txBody>
      </p:sp>
      <p:cxnSp>
        <p:nvCxnSpPr>
          <p:cNvPr id="59" name="直接连接符 58"/>
          <p:cNvCxnSpPr/>
          <p:nvPr>
            <p:custDataLst>
              <p:tags r:id="rId11"/>
            </p:custDataLst>
          </p:nvPr>
        </p:nvCxnSpPr>
        <p:spPr>
          <a:xfrm>
            <a:off x="9163159" y="2401643"/>
            <a:ext cx="2268040"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矩形 13"/>
          <p:cNvSpPr/>
          <p:nvPr>
            <p:custDataLst>
              <p:tags r:id="rId12"/>
            </p:custDataLst>
          </p:nvPr>
        </p:nvSpPr>
        <p:spPr>
          <a:xfrm>
            <a:off x="9208949" y="2524397"/>
            <a:ext cx="2222250" cy="2257469"/>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Small models lacked full conversational nuance and depth.</a:t>
            </a: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just">
              <a:lnSpc>
                <a:spcPct val="130000"/>
              </a:lnSpc>
              <a:spcBef>
                <a:spcPct val="0"/>
              </a:spcBef>
              <a:spcAft>
                <a:spcPct val="0"/>
              </a:spcAft>
            </a:pPr>
            <a:endParaRPr lang="en-US" altLang="zh-CN" sz="1600">
              <a:ln>
                <a:noFill/>
                <a:prstDash val="sysDot"/>
              </a:ln>
              <a:solidFill>
                <a:schemeClr val="tx1">
                  <a:lumMod val="85000"/>
                  <a:lumOff val="15000"/>
                </a:schemeClr>
              </a:solidFill>
              <a:latin typeface="+mn-ea"/>
              <a:cs typeface="+mn-ea"/>
            </a:endParaRPr>
          </a:p>
          <a:p>
            <a:pPr algn="l">
              <a:lnSpc>
                <a:spcPct val="130000"/>
              </a:lnSpc>
              <a:spcBef>
                <a:spcPct val="0"/>
              </a:spcBef>
              <a:spcAft>
                <a:spcPct val="0"/>
              </a:spcAft>
            </a:pPr>
            <a:r>
              <a:rPr lang="en-US" altLang="zh-CN" sz="1600">
                <a:ln>
                  <a:noFill/>
                  <a:prstDash val="sysDot"/>
                </a:ln>
                <a:solidFill>
                  <a:schemeClr val="tx1">
                    <a:lumMod val="85000"/>
                    <a:lumOff val="15000"/>
                  </a:schemeClr>
                </a:solidFill>
                <a:latin typeface="+mn-ea"/>
                <a:cs typeface="+mn-ea"/>
              </a:rPr>
              <a:t>Improved prompts; accepted as a hardware-driven limitation.</a:t>
            </a:r>
            <a:endParaRPr lang="en-US" altLang="zh-CN" sz="1600">
              <a:ln>
                <a:noFill/>
                <a:prstDash val="sysDot"/>
              </a:ln>
              <a:solidFill>
                <a:schemeClr val="tx1">
                  <a:lumMod val="85000"/>
                  <a:lumOff val="15000"/>
                </a:schemeClr>
              </a:solidFill>
              <a:latin typeface="+mn-ea"/>
              <a:cs typeface="+mn-ea"/>
            </a:endParaRPr>
          </a:p>
        </p:txBody>
      </p:sp>
      <p:sp>
        <p:nvSpPr>
          <p:cNvPr id="15" name="矩形 14"/>
          <p:cNvSpPr/>
          <p:nvPr>
            <p:custDataLst>
              <p:tags r:id="rId13"/>
            </p:custDataLst>
          </p:nvPr>
        </p:nvSpPr>
        <p:spPr>
          <a:xfrm>
            <a:off x="9187180" y="1797050"/>
            <a:ext cx="2244090" cy="588645"/>
          </a:xfrm>
          <a:prstGeom prst="rect">
            <a:avLst/>
          </a:prstGeom>
          <a:noFill/>
        </p:spPr>
        <p:txBody>
          <a:bodyPr wrap="square" lIns="0" tIns="0" rIns="0" bIns="0" rtlCol="0" anchor="ctr">
            <a:noAutofit/>
          </a:bodyPr>
          <a:lstStyle/>
          <a:p>
            <a:pPr>
              <a:spcBef>
                <a:spcPct val="0"/>
              </a:spcBef>
              <a:spcAft>
                <a:spcPct val="0"/>
              </a:spcAft>
            </a:pPr>
            <a:r>
              <a:rPr lang="en-US" altLang="zh-CN" sz="2000" b="1">
                <a:solidFill>
                  <a:schemeClr val="accent1"/>
                </a:solidFill>
                <a:latin typeface="+mn-ea"/>
                <a:cs typeface="+mn-ea"/>
              </a:rPr>
              <a:t>Limited Model Naturalness</a:t>
            </a:r>
            <a:endParaRPr lang="en-US" altLang="zh-CN" sz="2000" b="1">
              <a:solidFill>
                <a:schemeClr val="accent1"/>
              </a:solidFill>
              <a:latin typeface="+mn-ea"/>
              <a:cs typeface="+mn-ea"/>
            </a:endParaRPr>
          </a:p>
        </p:txBody>
      </p:sp>
      <p:sp>
        <p:nvSpPr>
          <p:cNvPr id="31" name="标题 1"/>
          <p:cNvSpPr>
            <a:spLocks noGrp="1"/>
          </p:cNvSpPr>
          <p:nvPr>
            <p:custDataLst>
              <p:tags r:id="rId14"/>
            </p:custDataLst>
          </p:nvPr>
        </p:nvSpPr>
        <p:spPr>
          <a:xfrm>
            <a:off x="965200" y="584790"/>
            <a:ext cx="10515600" cy="864000"/>
          </a:xfrm>
          <a:prstGeom prst="rect">
            <a:avLst/>
          </a:prstGeom>
        </p:spPr>
        <p:txBody>
          <a:bodyPr vert="horz" lIns="0" tIns="0" rIns="0" bIns="0" rtlCol="0" anchor="ctr">
            <a:normAutofit/>
          </a:bodyPr>
          <a:lstStyle>
            <a:lvl1pPr algn="ctr" defTabSz="914400" rtl="0" eaLnBrk="1" latinLnBrk="0" hangingPunct="1">
              <a:lnSpc>
                <a:spcPct val="100000"/>
              </a:lnSpc>
              <a:spcBef>
                <a:spcPct val="0"/>
              </a:spcBef>
              <a:buNone/>
              <a:defRPr sz="4000" b="1" kern="1200">
                <a:solidFill>
                  <a:schemeClr val="accent6"/>
                </a:solidFill>
                <a:latin typeface="+mj-lt"/>
                <a:ea typeface="+mj-ea"/>
                <a:cs typeface="+mj-cs"/>
              </a:defRPr>
            </a:lvl1pPr>
          </a:lstStyle>
          <a:p>
            <a:r>
              <a:rPr lang="en-US" altLang="zh-CN"/>
              <a:t>CalmBot Project – Key Challenges </a:t>
            </a:r>
            <a:endParaRPr lang="en-US" altLang="zh-CN"/>
          </a:p>
        </p:txBody>
      </p:sp>
      <p:sp>
        <p:nvSpPr>
          <p:cNvPr id="32" name="下箭头 31"/>
          <p:cNvSpPr/>
          <p:nvPr/>
        </p:nvSpPr>
        <p:spPr>
          <a:xfrm>
            <a:off x="1489710" y="3863340"/>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下箭头 64"/>
          <p:cNvSpPr/>
          <p:nvPr/>
        </p:nvSpPr>
        <p:spPr>
          <a:xfrm>
            <a:off x="10020935" y="3863340"/>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下箭头 65"/>
          <p:cNvSpPr/>
          <p:nvPr/>
        </p:nvSpPr>
        <p:spPr>
          <a:xfrm>
            <a:off x="7195820" y="3896995"/>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下箭头 66"/>
          <p:cNvSpPr/>
          <p:nvPr/>
        </p:nvSpPr>
        <p:spPr>
          <a:xfrm>
            <a:off x="4371340" y="3896995"/>
            <a:ext cx="502920" cy="472440"/>
          </a:xfrm>
          <a:prstGeom prst="downArrow">
            <a:avLst/>
          </a:pr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5"/>
    </p:custDataLst>
  </p:cSld>
  <p:clrMapOvr>
    <a:masterClrMapping/>
  </p:clrMapOvr>
</p:sld>
</file>

<file path=ppt/tags/tag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
  <p:tag name="KSO_WM_UNIT_LAYERLEVEL" val="1"/>
  <p:tag name="KSO_WM_TAG_VERSION" val="1.0"/>
  <p:tag name="KSO_WM_UNIT_TYPE" val="i"/>
  <p:tag name="KSO_WM_UNIT_INDEX" val="1"/>
</p:tagLst>
</file>

<file path=ppt/tags/tag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0"/>
  <p:tag name="KSO_WM_UNIT_LAYERLEVEL" val="1"/>
  <p:tag name="KSO_WM_TAG_VERSION" val="1.0"/>
  <p:tag name="KSO_WM_UNIT_TYPE" val="i"/>
  <p:tag name="KSO_WM_UNIT_INDEX" val="10"/>
</p:tagLst>
</file>

<file path=ppt/tags/tag1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
  <p:tag name="KSO_WM_UNIT_LAYERLEVEL" val="1"/>
  <p:tag name="KSO_WM_TAG_VERSION" val="1.0"/>
  <p:tag name="KSO_WM_UNIT_TYPE" val="i"/>
  <p:tag name="KSO_WM_UNIT_INDEX" val="6"/>
</p:tagLst>
</file>

<file path=ppt/tags/tag1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
  <p:tag name="KSO_WM_UNIT_LAYERLEVEL" val="1"/>
  <p:tag name="KSO_WM_TAG_VERSION" val="1.0"/>
  <p:tag name="KSO_WM_UNIT_TYPE" val="i"/>
  <p:tag name="KSO_WM_UNIT_INDEX" val="7"/>
</p:tagLst>
</file>

<file path=ppt/tags/tag1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8"/>
  <p:tag name="KSO_WM_UNIT_LAYERLEVEL" val="1"/>
  <p:tag name="KSO_WM_TAG_VERSION" val="1.0"/>
  <p:tag name="KSO_WM_UNIT_TYPE" val="i"/>
  <p:tag name="KSO_WM_UNIT_INDEX" val="8"/>
</p:tagLst>
</file>

<file path=ppt/tags/tag1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9"/>
  <p:tag name="KSO_WM_UNIT_LAYERLEVEL" val="1"/>
  <p:tag name="KSO_WM_TAG_VERSION" val="1.0"/>
  <p:tag name="KSO_WM_UNIT_TYPE" val="i"/>
  <p:tag name="KSO_WM_UNIT_INDEX" val="9"/>
</p:tagLst>
</file>

<file path=ppt/tags/tag1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0"/>
  <p:tag name="KSO_WM_UNIT_LAYERLEVEL" val="1"/>
  <p:tag name="KSO_WM_TAG_VERSION" val="1.0"/>
  <p:tag name="KSO_WM_UNIT_TYPE" val="i"/>
  <p:tag name="KSO_WM_UNIT_INDEX" val="10"/>
</p:tagLst>
</file>

<file path=ppt/tags/tag1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1"/>
  <p:tag name="KSO_WM_UNIT_LAYERLEVEL" val="1"/>
  <p:tag name="KSO_WM_TAG_VERSION" val="1.0"/>
  <p:tag name="KSO_WM_UNIT_TYPE" val="i"/>
  <p:tag name="KSO_WM_UNIT_INDEX" val="11"/>
</p:tagLst>
</file>

<file path=ppt/tags/tag1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2"/>
  <p:tag name="KSO_WM_UNIT_LAYERLEVEL" val="1"/>
  <p:tag name="KSO_WM_TAG_VERSION" val="1.0"/>
  <p:tag name="KSO_WM_UNIT_TYPE" val="i"/>
  <p:tag name="KSO_WM_UNIT_INDEX" val="12"/>
</p:tagLst>
</file>

<file path=ppt/tags/tag1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3"/>
  <p:tag name="KSO_WM_UNIT_LAYERLEVEL" val="1"/>
  <p:tag name="KSO_WM_TAG_VERSION" val="1.0"/>
  <p:tag name="KSO_WM_UNIT_TYPE" val="i"/>
  <p:tag name="KSO_WM_UNIT_INDEX" val="13"/>
</p:tagLst>
</file>

<file path=ppt/tags/tag1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4"/>
  <p:tag name="KSO_WM_UNIT_LAYERLEVEL" val="1"/>
  <p:tag name="KSO_WM_TAG_VERSION" val="1.0"/>
  <p:tag name="KSO_WM_UNIT_TYPE" val="i"/>
  <p:tag name="KSO_WM_UNIT_INDEX" val="14"/>
</p:tagLst>
</file>

<file path=ppt/tags/tag1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5"/>
  <p:tag name="KSO_WM_UNIT_LAYERLEVEL" val="1"/>
  <p:tag name="KSO_WM_TAG_VERSION" val="1.0"/>
  <p:tag name="KSO_WM_UNIT_TYPE" val="i"/>
  <p:tag name="KSO_WM_UNIT_INDEX" val="15"/>
</p:tagLst>
</file>

<file path=ppt/tags/tag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1"/>
  <p:tag name="KSO_WM_UNIT_LAYERLEVEL" val="1"/>
  <p:tag name="KSO_WM_TAG_VERSION" val="1.0"/>
  <p:tag name="KSO_WM_UNIT_TYPE" val="i"/>
  <p:tag name="KSO_WM_UNIT_INDEX" val="11"/>
</p:tagLst>
</file>

<file path=ppt/tags/tag1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6"/>
  <p:tag name="KSO_WM_UNIT_LAYERLEVEL" val="1"/>
  <p:tag name="KSO_WM_TAG_VERSION" val="1.0"/>
  <p:tag name="KSO_WM_UNIT_TYPE" val="i"/>
  <p:tag name="KSO_WM_UNIT_INDEX" val="16"/>
</p:tagLst>
</file>

<file path=ppt/tags/tag1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7"/>
  <p:tag name="KSO_WM_UNIT_LAYERLEVEL" val="1"/>
  <p:tag name="KSO_WM_TAG_VERSION" val="1.0"/>
  <p:tag name="KSO_WM_UNIT_TYPE" val="i"/>
  <p:tag name="KSO_WM_UNIT_INDEX" val="17"/>
</p:tagLst>
</file>

<file path=ppt/tags/tag1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8"/>
  <p:tag name="KSO_WM_UNIT_LAYERLEVEL" val="1"/>
  <p:tag name="KSO_WM_TAG_VERSION" val="1.0"/>
  <p:tag name="KSO_WM_UNIT_TYPE" val="i"/>
  <p:tag name="KSO_WM_UNIT_INDEX" val="18"/>
</p:tagLst>
</file>

<file path=ppt/tags/tag1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9"/>
  <p:tag name="KSO_WM_UNIT_LAYERLEVEL" val="1"/>
  <p:tag name="KSO_WM_TAG_VERSION" val="1.0"/>
  <p:tag name="KSO_WM_UNIT_TYPE" val="i"/>
  <p:tag name="KSO_WM_UNIT_INDEX" val="19"/>
</p:tagLst>
</file>

<file path=ppt/tags/tag1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0"/>
  <p:tag name="KSO_WM_UNIT_LAYERLEVEL" val="1"/>
  <p:tag name="KSO_WM_TAG_VERSION" val="1.0"/>
  <p:tag name="KSO_WM_UNIT_TYPE" val="i"/>
  <p:tag name="KSO_WM_UNIT_INDEX" val="20"/>
</p:tagLst>
</file>

<file path=ppt/tags/tag1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1"/>
  <p:tag name="KSO_WM_UNIT_LAYERLEVEL" val="1"/>
  <p:tag name="KSO_WM_TAG_VERSION" val="1.0"/>
  <p:tag name="KSO_WM_UNIT_TYPE" val="i"/>
  <p:tag name="KSO_WM_UNIT_INDEX" val="21"/>
</p:tagLst>
</file>

<file path=ppt/tags/tag1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2"/>
  <p:tag name="KSO_WM_UNIT_LAYERLEVEL" val="1"/>
  <p:tag name="KSO_WM_TAG_VERSION" val="1.0"/>
  <p:tag name="KSO_WM_UNIT_TYPE" val="i"/>
  <p:tag name="KSO_WM_UNIT_INDEX" val="22"/>
</p:tagLst>
</file>

<file path=ppt/tags/tag1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3"/>
  <p:tag name="KSO_WM_UNIT_LAYERLEVEL" val="1"/>
  <p:tag name="KSO_WM_TAG_VERSION" val="1.0"/>
  <p:tag name="KSO_WM_UNIT_TYPE" val="i"/>
  <p:tag name="KSO_WM_UNIT_INDEX" val="23"/>
</p:tagLst>
</file>

<file path=ppt/tags/tag1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4"/>
  <p:tag name="KSO_WM_UNIT_LAYERLEVEL" val="1"/>
  <p:tag name="KSO_WM_TAG_VERSION" val="1.0"/>
  <p:tag name="KSO_WM_UNIT_TYPE" val="i"/>
  <p:tag name="KSO_WM_UNIT_INDEX" val="24"/>
</p:tagLst>
</file>

<file path=ppt/tags/tag1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5"/>
  <p:tag name="KSO_WM_UNIT_LAYERLEVEL" val="1"/>
  <p:tag name="KSO_WM_TAG_VERSION" val="1.0"/>
  <p:tag name="KSO_WM_UNIT_TYPE" val="i"/>
  <p:tag name="KSO_WM_UNIT_INDEX" val="25"/>
</p:tagLst>
</file>

<file path=ppt/tags/tag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2"/>
  <p:tag name="KSO_WM_UNIT_LAYERLEVEL" val="1"/>
  <p:tag name="KSO_WM_TAG_VERSION" val="1.0"/>
  <p:tag name="KSO_WM_UNIT_TYPE" val="i"/>
  <p:tag name="KSO_WM_UNIT_INDEX" val="12"/>
</p:tagLst>
</file>

<file path=ppt/tags/tag1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6"/>
  <p:tag name="KSO_WM_UNIT_LAYERLEVEL" val="1"/>
  <p:tag name="KSO_WM_TAG_VERSION" val="1.0"/>
  <p:tag name="KSO_WM_UNIT_TYPE" val="i"/>
  <p:tag name="KSO_WM_UNIT_INDEX" val="26"/>
</p:tagLst>
</file>

<file path=ppt/tags/tag1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7"/>
  <p:tag name="KSO_WM_UNIT_LAYERLEVEL" val="1"/>
  <p:tag name="KSO_WM_TAG_VERSION" val="1.0"/>
  <p:tag name="KSO_WM_UNIT_TYPE" val="i"/>
  <p:tag name="KSO_WM_UNIT_INDEX" val="27"/>
</p:tagLst>
</file>

<file path=ppt/tags/tag1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8"/>
  <p:tag name="KSO_WM_UNIT_LAYERLEVEL" val="1"/>
  <p:tag name="KSO_WM_TAG_VERSION" val="1.0"/>
  <p:tag name="KSO_WM_UNIT_TYPE" val="i"/>
  <p:tag name="KSO_WM_UNIT_INDEX" val="28"/>
</p:tagLst>
</file>

<file path=ppt/tags/tag1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9"/>
  <p:tag name="KSO_WM_UNIT_LAYERLEVEL" val="1"/>
  <p:tag name="KSO_WM_TAG_VERSION" val="1.0"/>
  <p:tag name="KSO_WM_UNIT_TYPE" val="i"/>
  <p:tag name="KSO_WM_UNIT_INDEX" val="29"/>
</p:tagLst>
</file>

<file path=ppt/tags/tag1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0"/>
  <p:tag name="KSO_WM_UNIT_LAYERLEVEL" val="1"/>
  <p:tag name="KSO_WM_TAG_VERSION" val="1.0"/>
  <p:tag name="KSO_WM_UNIT_TYPE" val="i"/>
  <p:tag name="KSO_WM_UNIT_INDEX" val="30"/>
</p:tagLst>
</file>

<file path=ppt/tags/tag1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1"/>
  <p:tag name="KSO_WM_UNIT_LAYERLEVEL" val="1"/>
  <p:tag name="KSO_WM_TAG_VERSION" val="1.0"/>
  <p:tag name="KSO_WM_UNIT_TYPE" val="i"/>
  <p:tag name="KSO_WM_UNIT_INDEX" val="31"/>
</p:tagLst>
</file>

<file path=ppt/tags/tag1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2"/>
  <p:tag name="KSO_WM_UNIT_LAYERLEVEL" val="1"/>
  <p:tag name="KSO_WM_TAG_VERSION" val="1.0"/>
  <p:tag name="KSO_WM_UNIT_TYPE" val="i"/>
  <p:tag name="KSO_WM_UNIT_INDEX" val="32"/>
</p:tagLst>
</file>

<file path=ppt/tags/tag1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3"/>
  <p:tag name="KSO_WM_UNIT_LAYERLEVEL" val="1"/>
  <p:tag name="KSO_WM_TAG_VERSION" val="1.0"/>
  <p:tag name="KSO_WM_UNIT_TYPE" val="i"/>
  <p:tag name="KSO_WM_UNIT_INDEX" val="33"/>
</p:tagLst>
</file>

<file path=ppt/tags/tag1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4"/>
  <p:tag name="KSO_WM_UNIT_LAYERLEVEL" val="1"/>
  <p:tag name="KSO_WM_TAG_VERSION" val="1.0"/>
  <p:tag name="KSO_WM_UNIT_TYPE" val="i"/>
  <p:tag name="KSO_WM_UNIT_INDEX" val="34"/>
</p:tagLst>
</file>

<file path=ppt/tags/tag1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5"/>
  <p:tag name="KSO_WM_UNIT_LAYERLEVEL" val="1"/>
  <p:tag name="KSO_WM_TAG_VERSION" val="1.0"/>
  <p:tag name="KSO_WM_UNIT_TYPE" val="i"/>
  <p:tag name="KSO_WM_UNIT_INDEX" val="35"/>
</p:tagLst>
</file>

<file path=ppt/tags/tag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3"/>
  <p:tag name="KSO_WM_UNIT_LAYERLEVEL" val="1"/>
  <p:tag name="KSO_WM_TAG_VERSION" val="1.0"/>
  <p:tag name="KSO_WM_UNIT_TYPE" val="i"/>
  <p:tag name="KSO_WM_UNIT_INDEX" val="13"/>
</p:tagLst>
</file>

<file path=ppt/tags/tag1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6"/>
  <p:tag name="KSO_WM_UNIT_LAYERLEVEL" val="1"/>
  <p:tag name="KSO_WM_TAG_VERSION" val="1.0"/>
  <p:tag name="KSO_WM_UNIT_TYPE" val="i"/>
  <p:tag name="KSO_WM_UNIT_INDEX" val="36"/>
</p:tagLst>
</file>

<file path=ppt/tags/tag1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7"/>
  <p:tag name="KSO_WM_UNIT_LAYERLEVEL" val="1"/>
  <p:tag name="KSO_WM_TAG_VERSION" val="1.0"/>
  <p:tag name="KSO_WM_UNIT_TYPE" val="i"/>
  <p:tag name="KSO_WM_UNIT_INDEX" val="37"/>
</p:tagLst>
</file>

<file path=ppt/tags/tag1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8"/>
  <p:tag name="KSO_WM_UNIT_LAYERLEVEL" val="1"/>
  <p:tag name="KSO_WM_TAG_VERSION" val="1.0"/>
  <p:tag name="KSO_WM_UNIT_TYPE" val="i"/>
  <p:tag name="KSO_WM_UNIT_INDEX" val="38"/>
</p:tagLst>
</file>

<file path=ppt/tags/tag1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9"/>
  <p:tag name="KSO_WM_UNIT_LAYERLEVEL" val="1"/>
  <p:tag name="KSO_WM_TAG_VERSION" val="1.0"/>
  <p:tag name="KSO_WM_UNIT_TYPE" val="i"/>
  <p:tag name="KSO_WM_UNIT_INDEX" val="39"/>
</p:tagLst>
</file>

<file path=ppt/tags/tag1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0"/>
  <p:tag name="KSO_WM_UNIT_LAYERLEVEL" val="1"/>
  <p:tag name="KSO_WM_TAG_VERSION" val="1.0"/>
  <p:tag name="KSO_WM_UNIT_TYPE" val="i"/>
  <p:tag name="KSO_WM_UNIT_INDEX" val="40"/>
</p:tagLst>
</file>

<file path=ppt/tags/tag1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1"/>
  <p:tag name="KSO_WM_UNIT_LAYERLEVEL" val="1"/>
  <p:tag name="KSO_WM_TAG_VERSION" val="1.0"/>
  <p:tag name="KSO_WM_UNIT_TYPE" val="i"/>
  <p:tag name="KSO_WM_UNIT_INDEX" val="41"/>
</p:tagLst>
</file>

<file path=ppt/tags/tag1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2"/>
  <p:tag name="KSO_WM_UNIT_LAYERLEVEL" val="1"/>
  <p:tag name="KSO_WM_TAG_VERSION" val="1.0"/>
  <p:tag name="KSO_WM_UNIT_TYPE" val="i"/>
  <p:tag name="KSO_WM_UNIT_INDEX" val="42"/>
</p:tagLst>
</file>

<file path=ppt/tags/tag1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3"/>
  <p:tag name="KSO_WM_UNIT_LAYERLEVEL" val="1"/>
  <p:tag name="KSO_WM_TAG_VERSION" val="1.0"/>
  <p:tag name="KSO_WM_UNIT_TYPE" val="i"/>
  <p:tag name="KSO_WM_UNIT_INDEX" val="43"/>
</p:tagLst>
</file>

<file path=ppt/tags/tag1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4"/>
  <p:tag name="KSO_WM_UNIT_LAYERLEVEL" val="1"/>
  <p:tag name="KSO_WM_TAG_VERSION" val="1.0"/>
  <p:tag name="KSO_WM_UNIT_TYPE" val="i"/>
  <p:tag name="KSO_WM_UNIT_INDEX" val="44"/>
</p:tagLst>
</file>

<file path=ppt/tags/tag1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5"/>
  <p:tag name="KSO_WM_UNIT_LAYERLEVEL" val="1"/>
  <p:tag name="KSO_WM_TAG_VERSION" val="1.0"/>
  <p:tag name="KSO_WM_UNIT_TYPE" val="i"/>
  <p:tag name="KSO_WM_UNIT_INDEX" val="45"/>
</p:tagLst>
</file>

<file path=ppt/tags/tag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4"/>
  <p:tag name="KSO_WM_UNIT_LAYERLEVEL" val="1"/>
  <p:tag name="KSO_WM_TAG_VERSION" val="1.0"/>
  <p:tag name="KSO_WM_UNIT_TYPE" val="i"/>
  <p:tag name="KSO_WM_UNIT_INDEX" val="14"/>
</p:tagLst>
</file>

<file path=ppt/tags/tag1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6"/>
  <p:tag name="KSO_WM_UNIT_LAYERLEVEL" val="1"/>
  <p:tag name="KSO_WM_TAG_VERSION" val="1.0"/>
  <p:tag name="KSO_WM_UNIT_TYPE" val="i"/>
  <p:tag name="KSO_WM_UNIT_INDEX" val="46"/>
</p:tagLst>
</file>

<file path=ppt/tags/tag1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7"/>
  <p:tag name="KSO_WM_UNIT_LAYERLEVEL" val="1"/>
  <p:tag name="KSO_WM_TAG_VERSION" val="1.0"/>
  <p:tag name="KSO_WM_UNIT_TYPE" val="i"/>
  <p:tag name="KSO_WM_UNIT_INDEX" val="47"/>
</p:tagLst>
</file>

<file path=ppt/tags/tag1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8"/>
  <p:tag name="KSO_WM_UNIT_LAYERLEVEL" val="1"/>
  <p:tag name="KSO_WM_TAG_VERSION" val="1.0"/>
  <p:tag name="KSO_WM_UNIT_TYPE" val="i"/>
  <p:tag name="KSO_WM_UNIT_INDEX" val="48"/>
</p:tagLst>
</file>

<file path=ppt/tags/tag1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9"/>
  <p:tag name="KSO_WM_UNIT_LAYERLEVEL" val="1"/>
  <p:tag name="KSO_WM_TAG_VERSION" val="1.0"/>
  <p:tag name="KSO_WM_UNIT_TYPE" val="i"/>
  <p:tag name="KSO_WM_UNIT_INDEX" val="49"/>
</p:tagLst>
</file>

<file path=ppt/tags/tag1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0"/>
  <p:tag name="KSO_WM_UNIT_LAYERLEVEL" val="1"/>
  <p:tag name="KSO_WM_TAG_VERSION" val="1.0"/>
  <p:tag name="KSO_WM_UNIT_TYPE" val="i"/>
  <p:tag name="KSO_WM_UNIT_INDEX" val="50"/>
</p:tagLst>
</file>

<file path=ppt/tags/tag1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1"/>
  <p:tag name="KSO_WM_UNIT_LAYERLEVEL" val="1"/>
  <p:tag name="KSO_WM_TAG_VERSION" val="1.0"/>
  <p:tag name="KSO_WM_UNIT_TYPE" val="i"/>
  <p:tag name="KSO_WM_UNIT_INDEX" val="51"/>
</p:tagLst>
</file>

<file path=ppt/tags/tag1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2"/>
  <p:tag name="KSO_WM_UNIT_LAYERLEVEL" val="1"/>
  <p:tag name="KSO_WM_TAG_VERSION" val="1.0"/>
  <p:tag name="KSO_WM_UNIT_TYPE" val="i"/>
  <p:tag name="KSO_WM_UNIT_INDEX" val="52"/>
</p:tagLst>
</file>

<file path=ppt/tags/tag1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3"/>
  <p:tag name="KSO_WM_UNIT_LAYERLEVEL" val="1"/>
  <p:tag name="KSO_WM_TAG_VERSION" val="1.0"/>
  <p:tag name="KSO_WM_UNIT_TYPE" val="i"/>
  <p:tag name="KSO_WM_UNIT_INDEX" val="53"/>
</p:tagLst>
</file>

<file path=ppt/tags/tag1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4"/>
  <p:tag name="KSO_WM_UNIT_LAYERLEVEL" val="1"/>
  <p:tag name="KSO_WM_TAG_VERSION" val="1.0"/>
  <p:tag name="KSO_WM_UNIT_TYPE" val="i"/>
  <p:tag name="KSO_WM_UNIT_INDEX" val="54"/>
</p:tagLst>
</file>

<file path=ppt/tags/tag1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5"/>
  <p:tag name="KSO_WM_UNIT_LAYERLEVEL" val="1"/>
  <p:tag name="KSO_WM_TAG_VERSION" val="1.0"/>
  <p:tag name="KSO_WM_UNIT_TYPE" val="i"/>
  <p:tag name="KSO_WM_UNIT_INDEX" val="55"/>
</p:tagLst>
</file>

<file path=ppt/tags/tag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5"/>
  <p:tag name="KSO_WM_UNIT_LAYERLEVEL" val="1"/>
  <p:tag name="KSO_WM_TAG_VERSION" val="1.0"/>
  <p:tag name="KSO_WM_UNIT_TYPE" val="i"/>
  <p:tag name="KSO_WM_UNIT_INDEX" val="15"/>
</p:tagLst>
</file>

<file path=ppt/tags/tag1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6"/>
  <p:tag name="KSO_WM_UNIT_LAYERLEVEL" val="1"/>
  <p:tag name="KSO_WM_TAG_VERSION" val="1.0"/>
  <p:tag name="KSO_WM_UNIT_TYPE" val="i"/>
  <p:tag name="KSO_WM_UNIT_INDEX" val="56"/>
</p:tagLst>
</file>

<file path=ppt/tags/tag1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7"/>
  <p:tag name="KSO_WM_UNIT_LAYERLEVEL" val="1"/>
  <p:tag name="KSO_WM_TAG_VERSION" val="1.0"/>
  <p:tag name="KSO_WM_UNIT_TYPE" val="i"/>
  <p:tag name="KSO_WM_UNIT_INDEX" val="57"/>
</p:tagLst>
</file>

<file path=ppt/tags/tag1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8"/>
  <p:tag name="KSO_WM_UNIT_LAYERLEVEL" val="1"/>
  <p:tag name="KSO_WM_TAG_VERSION" val="1.0"/>
  <p:tag name="KSO_WM_UNIT_TYPE" val="i"/>
  <p:tag name="KSO_WM_UNIT_INDEX" val="58"/>
</p:tagLst>
</file>

<file path=ppt/tags/tag1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9"/>
  <p:tag name="KSO_WM_UNIT_LAYERLEVEL" val="1"/>
  <p:tag name="KSO_WM_TAG_VERSION" val="1.0"/>
  <p:tag name="KSO_WM_UNIT_TYPE" val="i"/>
  <p:tag name="KSO_WM_UNIT_INDEX" val="59"/>
</p:tagLst>
</file>

<file path=ppt/tags/tag1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0"/>
  <p:tag name="KSO_WM_UNIT_LAYERLEVEL" val="1"/>
  <p:tag name="KSO_WM_TAG_VERSION" val="1.0"/>
  <p:tag name="KSO_WM_UNIT_TYPE" val="i"/>
  <p:tag name="KSO_WM_UNIT_INDEX" val="60"/>
</p:tagLst>
</file>

<file path=ppt/tags/tag1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1"/>
  <p:tag name="KSO_WM_UNIT_LAYERLEVEL" val="1"/>
  <p:tag name="KSO_WM_TAG_VERSION" val="1.0"/>
  <p:tag name="KSO_WM_UNIT_TYPE" val="i"/>
  <p:tag name="KSO_WM_UNIT_INDEX" val="61"/>
</p:tagLst>
</file>

<file path=ppt/tags/tag1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2"/>
  <p:tag name="KSO_WM_UNIT_LAYERLEVEL" val="1"/>
  <p:tag name="KSO_WM_TAG_VERSION" val="1.0"/>
  <p:tag name="KSO_WM_UNIT_TYPE" val="i"/>
  <p:tag name="KSO_WM_UNIT_INDEX" val="62"/>
</p:tagLst>
</file>

<file path=ppt/tags/tag1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3"/>
  <p:tag name="KSO_WM_UNIT_LAYERLEVEL" val="1"/>
  <p:tag name="KSO_WM_TAG_VERSION" val="1.0"/>
  <p:tag name="KSO_WM_UNIT_TYPE" val="i"/>
  <p:tag name="KSO_WM_UNIT_INDEX" val="63"/>
</p:tagLst>
</file>

<file path=ppt/tags/tag1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4"/>
  <p:tag name="KSO_WM_UNIT_LAYERLEVEL" val="1"/>
  <p:tag name="KSO_WM_TAG_VERSION" val="1.0"/>
  <p:tag name="KSO_WM_UNIT_TYPE" val="i"/>
  <p:tag name="KSO_WM_UNIT_INDEX" val="64"/>
</p:tagLst>
</file>

<file path=ppt/tags/tag1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5"/>
  <p:tag name="KSO_WM_UNIT_LAYERLEVEL" val="1"/>
  <p:tag name="KSO_WM_TAG_VERSION" val="1.0"/>
  <p:tag name="KSO_WM_UNIT_TYPE" val="i"/>
  <p:tag name="KSO_WM_UNIT_INDEX" val="65"/>
</p:tagLst>
</file>

<file path=ppt/tags/tag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6"/>
  <p:tag name="KSO_WM_UNIT_LAYERLEVEL" val="1"/>
  <p:tag name="KSO_WM_TAG_VERSION" val="1.0"/>
  <p:tag name="KSO_WM_UNIT_TYPE" val="i"/>
  <p:tag name="KSO_WM_UNIT_INDEX" val="16"/>
</p:tagLst>
</file>

<file path=ppt/tags/tag1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6"/>
  <p:tag name="KSO_WM_UNIT_LAYERLEVEL" val="1"/>
  <p:tag name="KSO_WM_TAG_VERSION" val="1.0"/>
  <p:tag name="KSO_WM_UNIT_TYPE" val="i"/>
  <p:tag name="KSO_WM_UNIT_INDEX" val="66"/>
</p:tagLst>
</file>

<file path=ppt/tags/tag1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7"/>
  <p:tag name="KSO_WM_UNIT_LAYERLEVEL" val="1"/>
  <p:tag name="KSO_WM_TAG_VERSION" val="1.0"/>
  <p:tag name="KSO_WM_UNIT_TYPE" val="i"/>
  <p:tag name="KSO_WM_UNIT_INDEX" val="67"/>
</p:tagLst>
</file>

<file path=ppt/tags/tag1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8"/>
  <p:tag name="KSO_WM_UNIT_LAYERLEVEL" val="1"/>
  <p:tag name="KSO_WM_TAG_VERSION" val="1.0"/>
  <p:tag name="KSO_WM_UNIT_TYPE" val="i"/>
  <p:tag name="KSO_WM_UNIT_INDEX" val="68"/>
</p:tagLst>
</file>

<file path=ppt/tags/tag1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69"/>
  <p:tag name="KSO_WM_UNIT_LAYERLEVEL" val="1"/>
  <p:tag name="KSO_WM_TAG_VERSION" val="1.0"/>
  <p:tag name="KSO_WM_UNIT_TYPE" val="i"/>
  <p:tag name="KSO_WM_UNIT_INDEX" val="69"/>
</p:tagLst>
</file>

<file path=ppt/tags/tag1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0"/>
  <p:tag name="KSO_WM_UNIT_LAYERLEVEL" val="1"/>
  <p:tag name="KSO_WM_TAG_VERSION" val="1.0"/>
  <p:tag name="KSO_WM_UNIT_TYPE" val="i"/>
  <p:tag name="KSO_WM_UNIT_INDEX" val="70"/>
</p:tagLst>
</file>

<file path=ppt/tags/tag1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1"/>
  <p:tag name="KSO_WM_UNIT_LAYERLEVEL" val="1"/>
  <p:tag name="KSO_WM_TAG_VERSION" val="1.0"/>
  <p:tag name="KSO_WM_UNIT_TYPE" val="i"/>
  <p:tag name="KSO_WM_UNIT_INDEX" val="71"/>
</p:tagLst>
</file>

<file path=ppt/tags/tag1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2"/>
  <p:tag name="KSO_WM_UNIT_LAYERLEVEL" val="1"/>
  <p:tag name="KSO_WM_TAG_VERSION" val="1.0"/>
  <p:tag name="KSO_WM_UNIT_TYPE" val="i"/>
  <p:tag name="KSO_WM_UNIT_INDEX" val="72"/>
</p:tagLst>
</file>

<file path=ppt/tags/tag1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3"/>
  <p:tag name="KSO_WM_UNIT_LAYERLEVEL" val="1"/>
  <p:tag name="KSO_WM_TAG_VERSION" val="1.0"/>
  <p:tag name="KSO_WM_UNIT_TYPE" val="i"/>
  <p:tag name="KSO_WM_UNIT_INDEX" val="73"/>
</p:tagLst>
</file>

<file path=ppt/tags/tag1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4"/>
  <p:tag name="KSO_WM_UNIT_LAYERLEVEL" val="1"/>
  <p:tag name="KSO_WM_TAG_VERSION" val="1.0"/>
  <p:tag name="KSO_WM_UNIT_TYPE" val="i"/>
  <p:tag name="KSO_WM_UNIT_INDEX" val="74"/>
</p:tagLst>
</file>

<file path=ppt/tags/tag1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5"/>
  <p:tag name="KSO_WM_UNIT_LAYERLEVEL" val="1"/>
  <p:tag name="KSO_WM_TAG_VERSION" val="1.0"/>
  <p:tag name="KSO_WM_UNIT_TYPE" val="i"/>
  <p:tag name="KSO_WM_UNIT_INDEX" val="75"/>
</p:tagLst>
</file>

<file path=ppt/tags/tag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7"/>
  <p:tag name="KSO_WM_UNIT_LAYERLEVEL" val="1"/>
  <p:tag name="KSO_WM_TAG_VERSION" val="1.0"/>
  <p:tag name="KSO_WM_UNIT_TYPE" val="i"/>
  <p:tag name="KSO_WM_UNIT_INDEX" val="17"/>
</p:tagLst>
</file>

<file path=ppt/tags/tag1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6"/>
  <p:tag name="KSO_WM_UNIT_LAYERLEVEL" val="1"/>
  <p:tag name="KSO_WM_TAG_VERSION" val="1.0"/>
  <p:tag name="KSO_WM_UNIT_TYPE" val="i"/>
  <p:tag name="KSO_WM_UNIT_INDEX" val="76"/>
</p:tagLst>
</file>

<file path=ppt/tags/tag1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7"/>
  <p:tag name="KSO_WM_UNIT_LAYERLEVEL" val="1"/>
  <p:tag name="KSO_WM_TAG_VERSION" val="1.0"/>
  <p:tag name="KSO_WM_UNIT_TYPE" val="i"/>
  <p:tag name="KSO_WM_UNIT_INDEX" val="77"/>
</p:tagLst>
</file>

<file path=ppt/tags/tag1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8"/>
  <p:tag name="KSO_WM_UNIT_LAYERLEVEL" val="1"/>
  <p:tag name="KSO_WM_TAG_VERSION" val="1.0"/>
  <p:tag name="KSO_WM_UNIT_TYPE" val="i"/>
  <p:tag name="KSO_WM_UNIT_INDEX" val="78"/>
</p:tagLst>
</file>

<file path=ppt/tags/tag1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79"/>
  <p:tag name="KSO_WM_UNIT_LAYERLEVEL" val="1"/>
  <p:tag name="KSO_WM_TAG_VERSION" val="1.0"/>
  <p:tag name="KSO_WM_UNIT_TYPE" val="i"/>
  <p:tag name="KSO_WM_UNIT_INDEX" val="79"/>
</p:tagLst>
</file>

<file path=ppt/tags/tag1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80"/>
  <p:tag name="KSO_WM_UNIT_LAYERLEVEL" val="1"/>
  <p:tag name="KSO_WM_TAG_VERSION" val="1.0"/>
  <p:tag name="KSO_WM_UNIT_TYPE" val="i"/>
  <p:tag name="KSO_WM_UNIT_INDEX" val="80"/>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1.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UNIT_TYPE" val="i"/>
  <p:tag name="KSO_WM_UNIT_INDEX" val="1"/>
</p:tagLst>
</file>

<file path=ppt/tags/tag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8"/>
  <p:tag name="KSO_WM_UNIT_LAYERLEVEL" val="1"/>
  <p:tag name="KSO_WM_TAG_VERSION" val="1.0"/>
  <p:tag name="KSO_WM_UNIT_TYPE" val="i"/>
  <p:tag name="KSO_WM_UNIT_INDEX" val="18"/>
</p:tagLst>
</file>

<file path=ppt/tags/tag18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UNIT_TYPE" val="i"/>
  <p:tag name="KSO_WM_UNIT_INDEX" val="2"/>
</p:tagLst>
</file>

<file path=ppt/tags/tag18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UNIT_TYPE" val="i"/>
  <p:tag name="KSO_WM_UNIT_INDEX" val="3"/>
</p:tagLst>
</file>

<file path=ppt/tags/tag18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1.0"/>
  <p:tag name="KSO_WM_UNIT_TYPE" val="i"/>
  <p:tag name="KSO_WM_UNIT_INDEX" val="4"/>
</p:tagLst>
</file>

<file path=ppt/tags/tag18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
  <p:tag name="KSO_WM_UNIT_LAYERLEVEL" val="1"/>
  <p:tag name="KSO_WM_TAG_VERSION" val="1.0"/>
  <p:tag name="KSO_WM_UNIT_TYPE" val="i"/>
  <p:tag name="KSO_WM_UNIT_INDEX" val="5"/>
</p:tagLst>
</file>

<file path=ppt/tags/tag18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
  <p:tag name="KSO_WM_UNIT_LAYERLEVEL" val="1"/>
  <p:tag name="KSO_WM_TAG_VERSION" val="1.0"/>
  <p:tag name="KSO_WM_UNIT_TYPE" val="i"/>
  <p:tag name="KSO_WM_UNIT_INDEX" val="6"/>
</p:tagLst>
</file>

<file path=ppt/tags/tag18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
  <p:tag name="KSO_WM_UNIT_LAYERLEVEL" val="1"/>
  <p:tag name="KSO_WM_TAG_VERSION" val="1.0"/>
  <p:tag name="KSO_WM_UNIT_TYPE" val="i"/>
  <p:tag name="KSO_WM_UNIT_INDEX" val="7"/>
</p:tagLst>
</file>

<file path=ppt/tags/tag18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8"/>
  <p:tag name="KSO_WM_UNIT_LAYERLEVEL" val="1"/>
  <p:tag name="KSO_WM_TAG_VERSION" val="1.0"/>
  <p:tag name="KSO_WM_UNIT_TYPE" val="i"/>
  <p:tag name="KSO_WM_UNIT_INDEX" val="8"/>
</p:tagLst>
</file>

<file path=ppt/tags/tag18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9"/>
  <p:tag name="KSO_WM_UNIT_LAYERLEVEL" val="1"/>
  <p:tag name="KSO_WM_TAG_VERSION" val="1.0"/>
  <p:tag name="KSO_WM_UNIT_TYPE" val="i"/>
  <p:tag name="KSO_WM_UNIT_INDEX" val="9"/>
</p:tagLst>
</file>

<file path=ppt/tags/tag18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0"/>
  <p:tag name="KSO_WM_UNIT_LAYERLEVEL" val="1"/>
  <p:tag name="KSO_WM_TAG_VERSION" val="1.0"/>
  <p:tag name="KSO_WM_UNIT_TYPE" val="i"/>
  <p:tag name="KSO_WM_UNIT_INDEX" val="10"/>
</p:tagLst>
</file>

<file path=ppt/tags/tag18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1"/>
  <p:tag name="KSO_WM_UNIT_LAYERLEVEL" val="1"/>
  <p:tag name="KSO_WM_TAG_VERSION" val="1.0"/>
  <p:tag name="KSO_WM_UNIT_TYPE" val="i"/>
  <p:tag name="KSO_WM_UNIT_INDEX" val="11"/>
</p:tagLst>
</file>

<file path=ppt/tags/tag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19"/>
  <p:tag name="KSO_WM_UNIT_LAYERLEVEL" val="1"/>
  <p:tag name="KSO_WM_TAG_VERSION" val="1.0"/>
  <p:tag name="KSO_WM_UNIT_TYPE" val="i"/>
  <p:tag name="KSO_WM_UNIT_INDEX" val="19"/>
</p:tagLst>
</file>

<file path=ppt/tags/tag19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2"/>
  <p:tag name="KSO_WM_UNIT_LAYERLEVEL" val="1"/>
  <p:tag name="KSO_WM_TAG_VERSION" val="1.0"/>
  <p:tag name="KSO_WM_UNIT_TYPE" val="i"/>
  <p:tag name="KSO_WM_UNIT_INDEX" val="12"/>
</p:tagLst>
</file>

<file path=ppt/tags/tag19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3"/>
  <p:tag name="KSO_WM_UNIT_LAYERLEVEL" val="1"/>
  <p:tag name="KSO_WM_TAG_VERSION" val="1.0"/>
  <p:tag name="KSO_WM_UNIT_TYPE" val="i"/>
  <p:tag name="KSO_WM_UNIT_INDEX" val="13"/>
</p:tagLst>
</file>

<file path=ppt/tags/tag19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4"/>
  <p:tag name="KSO_WM_UNIT_LAYERLEVEL" val="1"/>
  <p:tag name="KSO_WM_TAG_VERSION" val="1.0"/>
  <p:tag name="KSO_WM_UNIT_TYPE" val="i"/>
  <p:tag name="KSO_WM_UNIT_INDEX" val="14"/>
</p:tagLst>
</file>

<file path=ppt/tags/tag19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5"/>
  <p:tag name="KSO_WM_UNIT_LAYERLEVEL" val="1"/>
  <p:tag name="KSO_WM_TAG_VERSION" val="1.0"/>
  <p:tag name="KSO_WM_UNIT_TYPE" val="i"/>
  <p:tag name="KSO_WM_UNIT_INDEX" val="15"/>
</p:tagLst>
</file>

<file path=ppt/tags/tag19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6"/>
  <p:tag name="KSO_WM_UNIT_LAYERLEVEL" val="1"/>
  <p:tag name="KSO_WM_TAG_VERSION" val="1.0"/>
  <p:tag name="KSO_WM_UNIT_TYPE" val="i"/>
  <p:tag name="KSO_WM_UNIT_INDEX" val="16"/>
</p:tagLst>
</file>

<file path=ppt/tags/tag1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7"/>
  <p:tag name="KSO_WM_UNIT_LAYERLEVEL" val="1"/>
  <p:tag name="KSO_WM_TAG_VERSION" val="1.0"/>
  <p:tag name="KSO_WM_UNIT_TYPE" val="i"/>
  <p:tag name="KSO_WM_UNIT_INDEX" val="17"/>
</p:tagLst>
</file>

<file path=ppt/tags/tag1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8"/>
  <p:tag name="KSO_WM_UNIT_LAYERLEVEL" val="1"/>
  <p:tag name="KSO_WM_TAG_VERSION" val="1.0"/>
  <p:tag name="KSO_WM_UNIT_TYPE" val="i"/>
  <p:tag name="KSO_WM_UNIT_INDEX" val="18"/>
</p:tagLst>
</file>

<file path=ppt/tags/tag1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19"/>
  <p:tag name="KSO_WM_UNIT_LAYERLEVEL" val="1"/>
  <p:tag name="KSO_WM_TAG_VERSION" val="1.0"/>
  <p:tag name="KSO_WM_UNIT_TYPE" val="i"/>
  <p:tag name="KSO_WM_UNIT_INDEX" val="19"/>
</p:tagLst>
</file>

<file path=ppt/tags/tag1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0"/>
  <p:tag name="KSO_WM_UNIT_LAYERLEVEL" val="1"/>
  <p:tag name="KSO_WM_TAG_VERSION" val="1.0"/>
  <p:tag name="KSO_WM_UNIT_TYPE" val="i"/>
  <p:tag name="KSO_WM_UNIT_INDEX" val="20"/>
</p:tagLst>
</file>

<file path=ppt/tags/tag1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1"/>
  <p:tag name="KSO_WM_UNIT_LAYERLEVEL" val="1"/>
  <p:tag name="KSO_WM_TAG_VERSION" val="1.0"/>
  <p:tag name="KSO_WM_UNIT_TYPE" val="i"/>
  <p:tag name="KSO_WM_UNIT_INDEX" val="21"/>
</p:tagLst>
</file>

<file path=ppt/tags/tag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UNIT_TYPE" val="i"/>
  <p:tag name="KSO_WM_UNIT_INDEX" val="2"/>
</p:tagLst>
</file>

<file path=ppt/tags/tag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0"/>
  <p:tag name="KSO_WM_UNIT_LAYERLEVEL" val="1"/>
  <p:tag name="KSO_WM_TAG_VERSION" val="1.0"/>
  <p:tag name="KSO_WM_UNIT_TYPE" val="i"/>
  <p:tag name="KSO_WM_UNIT_INDEX" val="20"/>
</p:tagLst>
</file>

<file path=ppt/tags/tag2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2"/>
  <p:tag name="KSO_WM_UNIT_LAYERLEVEL" val="1"/>
  <p:tag name="KSO_WM_TAG_VERSION" val="1.0"/>
  <p:tag name="KSO_WM_UNIT_TYPE" val="i"/>
  <p:tag name="KSO_WM_UNIT_INDEX" val="22"/>
</p:tagLst>
</file>

<file path=ppt/tags/tag2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3"/>
  <p:tag name="KSO_WM_UNIT_LAYERLEVEL" val="1"/>
  <p:tag name="KSO_WM_TAG_VERSION" val="1.0"/>
  <p:tag name="KSO_WM_UNIT_TYPE" val="i"/>
  <p:tag name="KSO_WM_UNIT_INDEX" val="23"/>
</p:tagLst>
</file>

<file path=ppt/tags/tag2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4"/>
  <p:tag name="KSO_WM_UNIT_LAYERLEVEL" val="1"/>
  <p:tag name="KSO_WM_TAG_VERSION" val="1.0"/>
  <p:tag name="KSO_WM_UNIT_TYPE" val="i"/>
  <p:tag name="KSO_WM_UNIT_INDEX" val="24"/>
</p:tagLst>
</file>

<file path=ppt/tags/tag2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5"/>
  <p:tag name="KSO_WM_UNIT_LAYERLEVEL" val="1"/>
  <p:tag name="KSO_WM_TAG_VERSION" val="1.0"/>
  <p:tag name="KSO_WM_UNIT_TYPE" val="i"/>
  <p:tag name="KSO_WM_UNIT_INDEX" val="25"/>
</p:tagLst>
</file>

<file path=ppt/tags/tag2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6"/>
  <p:tag name="KSO_WM_UNIT_LAYERLEVEL" val="1"/>
  <p:tag name="KSO_WM_TAG_VERSION" val="1.0"/>
  <p:tag name="KSO_WM_UNIT_TYPE" val="i"/>
  <p:tag name="KSO_WM_UNIT_INDEX" val="26"/>
</p:tagLst>
</file>

<file path=ppt/tags/tag2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7"/>
  <p:tag name="KSO_WM_UNIT_LAYERLEVEL" val="1"/>
  <p:tag name="KSO_WM_TAG_VERSION" val="1.0"/>
  <p:tag name="KSO_WM_UNIT_TYPE" val="i"/>
  <p:tag name="KSO_WM_UNIT_INDEX" val="27"/>
</p:tagLst>
</file>

<file path=ppt/tags/tag2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8"/>
  <p:tag name="KSO_WM_UNIT_LAYERLEVEL" val="1"/>
  <p:tag name="KSO_WM_TAG_VERSION" val="1.0"/>
  <p:tag name="KSO_WM_UNIT_TYPE" val="i"/>
  <p:tag name="KSO_WM_UNIT_INDEX" val="28"/>
</p:tagLst>
</file>

<file path=ppt/tags/tag2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29"/>
  <p:tag name="KSO_WM_UNIT_LAYERLEVEL" val="1"/>
  <p:tag name="KSO_WM_TAG_VERSION" val="1.0"/>
  <p:tag name="KSO_WM_UNIT_TYPE" val="i"/>
  <p:tag name="KSO_WM_UNIT_INDEX" val="29"/>
</p:tagLst>
</file>

<file path=ppt/tags/tag2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0"/>
  <p:tag name="KSO_WM_UNIT_LAYERLEVEL" val="1"/>
  <p:tag name="KSO_WM_TAG_VERSION" val="1.0"/>
  <p:tag name="KSO_WM_UNIT_TYPE" val="i"/>
  <p:tag name="KSO_WM_UNIT_INDEX" val="30"/>
</p:tagLst>
</file>

<file path=ppt/tags/tag2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1"/>
  <p:tag name="KSO_WM_UNIT_LAYERLEVEL" val="1"/>
  <p:tag name="KSO_WM_TAG_VERSION" val="1.0"/>
  <p:tag name="KSO_WM_UNIT_TYPE" val="i"/>
  <p:tag name="KSO_WM_UNIT_INDEX" val="31"/>
</p:tagLst>
</file>

<file path=ppt/tags/tag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1"/>
  <p:tag name="KSO_WM_UNIT_LAYERLEVEL" val="1"/>
  <p:tag name="KSO_WM_TAG_VERSION" val="1.0"/>
  <p:tag name="KSO_WM_UNIT_TYPE" val="i"/>
  <p:tag name="KSO_WM_UNIT_INDEX" val="21"/>
</p:tagLst>
</file>

<file path=ppt/tags/tag2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2"/>
  <p:tag name="KSO_WM_UNIT_LAYERLEVEL" val="1"/>
  <p:tag name="KSO_WM_TAG_VERSION" val="1.0"/>
  <p:tag name="KSO_WM_UNIT_TYPE" val="i"/>
  <p:tag name="KSO_WM_UNIT_INDEX" val="32"/>
</p:tagLst>
</file>

<file path=ppt/tags/tag2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3"/>
  <p:tag name="KSO_WM_UNIT_LAYERLEVEL" val="1"/>
  <p:tag name="KSO_WM_TAG_VERSION" val="1.0"/>
  <p:tag name="KSO_WM_UNIT_TYPE" val="i"/>
  <p:tag name="KSO_WM_UNIT_INDEX" val="33"/>
</p:tagLst>
</file>

<file path=ppt/tags/tag2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4"/>
  <p:tag name="KSO_WM_UNIT_LAYERLEVEL" val="1"/>
  <p:tag name="KSO_WM_TAG_VERSION" val="1.0"/>
  <p:tag name="KSO_WM_UNIT_TYPE" val="i"/>
  <p:tag name="KSO_WM_UNIT_INDEX" val="34"/>
</p:tagLst>
</file>

<file path=ppt/tags/tag2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5"/>
  <p:tag name="KSO_WM_UNIT_LAYERLEVEL" val="1"/>
  <p:tag name="KSO_WM_TAG_VERSION" val="1.0"/>
  <p:tag name="KSO_WM_UNIT_TYPE" val="i"/>
  <p:tag name="KSO_WM_UNIT_INDEX" val="35"/>
</p:tagLst>
</file>

<file path=ppt/tags/tag2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6"/>
  <p:tag name="KSO_WM_UNIT_LAYERLEVEL" val="1"/>
  <p:tag name="KSO_WM_TAG_VERSION" val="1.0"/>
  <p:tag name="KSO_WM_UNIT_TYPE" val="i"/>
  <p:tag name="KSO_WM_UNIT_INDEX" val="36"/>
</p:tagLst>
</file>

<file path=ppt/tags/tag2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7"/>
  <p:tag name="KSO_WM_UNIT_LAYERLEVEL" val="1"/>
  <p:tag name="KSO_WM_TAG_VERSION" val="1.0"/>
  <p:tag name="KSO_WM_UNIT_TYPE" val="i"/>
  <p:tag name="KSO_WM_UNIT_INDEX" val="37"/>
</p:tagLst>
</file>

<file path=ppt/tags/tag2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8"/>
  <p:tag name="KSO_WM_UNIT_LAYERLEVEL" val="1"/>
  <p:tag name="KSO_WM_TAG_VERSION" val="1.0"/>
  <p:tag name="KSO_WM_UNIT_TYPE" val="i"/>
  <p:tag name="KSO_WM_UNIT_INDEX" val="38"/>
</p:tagLst>
</file>

<file path=ppt/tags/tag2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39"/>
  <p:tag name="KSO_WM_UNIT_LAYERLEVEL" val="1"/>
  <p:tag name="KSO_WM_TAG_VERSION" val="1.0"/>
  <p:tag name="KSO_WM_UNIT_TYPE" val="i"/>
  <p:tag name="KSO_WM_UNIT_INDEX" val="39"/>
</p:tagLst>
</file>

<file path=ppt/tags/tag2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0"/>
  <p:tag name="KSO_WM_UNIT_LAYERLEVEL" val="1"/>
  <p:tag name="KSO_WM_TAG_VERSION" val="1.0"/>
  <p:tag name="KSO_WM_UNIT_TYPE" val="i"/>
  <p:tag name="KSO_WM_UNIT_INDEX" val="40"/>
</p:tagLst>
</file>

<file path=ppt/tags/tag2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1"/>
  <p:tag name="KSO_WM_UNIT_LAYERLEVEL" val="1"/>
  <p:tag name="KSO_WM_TAG_VERSION" val="1.0"/>
  <p:tag name="KSO_WM_UNIT_TYPE" val="i"/>
  <p:tag name="KSO_WM_UNIT_INDEX" val="41"/>
</p:tagLst>
</file>

<file path=ppt/tags/tag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2"/>
  <p:tag name="KSO_WM_UNIT_LAYERLEVEL" val="1"/>
  <p:tag name="KSO_WM_TAG_VERSION" val="1.0"/>
  <p:tag name="KSO_WM_UNIT_TYPE" val="i"/>
  <p:tag name="KSO_WM_UNIT_INDEX" val="22"/>
</p:tagLst>
</file>

<file path=ppt/tags/tag2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2"/>
  <p:tag name="KSO_WM_UNIT_LAYERLEVEL" val="1"/>
  <p:tag name="KSO_WM_TAG_VERSION" val="1.0"/>
  <p:tag name="KSO_WM_UNIT_TYPE" val="i"/>
  <p:tag name="KSO_WM_UNIT_INDEX" val="42"/>
</p:tagLst>
</file>

<file path=ppt/tags/tag2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3"/>
  <p:tag name="KSO_WM_UNIT_LAYERLEVEL" val="1"/>
  <p:tag name="KSO_WM_TAG_VERSION" val="1.0"/>
  <p:tag name="KSO_WM_UNIT_TYPE" val="i"/>
  <p:tag name="KSO_WM_UNIT_INDEX" val="43"/>
</p:tagLst>
</file>

<file path=ppt/tags/tag2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4"/>
  <p:tag name="KSO_WM_UNIT_LAYERLEVEL" val="1"/>
  <p:tag name="KSO_WM_TAG_VERSION" val="1.0"/>
  <p:tag name="KSO_WM_UNIT_TYPE" val="i"/>
  <p:tag name="KSO_WM_UNIT_INDEX" val="44"/>
</p:tagLst>
</file>

<file path=ppt/tags/tag2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5"/>
  <p:tag name="KSO_WM_UNIT_LAYERLEVEL" val="1"/>
  <p:tag name="KSO_WM_TAG_VERSION" val="1.0"/>
  <p:tag name="KSO_WM_UNIT_TYPE" val="i"/>
  <p:tag name="KSO_WM_UNIT_INDEX" val="45"/>
</p:tagLst>
</file>

<file path=ppt/tags/tag2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6"/>
  <p:tag name="KSO_WM_UNIT_LAYERLEVEL" val="1"/>
  <p:tag name="KSO_WM_TAG_VERSION" val="1.0"/>
  <p:tag name="KSO_WM_UNIT_TYPE" val="i"/>
  <p:tag name="KSO_WM_UNIT_INDEX" val="46"/>
</p:tagLst>
</file>

<file path=ppt/tags/tag2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7"/>
  <p:tag name="KSO_WM_UNIT_LAYERLEVEL" val="1"/>
  <p:tag name="KSO_WM_TAG_VERSION" val="1.0"/>
  <p:tag name="KSO_WM_UNIT_TYPE" val="i"/>
  <p:tag name="KSO_WM_UNIT_INDEX" val="47"/>
</p:tagLst>
</file>

<file path=ppt/tags/tag2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8"/>
  <p:tag name="KSO_WM_UNIT_LAYERLEVEL" val="1"/>
  <p:tag name="KSO_WM_TAG_VERSION" val="1.0"/>
  <p:tag name="KSO_WM_UNIT_TYPE" val="i"/>
  <p:tag name="KSO_WM_UNIT_INDEX" val="48"/>
</p:tagLst>
</file>

<file path=ppt/tags/tag2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49"/>
  <p:tag name="KSO_WM_UNIT_LAYERLEVEL" val="1"/>
  <p:tag name="KSO_WM_TAG_VERSION" val="1.0"/>
  <p:tag name="KSO_WM_UNIT_TYPE" val="i"/>
  <p:tag name="KSO_WM_UNIT_INDEX" val="49"/>
</p:tagLst>
</file>

<file path=ppt/tags/tag2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0"/>
  <p:tag name="KSO_WM_UNIT_LAYERLEVEL" val="1"/>
  <p:tag name="KSO_WM_TAG_VERSION" val="1.0"/>
  <p:tag name="KSO_WM_UNIT_TYPE" val="i"/>
  <p:tag name="KSO_WM_UNIT_INDEX" val="50"/>
</p:tagLst>
</file>

<file path=ppt/tags/tag2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1"/>
  <p:tag name="KSO_WM_UNIT_LAYERLEVEL" val="1"/>
  <p:tag name="KSO_WM_TAG_VERSION" val="1.0"/>
  <p:tag name="KSO_WM_UNIT_TYPE" val="i"/>
  <p:tag name="KSO_WM_UNIT_INDEX" val="51"/>
</p:tagLst>
</file>

<file path=ppt/tags/tag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3"/>
  <p:tag name="KSO_WM_UNIT_LAYERLEVEL" val="1"/>
  <p:tag name="KSO_WM_TAG_VERSION" val="1.0"/>
  <p:tag name="KSO_WM_UNIT_TYPE" val="i"/>
  <p:tag name="KSO_WM_UNIT_INDEX" val="23"/>
</p:tagLst>
</file>

<file path=ppt/tags/tag2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2"/>
  <p:tag name="KSO_WM_UNIT_LAYERLEVEL" val="1"/>
  <p:tag name="KSO_WM_TAG_VERSION" val="1.0"/>
  <p:tag name="KSO_WM_UNIT_TYPE" val="i"/>
  <p:tag name="KSO_WM_UNIT_INDEX" val="52"/>
</p:tagLst>
</file>

<file path=ppt/tags/tag2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3"/>
  <p:tag name="KSO_WM_UNIT_LAYERLEVEL" val="1"/>
  <p:tag name="KSO_WM_TAG_VERSION" val="1.0"/>
  <p:tag name="KSO_WM_UNIT_TYPE" val="i"/>
  <p:tag name="KSO_WM_UNIT_INDEX" val="53"/>
</p:tagLst>
</file>

<file path=ppt/tags/tag2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4"/>
  <p:tag name="KSO_WM_UNIT_LAYERLEVEL" val="1"/>
  <p:tag name="KSO_WM_TAG_VERSION" val="1.0"/>
  <p:tag name="KSO_WM_UNIT_TYPE" val="i"/>
  <p:tag name="KSO_WM_UNIT_INDEX" val="54"/>
</p:tagLst>
</file>

<file path=ppt/tags/tag2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5"/>
  <p:tag name="KSO_WM_UNIT_LAYERLEVEL" val="1"/>
  <p:tag name="KSO_WM_TAG_VERSION" val="1.0"/>
  <p:tag name="KSO_WM_UNIT_TYPE" val="i"/>
  <p:tag name="KSO_WM_UNIT_INDEX" val="55"/>
</p:tagLst>
</file>

<file path=ppt/tags/tag2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6"/>
  <p:tag name="KSO_WM_UNIT_LAYERLEVEL" val="1"/>
  <p:tag name="KSO_WM_TAG_VERSION" val="1.0"/>
  <p:tag name="KSO_WM_UNIT_TYPE" val="i"/>
  <p:tag name="KSO_WM_UNIT_INDEX" val="56"/>
</p:tagLst>
</file>

<file path=ppt/tags/tag2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7"/>
  <p:tag name="KSO_WM_UNIT_LAYERLEVEL" val="1"/>
  <p:tag name="KSO_WM_TAG_VERSION" val="1.0"/>
  <p:tag name="KSO_WM_UNIT_TYPE" val="i"/>
  <p:tag name="KSO_WM_UNIT_INDEX" val="57"/>
</p:tagLst>
</file>

<file path=ppt/tags/tag2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8"/>
  <p:tag name="KSO_WM_UNIT_LAYERLEVEL" val="1"/>
  <p:tag name="KSO_WM_TAG_VERSION" val="1.0"/>
  <p:tag name="KSO_WM_UNIT_TYPE" val="i"/>
  <p:tag name="KSO_WM_UNIT_INDEX" val="58"/>
</p:tagLst>
</file>

<file path=ppt/tags/tag2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59"/>
  <p:tag name="KSO_WM_UNIT_LAYERLEVEL" val="1"/>
  <p:tag name="KSO_WM_TAG_VERSION" val="1.0"/>
  <p:tag name="KSO_WM_UNIT_TYPE" val="i"/>
  <p:tag name="KSO_WM_UNIT_INDEX" val="59"/>
</p:tagLst>
</file>

<file path=ppt/tags/tag2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0"/>
  <p:tag name="KSO_WM_UNIT_LAYERLEVEL" val="1"/>
  <p:tag name="KSO_WM_TAG_VERSION" val="1.0"/>
  <p:tag name="KSO_WM_UNIT_TYPE" val="i"/>
  <p:tag name="KSO_WM_UNIT_INDEX" val="60"/>
</p:tagLst>
</file>

<file path=ppt/tags/tag2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1"/>
  <p:tag name="KSO_WM_UNIT_LAYERLEVEL" val="1"/>
  <p:tag name="KSO_WM_TAG_VERSION" val="1.0"/>
  <p:tag name="KSO_WM_UNIT_TYPE" val="i"/>
  <p:tag name="KSO_WM_UNIT_INDEX" val="61"/>
</p:tagLst>
</file>

<file path=ppt/tags/tag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4"/>
  <p:tag name="KSO_WM_UNIT_LAYERLEVEL" val="1"/>
  <p:tag name="KSO_WM_TAG_VERSION" val="1.0"/>
  <p:tag name="KSO_WM_UNIT_TYPE" val="i"/>
  <p:tag name="KSO_WM_UNIT_INDEX" val="24"/>
</p:tagLst>
</file>

<file path=ppt/tags/tag2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2"/>
  <p:tag name="KSO_WM_UNIT_LAYERLEVEL" val="1"/>
  <p:tag name="KSO_WM_TAG_VERSION" val="1.0"/>
  <p:tag name="KSO_WM_UNIT_TYPE" val="i"/>
  <p:tag name="KSO_WM_UNIT_INDEX" val="62"/>
</p:tagLst>
</file>

<file path=ppt/tags/tag2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3"/>
  <p:tag name="KSO_WM_UNIT_LAYERLEVEL" val="1"/>
  <p:tag name="KSO_WM_TAG_VERSION" val="1.0"/>
  <p:tag name="KSO_WM_UNIT_TYPE" val="i"/>
  <p:tag name="KSO_WM_UNIT_INDEX" val="63"/>
</p:tagLst>
</file>

<file path=ppt/tags/tag2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4"/>
  <p:tag name="KSO_WM_UNIT_LAYERLEVEL" val="1"/>
  <p:tag name="KSO_WM_TAG_VERSION" val="1.0"/>
  <p:tag name="KSO_WM_UNIT_TYPE" val="i"/>
  <p:tag name="KSO_WM_UNIT_INDEX" val="64"/>
</p:tagLst>
</file>

<file path=ppt/tags/tag2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5"/>
  <p:tag name="KSO_WM_UNIT_LAYERLEVEL" val="1"/>
  <p:tag name="KSO_WM_TAG_VERSION" val="1.0"/>
  <p:tag name="KSO_WM_UNIT_TYPE" val="i"/>
  <p:tag name="KSO_WM_UNIT_INDEX" val="65"/>
</p:tagLst>
</file>

<file path=ppt/tags/tag2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6"/>
  <p:tag name="KSO_WM_UNIT_LAYERLEVEL" val="1"/>
  <p:tag name="KSO_WM_TAG_VERSION" val="1.0"/>
  <p:tag name="KSO_WM_UNIT_TYPE" val="i"/>
  <p:tag name="KSO_WM_UNIT_INDEX" val="66"/>
</p:tagLst>
</file>

<file path=ppt/tags/tag2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7"/>
  <p:tag name="KSO_WM_UNIT_LAYERLEVEL" val="1"/>
  <p:tag name="KSO_WM_TAG_VERSION" val="1.0"/>
  <p:tag name="KSO_WM_UNIT_TYPE" val="i"/>
  <p:tag name="KSO_WM_UNIT_INDEX" val="67"/>
</p:tagLst>
</file>

<file path=ppt/tags/tag2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8"/>
  <p:tag name="KSO_WM_UNIT_LAYERLEVEL" val="1"/>
  <p:tag name="KSO_WM_TAG_VERSION" val="1.0"/>
  <p:tag name="KSO_WM_UNIT_TYPE" val="i"/>
  <p:tag name="KSO_WM_UNIT_INDEX" val="68"/>
</p:tagLst>
</file>

<file path=ppt/tags/tag2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69"/>
  <p:tag name="KSO_WM_UNIT_LAYERLEVEL" val="1"/>
  <p:tag name="KSO_WM_TAG_VERSION" val="1.0"/>
  <p:tag name="KSO_WM_UNIT_TYPE" val="i"/>
  <p:tag name="KSO_WM_UNIT_INDEX" val="69"/>
</p:tagLst>
</file>

<file path=ppt/tags/tag2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0"/>
  <p:tag name="KSO_WM_UNIT_LAYERLEVEL" val="1"/>
  <p:tag name="KSO_WM_TAG_VERSION" val="1.0"/>
  <p:tag name="KSO_WM_UNIT_TYPE" val="i"/>
  <p:tag name="KSO_WM_UNIT_INDEX" val="70"/>
</p:tagLst>
</file>

<file path=ppt/tags/tag2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1"/>
  <p:tag name="KSO_WM_UNIT_LAYERLEVEL" val="1"/>
  <p:tag name="KSO_WM_TAG_VERSION" val="1.0"/>
  <p:tag name="KSO_WM_UNIT_TYPE" val="i"/>
  <p:tag name="KSO_WM_UNIT_INDEX" val="71"/>
</p:tagLst>
</file>

<file path=ppt/tags/tag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5"/>
  <p:tag name="KSO_WM_UNIT_LAYERLEVEL" val="1"/>
  <p:tag name="KSO_WM_TAG_VERSION" val="1.0"/>
  <p:tag name="KSO_WM_UNIT_TYPE" val="i"/>
  <p:tag name="KSO_WM_UNIT_INDEX" val="25"/>
</p:tagLst>
</file>

<file path=ppt/tags/tag2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2"/>
  <p:tag name="KSO_WM_UNIT_LAYERLEVEL" val="1"/>
  <p:tag name="KSO_WM_TAG_VERSION" val="1.0"/>
  <p:tag name="KSO_WM_UNIT_TYPE" val="i"/>
  <p:tag name="KSO_WM_UNIT_INDEX" val="72"/>
</p:tagLst>
</file>

<file path=ppt/tags/tag2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3"/>
  <p:tag name="KSO_WM_UNIT_LAYERLEVEL" val="1"/>
  <p:tag name="KSO_WM_TAG_VERSION" val="1.0"/>
  <p:tag name="KSO_WM_UNIT_TYPE" val="i"/>
  <p:tag name="KSO_WM_UNIT_INDEX" val="73"/>
</p:tagLst>
</file>

<file path=ppt/tags/tag2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4"/>
  <p:tag name="KSO_WM_UNIT_LAYERLEVEL" val="1"/>
  <p:tag name="KSO_WM_TAG_VERSION" val="1.0"/>
  <p:tag name="KSO_WM_UNIT_TYPE" val="i"/>
  <p:tag name="KSO_WM_UNIT_INDEX" val="74"/>
</p:tagLst>
</file>

<file path=ppt/tags/tag2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5"/>
  <p:tag name="KSO_WM_UNIT_LAYERLEVEL" val="1"/>
  <p:tag name="KSO_WM_TAG_VERSION" val="1.0"/>
  <p:tag name="KSO_WM_UNIT_TYPE" val="i"/>
  <p:tag name="KSO_WM_UNIT_INDEX" val="75"/>
</p:tagLst>
</file>

<file path=ppt/tags/tag2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6"/>
  <p:tag name="KSO_WM_UNIT_LAYERLEVEL" val="1"/>
  <p:tag name="KSO_WM_TAG_VERSION" val="1.0"/>
  <p:tag name="KSO_WM_UNIT_TYPE" val="i"/>
  <p:tag name="KSO_WM_UNIT_INDEX" val="76"/>
</p:tagLst>
</file>

<file path=ppt/tags/tag2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7"/>
  <p:tag name="KSO_WM_UNIT_LAYERLEVEL" val="1"/>
  <p:tag name="KSO_WM_TAG_VERSION" val="1.0"/>
  <p:tag name="KSO_WM_UNIT_TYPE" val="i"/>
  <p:tag name="KSO_WM_UNIT_INDEX" val="77"/>
</p:tagLst>
</file>

<file path=ppt/tags/tag2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8"/>
  <p:tag name="KSO_WM_UNIT_LAYERLEVEL" val="1"/>
  <p:tag name="KSO_WM_TAG_VERSION" val="1.0"/>
  <p:tag name="KSO_WM_UNIT_TYPE" val="i"/>
  <p:tag name="KSO_WM_UNIT_INDEX" val="78"/>
</p:tagLst>
</file>

<file path=ppt/tags/tag2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4*i*79"/>
  <p:tag name="KSO_WM_UNIT_LAYERLEVEL" val="1"/>
  <p:tag name="KSO_WM_TAG_VERSION" val="1.0"/>
  <p:tag name="KSO_WM_UNIT_TYPE" val="i"/>
  <p:tag name="KSO_WM_UNIT_INDEX" val="79"/>
</p:tagLst>
</file>

<file path=ppt/tags/tag2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0"/>
  <p:tag name="KSO_WM_UNIT_LAYERLEVEL" val="1"/>
  <p:tag name="KSO_WM_TAG_VERSION" val="1.0"/>
  <p:tag name="KSO_WM_UNIT_TYPE" val="i"/>
  <p:tag name="KSO_WM_UNIT_INDEX" val="80"/>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6"/>
  <p:tag name="KSO_WM_UNIT_LAYERLEVEL" val="1"/>
  <p:tag name="KSO_WM_TAG_VERSION" val="1.0"/>
  <p:tag name="KSO_WM_UNIT_TYPE" val="i"/>
  <p:tag name="KSO_WM_UNIT_INDEX" val="26"/>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1.0"/>
  <p:tag name="KSO_WM_BEAUTIFY_FLAG" val="#wm#"/>
  <p:tag name="KSO_WM_UNIT_PRESET_TEXT" val="节编号"/>
  <p:tag name="KSO_WM_UNIT_NOCLEAR" val="0"/>
  <p:tag name="KSO_WM_UNIT_VALUE" val="13"/>
  <p:tag name="KSO_WM_UNIT_TYPE" val="e"/>
  <p:tag name="KSO_WM_UNIT_INDEX" val="1"/>
</p:tagLst>
</file>

<file path=ppt/tags/tag2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81"/>
  <p:tag name="KSO_WM_UNIT_LAYERLEVEL" val="1"/>
  <p:tag name="KSO_WM_TAG_VERSION" val="1.0"/>
  <p:tag name="KSO_WM_UNIT_TYPE" val="i"/>
  <p:tag name="KSO_WM_UNIT_INDEX" val="8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7"/>
  <p:tag name="KSO_WM_UNIT_LAYERLEVEL" val="1"/>
  <p:tag name="KSO_WM_TAG_VERSION" val="1.0"/>
  <p:tag name="KSO_WM_UNIT_TYPE" val="i"/>
  <p:tag name="KSO_WM_UNIT_INDEX" val="27"/>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TYPE" val="h_f"/>
  <p:tag name="KSO_WM_UNIT_INDEX" val="1_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1.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1.0"/>
  <p:tag name="KSO_WM_BEAUTIFY_FLAG" val="#wm#"/>
  <p:tag name="KSO_WM_UNIT_SUBTYPE" val="a"/>
  <p:tag name="KSO_WM_UNIT_PRESET_TEXT" val="单击此处编辑母版文本样式&#10;二级&#10;三级&#10;四级&#10;五级"/>
  <p:tag name="KSO_WM_UNIT_NOCLEAR" val="0"/>
  <p:tag name="KSO_WM_UNIT_TYPE" val="h_f"/>
  <p:tag name="KSO_WM_UNIT_INDEX" val="2_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8"/>
  <p:tag name="KSO_WM_UNIT_LAYERLEVEL" val="1"/>
  <p:tag name="KSO_WM_TAG_VERSION" val="1.0"/>
  <p:tag name="KSO_WM_UNIT_TYPE" val="i"/>
  <p:tag name="KSO_WM_UNIT_INDEX" val="28"/>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2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29"/>
  <p:tag name="KSO_WM_UNIT_LAYERLEVEL" val="1"/>
  <p:tag name="KSO_WM_TAG_VERSION" val="1.0"/>
  <p:tag name="KSO_WM_UNIT_TYPE" val="i"/>
  <p:tag name="KSO_WM_UNIT_INDEX" val="29"/>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2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UNIT_TYPE" val="i"/>
  <p:tag name="KSO_WM_UNIT_INDEX" val="1"/>
</p:tagLst>
</file>

<file path=ppt/tags/tag2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2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1.0"/>
  <p:tag name="KSO_WM_UNIT_TYPE" val="i"/>
  <p:tag name="KSO_WM_UNIT_INDEX" val="3"/>
</p:tagLst>
</file>

<file path=ppt/tags/tag2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1.0"/>
  <p:tag name="KSO_WM_UNIT_TYPE" val="i"/>
  <p:tag name="KSO_WM_UNIT_INDEX" val="4"/>
</p:tagLst>
</file>

<file path=ppt/tags/tag2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
  <p:tag name="KSO_WM_UNIT_LAYERLEVEL" val="1"/>
  <p:tag name="KSO_WM_TAG_VERSION" val="1.0"/>
  <p:tag name="KSO_WM_UNIT_TYPE" val="i"/>
  <p:tag name="KSO_WM_UNIT_INDEX" val="5"/>
</p:tagLst>
</file>

<file path=ppt/tags/tag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
  <p:tag name="KSO_WM_UNIT_LAYERLEVEL" val="1"/>
  <p:tag name="KSO_WM_TAG_VERSION" val="1.0"/>
  <p:tag name="KSO_WM_UNIT_TYPE" val="i"/>
  <p:tag name="KSO_WM_UNIT_INDEX" val="3"/>
</p:tagLst>
</file>

<file path=ppt/tags/tag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0"/>
  <p:tag name="KSO_WM_UNIT_LAYERLEVEL" val="1"/>
  <p:tag name="KSO_WM_TAG_VERSION" val="1.0"/>
  <p:tag name="KSO_WM_UNIT_TYPE" val="i"/>
  <p:tag name="KSO_WM_UNIT_INDEX" val="30"/>
</p:tagLst>
</file>

<file path=ppt/tags/tag3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
  <p:tag name="KSO_WM_UNIT_LAYERLEVEL" val="1"/>
  <p:tag name="KSO_WM_TAG_VERSION" val="1.0"/>
  <p:tag name="KSO_WM_UNIT_TYPE" val="i"/>
  <p:tag name="KSO_WM_UNIT_INDEX" val="6"/>
</p:tagLst>
</file>

<file path=ppt/tags/tag3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
  <p:tag name="KSO_WM_UNIT_LAYERLEVEL" val="1"/>
  <p:tag name="KSO_WM_TAG_VERSION" val="1.0"/>
  <p:tag name="KSO_WM_UNIT_TYPE" val="i"/>
  <p:tag name="KSO_WM_UNIT_INDEX" val="7"/>
</p:tagLst>
</file>

<file path=ppt/tags/tag3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8"/>
  <p:tag name="KSO_WM_UNIT_LAYERLEVEL" val="1"/>
  <p:tag name="KSO_WM_TAG_VERSION" val="1.0"/>
  <p:tag name="KSO_WM_UNIT_TYPE" val="i"/>
  <p:tag name="KSO_WM_UNIT_INDEX" val="8"/>
</p:tagLst>
</file>

<file path=ppt/tags/tag3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9"/>
  <p:tag name="KSO_WM_UNIT_LAYERLEVEL" val="1"/>
  <p:tag name="KSO_WM_TAG_VERSION" val="1.0"/>
  <p:tag name="KSO_WM_UNIT_TYPE" val="i"/>
  <p:tag name="KSO_WM_UNIT_INDEX" val="9"/>
</p:tagLst>
</file>

<file path=ppt/tags/tag3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0"/>
  <p:tag name="KSO_WM_UNIT_LAYERLEVEL" val="1"/>
  <p:tag name="KSO_WM_TAG_VERSION" val="1.0"/>
  <p:tag name="KSO_WM_UNIT_TYPE" val="i"/>
  <p:tag name="KSO_WM_UNIT_INDEX" val="10"/>
</p:tagLst>
</file>

<file path=ppt/tags/tag3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1"/>
  <p:tag name="KSO_WM_UNIT_LAYERLEVEL" val="1"/>
  <p:tag name="KSO_WM_TAG_VERSION" val="1.0"/>
  <p:tag name="KSO_WM_UNIT_TYPE" val="i"/>
  <p:tag name="KSO_WM_UNIT_INDEX" val="11"/>
</p:tagLst>
</file>

<file path=ppt/tags/tag3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2"/>
  <p:tag name="KSO_WM_UNIT_LAYERLEVEL" val="1"/>
  <p:tag name="KSO_WM_TAG_VERSION" val="1.0"/>
  <p:tag name="KSO_WM_UNIT_TYPE" val="i"/>
  <p:tag name="KSO_WM_UNIT_INDEX" val="12"/>
</p:tagLst>
</file>

<file path=ppt/tags/tag3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3"/>
  <p:tag name="KSO_WM_UNIT_LAYERLEVEL" val="1"/>
  <p:tag name="KSO_WM_TAG_VERSION" val="1.0"/>
  <p:tag name="KSO_WM_UNIT_TYPE" val="i"/>
  <p:tag name="KSO_WM_UNIT_INDEX" val="13"/>
</p:tagLst>
</file>

<file path=ppt/tags/tag3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4"/>
  <p:tag name="KSO_WM_UNIT_LAYERLEVEL" val="1"/>
  <p:tag name="KSO_WM_TAG_VERSION" val="1.0"/>
  <p:tag name="KSO_WM_UNIT_TYPE" val="i"/>
  <p:tag name="KSO_WM_UNIT_INDEX" val="14"/>
</p:tagLst>
</file>

<file path=ppt/tags/tag3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5"/>
  <p:tag name="KSO_WM_UNIT_LAYERLEVEL" val="1"/>
  <p:tag name="KSO_WM_TAG_VERSION" val="1.0"/>
  <p:tag name="KSO_WM_UNIT_TYPE" val="i"/>
  <p:tag name="KSO_WM_UNIT_INDEX" val="15"/>
</p:tagLst>
</file>

<file path=ppt/tags/tag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1"/>
  <p:tag name="KSO_WM_UNIT_LAYERLEVEL" val="1"/>
  <p:tag name="KSO_WM_TAG_VERSION" val="1.0"/>
  <p:tag name="KSO_WM_UNIT_TYPE" val="i"/>
  <p:tag name="KSO_WM_UNIT_INDEX" val="31"/>
</p:tagLst>
</file>

<file path=ppt/tags/tag3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6"/>
  <p:tag name="KSO_WM_UNIT_LAYERLEVEL" val="1"/>
  <p:tag name="KSO_WM_TAG_VERSION" val="1.0"/>
  <p:tag name="KSO_WM_UNIT_TYPE" val="i"/>
  <p:tag name="KSO_WM_UNIT_INDEX" val="16"/>
</p:tagLst>
</file>

<file path=ppt/tags/tag3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7"/>
  <p:tag name="KSO_WM_UNIT_LAYERLEVEL" val="1"/>
  <p:tag name="KSO_WM_TAG_VERSION" val="1.0"/>
  <p:tag name="KSO_WM_UNIT_TYPE" val="i"/>
  <p:tag name="KSO_WM_UNIT_INDEX" val="17"/>
</p:tagLst>
</file>

<file path=ppt/tags/tag3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8"/>
  <p:tag name="KSO_WM_UNIT_LAYERLEVEL" val="1"/>
  <p:tag name="KSO_WM_TAG_VERSION" val="1.0"/>
  <p:tag name="KSO_WM_UNIT_TYPE" val="i"/>
  <p:tag name="KSO_WM_UNIT_INDEX" val="18"/>
</p:tagLst>
</file>

<file path=ppt/tags/tag3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19"/>
  <p:tag name="KSO_WM_UNIT_LAYERLEVEL" val="1"/>
  <p:tag name="KSO_WM_TAG_VERSION" val="1.0"/>
  <p:tag name="KSO_WM_UNIT_TYPE" val="i"/>
  <p:tag name="KSO_WM_UNIT_INDEX" val="19"/>
</p:tagLst>
</file>

<file path=ppt/tags/tag3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0"/>
  <p:tag name="KSO_WM_UNIT_LAYERLEVEL" val="1"/>
  <p:tag name="KSO_WM_TAG_VERSION" val="1.0"/>
  <p:tag name="KSO_WM_UNIT_TYPE" val="i"/>
  <p:tag name="KSO_WM_UNIT_INDEX" val="20"/>
</p:tagLst>
</file>

<file path=ppt/tags/tag3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1"/>
  <p:tag name="KSO_WM_UNIT_LAYERLEVEL" val="1"/>
  <p:tag name="KSO_WM_TAG_VERSION" val="1.0"/>
  <p:tag name="KSO_WM_UNIT_TYPE" val="i"/>
  <p:tag name="KSO_WM_UNIT_INDEX" val="21"/>
</p:tagLst>
</file>

<file path=ppt/tags/tag3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2"/>
  <p:tag name="KSO_WM_UNIT_LAYERLEVEL" val="1"/>
  <p:tag name="KSO_WM_TAG_VERSION" val="1.0"/>
  <p:tag name="KSO_WM_UNIT_TYPE" val="i"/>
  <p:tag name="KSO_WM_UNIT_INDEX" val="22"/>
</p:tagLst>
</file>

<file path=ppt/tags/tag3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3"/>
  <p:tag name="KSO_WM_UNIT_LAYERLEVEL" val="1"/>
  <p:tag name="KSO_WM_TAG_VERSION" val="1.0"/>
  <p:tag name="KSO_WM_UNIT_TYPE" val="i"/>
  <p:tag name="KSO_WM_UNIT_INDEX" val="23"/>
</p:tagLst>
</file>

<file path=ppt/tags/tag3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4"/>
  <p:tag name="KSO_WM_UNIT_LAYERLEVEL" val="1"/>
  <p:tag name="KSO_WM_TAG_VERSION" val="1.0"/>
  <p:tag name="KSO_WM_UNIT_TYPE" val="i"/>
  <p:tag name="KSO_WM_UNIT_INDEX" val="24"/>
</p:tagLst>
</file>

<file path=ppt/tags/tag3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5"/>
  <p:tag name="KSO_WM_UNIT_LAYERLEVEL" val="1"/>
  <p:tag name="KSO_WM_TAG_VERSION" val="1.0"/>
  <p:tag name="KSO_WM_UNIT_TYPE" val="i"/>
  <p:tag name="KSO_WM_UNIT_INDEX" val="25"/>
</p:tagLst>
</file>

<file path=ppt/tags/tag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2"/>
  <p:tag name="KSO_WM_UNIT_LAYERLEVEL" val="1"/>
  <p:tag name="KSO_WM_TAG_VERSION" val="1.0"/>
  <p:tag name="KSO_WM_UNIT_TYPE" val="i"/>
  <p:tag name="KSO_WM_UNIT_INDEX" val="32"/>
</p:tagLst>
</file>

<file path=ppt/tags/tag3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6"/>
  <p:tag name="KSO_WM_UNIT_LAYERLEVEL" val="1"/>
  <p:tag name="KSO_WM_TAG_VERSION" val="1.0"/>
  <p:tag name="KSO_WM_UNIT_TYPE" val="i"/>
  <p:tag name="KSO_WM_UNIT_INDEX" val="26"/>
</p:tagLst>
</file>

<file path=ppt/tags/tag3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7"/>
  <p:tag name="KSO_WM_UNIT_LAYERLEVEL" val="1"/>
  <p:tag name="KSO_WM_TAG_VERSION" val="1.0"/>
  <p:tag name="KSO_WM_UNIT_TYPE" val="i"/>
  <p:tag name="KSO_WM_UNIT_INDEX" val="27"/>
</p:tagLst>
</file>

<file path=ppt/tags/tag3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8"/>
  <p:tag name="KSO_WM_UNIT_LAYERLEVEL" val="1"/>
  <p:tag name="KSO_WM_TAG_VERSION" val="1.0"/>
  <p:tag name="KSO_WM_UNIT_TYPE" val="i"/>
  <p:tag name="KSO_WM_UNIT_INDEX" val="28"/>
</p:tagLst>
</file>

<file path=ppt/tags/tag3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29"/>
  <p:tag name="KSO_WM_UNIT_LAYERLEVEL" val="1"/>
  <p:tag name="KSO_WM_TAG_VERSION" val="1.0"/>
  <p:tag name="KSO_WM_UNIT_TYPE" val="i"/>
  <p:tag name="KSO_WM_UNIT_INDEX" val="29"/>
</p:tagLst>
</file>

<file path=ppt/tags/tag3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0"/>
  <p:tag name="KSO_WM_UNIT_LAYERLEVEL" val="1"/>
  <p:tag name="KSO_WM_TAG_VERSION" val="1.0"/>
  <p:tag name="KSO_WM_UNIT_TYPE" val="i"/>
  <p:tag name="KSO_WM_UNIT_INDEX" val="30"/>
</p:tagLst>
</file>

<file path=ppt/tags/tag3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1"/>
  <p:tag name="KSO_WM_UNIT_LAYERLEVEL" val="1"/>
  <p:tag name="KSO_WM_TAG_VERSION" val="1.0"/>
  <p:tag name="KSO_WM_UNIT_TYPE" val="i"/>
  <p:tag name="KSO_WM_UNIT_INDEX" val="31"/>
</p:tagLst>
</file>

<file path=ppt/tags/tag3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2"/>
  <p:tag name="KSO_WM_UNIT_LAYERLEVEL" val="1"/>
  <p:tag name="KSO_WM_TAG_VERSION" val="1.0"/>
  <p:tag name="KSO_WM_UNIT_TYPE" val="i"/>
  <p:tag name="KSO_WM_UNIT_INDEX" val="32"/>
</p:tagLst>
</file>

<file path=ppt/tags/tag3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3"/>
  <p:tag name="KSO_WM_UNIT_LAYERLEVEL" val="1"/>
  <p:tag name="KSO_WM_TAG_VERSION" val="1.0"/>
  <p:tag name="KSO_WM_UNIT_TYPE" val="i"/>
  <p:tag name="KSO_WM_UNIT_INDEX" val="33"/>
</p:tagLst>
</file>

<file path=ppt/tags/tag3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4"/>
  <p:tag name="KSO_WM_UNIT_LAYERLEVEL" val="1"/>
  <p:tag name="KSO_WM_TAG_VERSION" val="1.0"/>
  <p:tag name="KSO_WM_UNIT_TYPE" val="i"/>
  <p:tag name="KSO_WM_UNIT_INDEX" val="34"/>
</p:tagLst>
</file>

<file path=ppt/tags/tag3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5"/>
  <p:tag name="KSO_WM_UNIT_LAYERLEVEL" val="1"/>
  <p:tag name="KSO_WM_TAG_VERSION" val="1.0"/>
  <p:tag name="KSO_WM_UNIT_TYPE" val="i"/>
  <p:tag name="KSO_WM_UNIT_INDEX" val="35"/>
</p:tagLst>
</file>

<file path=ppt/tags/tag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3"/>
  <p:tag name="KSO_WM_UNIT_LAYERLEVEL" val="1"/>
  <p:tag name="KSO_WM_TAG_VERSION" val="1.0"/>
  <p:tag name="KSO_WM_UNIT_TYPE" val="i"/>
  <p:tag name="KSO_WM_UNIT_INDEX" val="33"/>
</p:tagLst>
</file>

<file path=ppt/tags/tag3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6"/>
  <p:tag name="KSO_WM_UNIT_LAYERLEVEL" val="1"/>
  <p:tag name="KSO_WM_TAG_VERSION" val="1.0"/>
  <p:tag name="KSO_WM_UNIT_TYPE" val="i"/>
  <p:tag name="KSO_WM_UNIT_INDEX" val="36"/>
</p:tagLst>
</file>

<file path=ppt/tags/tag3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7"/>
  <p:tag name="KSO_WM_UNIT_LAYERLEVEL" val="1"/>
  <p:tag name="KSO_WM_TAG_VERSION" val="1.0"/>
  <p:tag name="KSO_WM_UNIT_TYPE" val="i"/>
  <p:tag name="KSO_WM_UNIT_INDEX" val="37"/>
</p:tagLst>
</file>

<file path=ppt/tags/tag3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8"/>
  <p:tag name="KSO_WM_UNIT_LAYERLEVEL" val="1"/>
  <p:tag name="KSO_WM_TAG_VERSION" val="1.0"/>
  <p:tag name="KSO_WM_UNIT_TYPE" val="i"/>
  <p:tag name="KSO_WM_UNIT_INDEX" val="38"/>
</p:tagLst>
</file>

<file path=ppt/tags/tag3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39"/>
  <p:tag name="KSO_WM_UNIT_LAYERLEVEL" val="1"/>
  <p:tag name="KSO_WM_TAG_VERSION" val="1.0"/>
  <p:tag name="KSO_WM_UNIT_TYPE" val="i"/>
  <p:tag name="KSO_WM_UNIT_INDEX" val="39"/>
</p:tagLst>
</file>

<file path=ppt/tags/tag3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0"/>
  <p:tag name="KSO_WM_UNIT_LAYERLEVEL" val="1"/>
  <p:tag name="KSO_WM_TAG_VERSION" val="1.0"/>
  <p:tag name="KSO_WM_UNIT_TYPE" val="i"/>
  <p:tag name="KSO_WM_UNIT_INDEX" val="40"/>
</p:tagLst>
</file>

<file path=ppt/tags/tag3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1"/>
  <p:tag name="KSO_WM_UNIT_LAYERLEVEL" val="1"/>
  <p:tag name="KSO_WM_TAG_VERSION" val="1.0"/>
  <p:tag name="KSO_WM_UNIT_TYPE" val="i"/>
  <p:tag name="KSO_WM_UNIT_INDEX" val="41"/>
</p:tagLst>
</file>

<file path=ppt/tags/tag3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2"/>
  <p:tag name="KSO_WM_UNIT_LAYERLEVEL" val="1"/>
  <p:tag name="KSO_WM_TAG_VERSION" val="1.0"/>
  <p:tag name="KSO_WM_UNIT_TYPE" val="i"/>
  <p:tag name="KSO_WM_UNIT_INDEX" val="42"/>
</p:tagLst>
</file>

<file path=ppt/tags/tag3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3"/>
  <p:tag name="KSO_WM_UNIT_LAYERLEVEL" val="1"/>
  <p:tag name="KSO_WM_TAG_VERSION" val="1.0"/>
  <p:tag name="KSO_WM_UNIT_TYPE" val="i"/>
  <p:tag name="KSO_WM_UNIT_INDEX" val="43"/>
</p:tagLst>
</file>

<file path=ppt/tags/tag3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4"/>
  <p:tag name="KSO_WM_UNIT_LAYERLEVEL" val="1"/>
  <p:tag name="KSO_WM_TAG_VERSION" val="1.0"/>
  <p:tag name="KSO_WM_UNIT_TYPE" val="i"/>
  <p:tag name="KSO_WM_UNIT_INDEX" val="44"/>
</p:tagLst>
</file>

<file path=ppt/tags/tag3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5"/>
  <p:tag name="KSO_WM_UNIT_LAYERLEVEL" val="1"/>
  <p:tag name="KSO_WM_TAG_VERSION" val="1.0"/>
  <p:tag name="KSO_WM_UNIT_TYPE" val="i"/>
  <p:tag name="KSO_WM_UNIT_INDEX" val="45"/>
</p:tagLst>
</file>

<file path=ppt/tags/tag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4"/>
  <p:tag name="KSO_WM_UNIT_LAYERLEVEL" val="1"/>
  <p:tag name="KSO_WM_TAG_VERSION" val="1.0"/>
  <p:tag name="KSO_WM_UNIT_TYPE" val="i"/>
  <p:tag name="KSO_WM_UNIT_INDEX" val="34"/>
</p:tagLst>
</file>

<file path=ppt/tags/tag3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6"/>
  <p:tag name="KSO_WM_UNIT_LAYERLEVEL" val="1"/>
  <p:tag name="KSO_WM_TAG_VERSION" val="1.0"/>
  <p:tag name="KSO_WM_UNIT_TYPE" val="i"/>
  <p:tag name="KSO_WM_UNIT_INDEX" val="46"/>
</p:tagLst>
</file>

<file path=ppt/tags/tag3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7"/>
  <p:tag name="KSO_WM_UNIT_LAYERLEVEL" val="1"/>
  <p:tag name="KSO_WM_TAG_VERSION" val="1.0"/>
  <p:tag name="KSO_WM_UNIT_TYPE" val="i"/>
  <p:tag name="KSO_WM_UNIT_INDEX" val="47"/>
</p:tagLst>
</file>

<file path=ppt/tags/tag3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8"/>
  <p:tag name="KSO_WM_UNIT_LAYERLEVEL" val="1"/>
  <p:tag name="KSO_WM_TAG_VERSION" val="1.0"/>
  <p:tag name="KSO_WM_UNIT_TYPE" val="i"/>
  <p:tag name="KSO_WM_UNIT_INDEX" val="48"/>
</p:tagLst>
</file>

<file path=ppt/tags/tag3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49"/>
  <p:tag name="KSO_WM_UNIT_LAYERLEVEL" val="1"/>
  <p:tag name="KSO_WM_TAG_VERSION" val="1.0"/>
  <p:tag name="KSO_WM_UNIT_TYPE" val="i"/>
  <p:tag name="KSO_WM_UNIT_INDEX" val="49"/>
</p:tagLst>
</file>

<file path=ppt/tags/tag3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0"/>
  <p:tag name="KSO_WM_UNIT_LAYERLEVEL" val="1"/>
  <p:tag name="KSO_WM_TAG_VERSION" val="1.0"/>
  <p:tag name="KSO_WM_UNIT_TYPE" val="i"/>
  <p:tag name="KSO_WM_UNIT_INDEX" val="50"/>
</p:tagLst>
</file>

<file path=ppt/tags/tag3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1"/>
  <p:tag name="KSO_WM_UNIT_LAYERLEVEL" val="1"/>
  <p:tag name="KSO_WM_TAG_VERSION" val="1.0"/>
  <p:tag name="KSO_WM_UNIT_TYPE" val="i"/>
  <p:tag name="KSO_WM_UNIT_INDEX" val="51"/>
</p:tagLst>
</file>

<file path=ppt/tags/tag3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2"/>
  <p:tag name="KSO_WM_UNIT_LAYERLEVEL" val="1"/>
  <p:tag name="KSO_WM_TAG_VERSION" val="1.0"/>
  <p:tag name="KSO_WM_UNIT_TYPE" val="i"/>
  <p:tag name="KSO_WM_UNIT_INDEX" val="52"/>
</p:tagLst>
</file>

<file path=ppt/tags/tag3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3"/>
  <p:tag name="KSO_WM_UNIT_LAYERLEVEL" val="1"/>
  <p:tag name="KSO_WM_TAG_VERSION" val="1.0"/>
  <p:tag name="KSO_WM_UNIT_TYPE" val="i"/>
  <p:tag name="KSO_WM_UNIT_INDEX" val="53"/>
</p:tagLst>
</file>

<file path=ppt/tags/tag3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4"/>
  <p:tag name="KSO_WM_UNIT_LAYERLEVEL" val="1"/>
  <p:tag name="KSO_WM_TAG_VERSION" val="1.0"/>
  <p:tag name="KSO_WM_UNIT_TYPE" val="i"/>
  <p:tag name="KSO_WM_UNIT_INDEX" val="54"/>
</p:tagLst>
</file>

<file path=ppt/tags/tag3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5"/>
  <p:tag name="KSO_WM_UNIT_LAYERLEVEL" val="1"/>
  <p:tag name="KSO_WM_TAG_VERSION" val="1.0"/>
  <p:tag name="KSO_WM_UNIT_TYPE" val="i"/>
  <p:tag name="KSO_WM_UNIT_INDEX" val="55"/>
</p:tagLst>
</file>

<file path=ppt/tags/tag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5"/>
  <p:tag name="KSO_WM_UNIT_LAYERLEVEL" val="1"/>
  <p:tag name="KSO_WM_TAG_VERSION" val="1.0"/>
  <p:tag name="KSO_WM_UNIT_TYPE" val="i"/>
  <p:tag name="KSO_WM_UNIT_INDEX" val="35"/>
</p:tagLst>
</file>

<file path=ppt/tags/tag3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6"/>
  <p:tag name="KSO_WM_UNIT_LAYERLEVEL" val="1"/>
  <p:tag name="KSO_WM_TAG_VERSION" val="1.0"/>
  <p:tag name="KSO_WM_UNIT_TYPE" val="i"/>
  <p:tag name="KSO_WM_UNIT_INDEX" val="56"/>
</p:tagLst>
</file>

<file path=ppt/tags/tag3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7"/>
  <p:tag name="KSO_WM_UNIT_LAYERLEVEL" val="1"/>
  <p:tag name="KSO_WM_TAG_VERSION" val="1.0"/>
  <p:tag name="KSO_WM_UNIT_TYPE" val="i"/>
  <p:tag name="KSO_WM_UNIT_INDEX" val="57"/>
</p:tagLst>
</file>

<file path=ppt/tags/tag3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8"/>
  <p:tag name="KSO_WM_UNIT_LAYERLEVEL" val="1"/>
  <p:tag name="KSO_WM_TAG_VERSION" val="1.0"/>
  <p:tag name="KSO_WM_UNIT_TYPE" val="i"/>
  <p:tag name="KSO_WM_UNIT_INDEX" val="58"/>
</p:tagLst>
</file>

<file path=ppt/tags/tag3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59"/>
  <p:tag name="KSO_WM_UNIT_LAYERLEVEL" val="1"/>
  <p:tag name="KSO_WM_TAG_VERSION" val="1.0"/>
  <p:tag name="KSO_WM_UNIT_TYPE" val="i"/>
  <p:tag name="KSO_WM_UNIT_INDEX" val="59"/>
</p:tagLst>
</file>

<file path=ppt/tags/tag3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0"/>
  <p:tag name="KSO_WM_UNIT_LAYERLEVEL" val="1"/>
  <p:tag name="KSO_WM_TAG_VERSION" val="1.0"/>
  <p:tag name="KSO_WM_UNIT_TYPE" val="i"/>
  <p:tag name="KSO_WM_UNIT_INDEX" val="60"/>
</p:tagLst>
</file>

<file path=ppt/tags/tag3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1"/>
  <p:tag name="KSO_WM_UNIT_LAYERLEVEL" val="1"/>
  <p:tag name="KSO_WM_TAG_VERSION" val="1.0"/>
  <p:tag name="KSO_WM_UNIT_TYPE" val="i"/>
  <p:tag name="KSO_WM_UNIT_INDEX" val="61"/>
</p:tagLst>
</file>

<file path=ppt/tags/tag3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2"/>
  <p:tag name="KSO_WM_UNIT_LAYERLEVEL" val="1"/>
  <p:tag name="KSO_WM_TAG_VERSION" val="1.0"/>
  <p:tag name="KSO_WM_UNIT_TYPE" val="i"/>
  <p:tag name="KSO_WM_UNIT_INDEX" val="62"/>
</p:tagLst>
</file>

<file path=ppt/tags/tag3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3"/>
  <p:tag name="KSO_WM_UNIT_LAYERLEVEL" val="1"/>
  <p:tag name="KSO_WM_TAG_VERSION" val="1.0"/>
  <p:tag name="KSO_WM_UNIT_TYPE" val="i"/>
  <p:tag name="KSO_WM_UNIT_INDEX" val="63"/>
</p:tagLst>
</file>

<file path=ppt/tags/tag3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4"/>
  <p:tag name="KSO_WM_UNIT_LAYERLEVEL" val="1"/>
  <p:tag name="KSO_WM_TAG_VERSION" val="1.0"/>
  <p:tag name="KSO_WM_UNIT_TYPE" val="i"/>
  <p:tag name="KSO_WM_UNIT_INDEX" val="64"/>
</p:tagLst>
</file>

<file path=ppt/tags/tag3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5"/>
  <p:tag name="KSO_WM_UNIT_LAYERLEVEL" val="1"/>
  <p:tag name="KSO_WM_TAG_VERSION" val="1.0"/>
  <p:tag name="KSO_WM_UNIT_TYPE" val="i"/>
  <p:tag name="KSO_WM_UNIT_INDEX" val="65"/>
</p:tagLst>
</file>

<file path=ppt/tags/tag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6"/>
  <p:tag name="KSO_WM_UNIT_LAYERLEVEL" val="1"/>
  <p:tag name="KSO_WM_TAG_VERSION" val="1.0"/>
  <p:tag name="KSO_WM_UNIT_TYPE" val="i"/>
  <p:tag name="KSO_WM_UNIT_INDEX" val="36"/>
</p:tagLst>
</file>

<file path=ppt/tags/tag3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6"/>
  <p:tag name="KSO_WM_UNIT_LAYERLEVEL" val="1"/>
  <p:tag name="KSO_WM_TAG_VERSION" val="1.0"/>
  <p:tag name="KSO_WM_UNIT_TYPE" val="i"/>
  <p:tag name="KSO_WM_UNIT_INDEX" val="66"/>
</p:tagLst>
</file>

<file path=ppt/tags/tag3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7"/>
  <p:tag name="KSO_WM_UNIT_LAYERLEVEL" val="1"/>
  <p:tag name="KSO_WM_TAG_VERSION" val="1.0"/>
  <p:tag name="KSO_WM_UNIT_TYPE" val="i"/>
  <p:tag name="KSO_WM_UNIT_INDEX" val="67"/>
</p:tagLst>
</file>

<file path=ppt/tags/tag3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8"/>
  <p:tag name="KSO_WM_UNIT_LAYERLEVEL" val="1"/>
  <p:tag name="KSO_WM_TAG_VERSION" val="1.0"/>
  <p:tag name="KSO_WM_UNIT_TYPE" val="i"/>
  <p:tag name="KSO_WM_UNIT_INDEX" val="68"/>
</p:tagLst>
</file>

<file path=ppt/tags/tag3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69"/>
  <p:tag name="KSO_WM_UNIT_LAYERLEVEL" val="1"/>
  <p:tag name="KSO_WM_TAG_VERSION" val="1.0"/>
  <p:tag name="KSO_WM_UNIT_TYPE" val="i"/>
  <p:tag name="KSO_WM_UNIT_INDEX" val="69"/>
</p:tagLst>
</file>

<file path=ppt/tags/tag3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0"/>
  <p:tag name="KSO_WM_UNIT_LAYERLEVEL" val="1"/>
  <p:tag name="KSO_WM_TAG_VERSION" val="1.0"/>
  <p:tag name="KSO_WM_UNIT_TYPE" val="i"/>
  <p:tag name="KSO_WM_UNIT_INDEX" val="70"/>
</p:tagLst>
</file>

<file path=ppt/tags/tag3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1"/>
  <p:tag name="KSO_WM_UNIT_LAYERLEVEL" val="1"/>
  <p:tag name="KSO_WM_TAG_VERSION" val="1.0"/>
  <p:tag name="KSO_WM_UNIT_TYPE" val="i"/>
  <p:tag name="KSO_WM_UNIT_INDEX" val="71"/>
</p:tagLst>
</file>

<file path=ppt/tags/tag3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2"/>
  <p:tag name="KSO_WM_UNIT_LAYERLEVEL" val="1"/>
  <p:tag name="KSO_WM_TAG_VERSION" val="1.0"/>
  <p:tag name="KSO_WM_UNIT_TYPE" val="i"/>
  <p:tag name="KSO_WM_UNIT_INDEX" val="72"/>
</p:tagLst>
</file>

<file path=ppt/tags/tag3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3"/>
  <p:tag name="KSO_WM_UNIT_LAYERLEVEL" val="1"/>
  <p:tag name="KSO_WM_TAG_VERSION" val="1.0"/>
  <p:tag name="KSO_WM_UNIT_TYPE" val="i"/>
  <p:tag name="KSO_WM_UNIT_INDEX" val="73"/>
</p:tagLst>
</file>

<file path=ppt/tags/tag3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4"/>
  <p:tag name="KSO_WM_UNIT_LAYERLEVEL" val="1"/>
  <p:tag name="KSO_WM_TAG_VERSION" val="1.0"/>
  <p:tag name="KSO_WM_UNIT_TYPE" val="i"/>
  <p:tag name="KSO_WM_UNIT_INDEX" val="74"/>
</p:tagLst>
</file>

<file path=ppt/tags/tag3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5"/>
  <p:tag name="KSO_WM_UNIT_LAYERLEVEL" val="1"/>
  <p:tag name="KSO_WM_TAG_VERSION" val="1.0"/>
  <p:tag name="KSO_WM_UNIT_TYPE" val="i"/>
  <p:tag name="KSO_WM_UNIT_INDEX" val="75"/>
</p:tagLst>
</file>

<file path=ppt/tags/tag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7"/>
  <p:tag name="KSO_WM_UNIT_LAYERLEVEL" val="1"/>
  <p:tag name="KSO_WM_TAG_VERSION" val="1.0"/>
  <p:tag name="KSO_WM_UNIT_TYPE" val="i"/>
  <p:tag name="KSO_WM_UNIT_INDEX" val="37"/>
</p:tagLst>
</file>

<file path=ppt/tags/tag3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6"/>
  <p:tag name="KSO_WM_UNIT_LAYERLEVEL" val="1"/>
  <p:tag name="KSO_WM_TAG_VERSION" val="1.0"/>
  <p:tag name="KSO_WM_UNIT_TYPE" val="i"/>
  <p:tag name="KSO_WM_UNIT_INDEX" val="76"/>
</p:tagLst>
</file>

<file path=ppt/tags/tag3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7"/>
  <p:tag name="KSO_WM_UNIT_LAYERLEVEL" val="1"/>
  <p:tag name="KSO_WM_TAG_VERSION" val="1.0"/>
  <p:tag name="KSO_WM_UNIT_TYPE" val="i"/>
  <p:tag name="KSO_WM_UNIT_INDEX" val="77"/>
</p:tagLst>
</file>

<file path=ppt/tags/tag3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8"/>
  <p:tag name="KSO_WM_UNIT_LAYERLEVEL" val="1"/>
  <p:tag name="KSO_WM_TAG_VERSION" val="1.0"/>
  <p:tag name="KSO_WM_UNIT_TYPE" val="i"/>
  <p:tag name="KSO_WM_UNIT_INDEX" val="78"/>
</p:tagLst>
</file>

<file path=ppt/tags/tag3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1*i*79"/>
  <p:tag name="KSO_WM_UNIT_LAYERLEVEL" val="1"/>
  <p:tag name="KSO_WM_TAG_VERSION" val="1.0"/>
  <p:tag name="KSO_WM_UNIT_TYPE" val="i"/>
  <p:tag name="KSO_WM_UNIT_INDEX" val="79"/>
</p:tagLst>
</file>

<file path=ppt/tags/tag3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80"/>
  <p:tag name="KSO_WM_UNIT_LAYERLEVEL" val="1"/>
  <p:tag name="KSO_WM_TAG_VERSION" val="1.0"/>
  <p:tag name="KSO_WM_UNIT_TYPE" val="i"/>
  <p:tag name="KSO_WM_UNIT_INDEX" val="80"/>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1.0"/>
  <p:tag name="KSO_WM_BEAUTIFY_FLAG" val="#wm#"/>
  <p:tag name="KSO_WM_UNIT_SUBTYPE" val="c"/>
  <p:tag name="KSO_WM_UNIT_PRESET_TEXT" val="2023-7-18"/>
  <p:tag name="KSO_WM_UNIT_NOCLEAR" val="0"/>
  <p:tag name="KSO_WM_UNIT_VALUE" val="16"/>
  <p:tag name="KSO_WM_UNIT_TYPE" val="f"/>
  <p:tag name="KSO_WM_UNIT_INDEX" val="1"/>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 name="KSO_WM_UNIT_NOCLEAR" val="0"/>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5"/>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5"/>
</p:tagLst>
</file>

<file path=ppt/tags/tag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8"/>
  <p:tag name="KSO_WM_UNIT_LAYERLEVEL" val="1"/>
  <p:tag name="KSO_WM_TAG_VERSION" val="1.0"/>
  <p:tag name="KSO_WM_UNIT_TYPE" val="i"/>
  <p:tag name="KSO_WM_UNIT_INDEX" val="38"/>
</p:tagLst>
</file>

<file path=ppt/tags/tag38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1*i*81"/>
  <p:tag name="KSO_WM_UNIT_LAYERLEVEL" val="1"/>
  <p:tag name="KSO_WM_TAG_VERSION" val="1.0"/>
  <p:tag name="KSO_WM_UNIT_TYPE" val="i"/>
  <p:tag name="KSO_WM_UNIT_INDEX" val="81"/>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82"/>
  <p:tag name="KSO_WM_UNIT_LAYERLEVEL" val="1"/>
  <p:tag name="KSO_WM_TAG_VERSION" val="1.0"/>
  <p:tag name="KSO_WM_BEAUTIFY_FLAG" val="#wm#"/>
  <p:tag name="KSO_WM_UNIT_TYPE" val="i"/>
  <p:tag name="KSO_WM_UNIT_INDEX" val="82"/>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985"/>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g"/>
  <p:tag name="KSO_WM_UNIT_PRESET_TEXT" val="单击此处编辑母版文本样式&#10;二级&#10;三级&#10;四级&#10;五级"/>
  <p:tag name="KSO_WM_UNIT_NOCLEAR" val="0"/>
  <p:tag name="KSO_WM_UNIT_VALUE" val="340"/>
  <p:tag name="KSO_WM_UNIT_TYPE" val="f"/>
  <p:tag name="KSO_WM_UNIT_INDEX" val="1"/>
  <p:tag name="KSO_WM_TEMPLATE_CATEGORY" val="custom"/>
  <p:tag name="KSO_WM_TEMPLATE_INDEX" val="20230985"/>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8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UNIT_TYPE" val="i"/>
  <p:tag name="KSO_WM_UNIT_INDEX" val="1"/>
</p:tagLst>
</file>

<file path=ppt/tags/tag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39"/>
  <p:tag name="KSO_WM_UNIT_LAYERLEVEL" val="1"/>
  <p:tag name="KSO_WM_TAG_VERSION" val="1.0"/>
  <p:tag name="KSO_WM_UNIT_TYPE" val="i"/>
  <p:tag name="KSO_WM_UNIT_INDEX" val="39"/>
</p:tagLst>
</file>

<file path=ppt/tags/tag39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1.0"/>
  <p:tag name="KSO_WM_UNIT_TYPE" val="i"/>
  <p:tag name="KSO_WM_UNIT_INDEX" val="2"/>
</p:tagLst>
</file>

<file path=ppt/tags/tag39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1.0"/>
  <p:tag name="KSO_WM_UNIT_TYPE" val="i"/>
  <p:tag name="KSO_WM_UNIT_INDEX" val="3"/>
</p:tagLst>
</file>

<file path=ppt/tags/tag39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
  <p:tag name="KSO_WM_UNIT_LAYERLEVEL" val="1"/>
  <p:tag name="KSO_WM_TAG_VERSION" val="1.0"/>
  <p:tag name="KSO_WM_UNIT_TYPE" val="i"/>
  <p:tag name="KSO_WM_UNIT_INDEX" val="4"/>
</p:tagLst>
</file>

<file path=ppt/tags/tag39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
  <p:tag name="KSO_WM_UNIT_LAYERLEVEL" val="1"/>
  <p:tag name="KSO_WM_TAG_VERSION" val="1.0"/>
  <p:tag name="KSO_WM_UNIT_TYPE" val="i"/>
  <p:tag name="KSO_WM_UNIT_INDEX" val="5"/>
</p:tagLst>
</file>

<file path=ppt/tags/tag39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
  <p:tag name="KSO_WM_UNIT_LAYERLEVEL" val="1"/>
  <p:tag name="KSO_WM_TAG_VERSION" val="1.0"/>
  <p:tag name="KSO_WM_UNIT_TYPE" val="i"/>
  <p:tag name="KSO_WM_UNIT_INDEX" val="6"/>
</p:tagLst>
</file>

<file path=ppt/tags/tag3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
  <p:tag name="KSO_WM_UNIT_LAYERLEVEL" val="1"/>
  <p:tag name="KSO_WM_TAG_VERSION" val="1.0"/>
  <p:tag name="KSO_WM_UNIT_TYPE" val="i"/>
  <p:tag name="KSO_WM_UNIT_INDEX" val="7"/>
</p:tagLst>
</file>

<file path=ppt/tags/tag3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8"/>
  <p:tag name="KSO_WM_UNIT_LAYERLEVEL" val="1"/>
  <p:tag name="KSO_WM_TAG_VERSION" val="1.0"/>
  <p:tag name="KSO_WM_UNIT_TYPE" val="i"/>
  <p:tag name="KSO_WM_UNIT_INDEX" val="8"/>
</p:tagLst>
</file>

<file path=ppt/tags/tag3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9"/>
  <p:tag name="KSO_WM_UNIT_LAYERLEVEL" val="1"/>
  <p:tag name="KSO_WM_TAG_VERSION" val="1.0"/>
  <p:tag name="KSO_WM_UNIT_TYPE" val="i"/>
  <p:tag name="KSO_WM_UNIT_INDEX" val="9"/>
</p:tagLst>
</file>

<file path=ppt/tags/tag3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0"/>
  <p:tag name="KSO_WM_UNIT_LAYERLEVEL" val="1"/>
  <p:tag name="KSO_WM_TAG_VERSION" val="1.0"/>
  <p:tag name="KSO_WM_UNIT_TYPE" val="i"/>
  <p:tag name="KSO_WM_UNIT_INDEX" val="10"/>
</p:tagLst>
</file>

<file path=ppt/tags/tag3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1"/>
  <p:tag name="KSO_WM_UNIT_LAYERLEVEL" val="1"/>
  <p:tag name="KSO_WM_TAG_VERSION" val="1.0"/>
  <p:tag name="KSO_WM_UNIT_TYPE" val="i"/>
  <p:tag name="KSO_WM_UNIT_INDEX" val="11"/>
</p:tagLst>
</file>

<file path=ppt/tags/tag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
  <p:tag name="KSO_WM_UNIT_LAYERLEVEL" val="1"/>
  <p:tag name="KSO_WM_TAG_VERSION" val="1.0"/>
  <p:tag name="KSO_WM_UNIT_TYPE" val="i"/>
  <p:tag name="KSO_WM_UNIT_INDEX" val="4"/>
</p:tagLst>
</file>

<file path=ppt/tags/tag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0"/>
  <p:tag name="KSO_WM_UNIT_LAYERLEVEL" val="1"/>
  <p:tag name="KSO_WM_TAG_VERSION" val="1.0"/>
  <p:tag name="KSO_WM_UNIT_TYPE" val="i"/>
  <p:tag name="KSO_WM_UNIT_INDEX" val="40"/>
</p:tagLst>
</file>

<file path=ppt/tags/tag40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2"/>
  <p:tag name="KSO_WM_UNIT_LAYERLEVEL" val="1"/>
  <p:tag name="KSO_WM_TAG_VERSION" val="1.0"/>
  <p:tag name="KSO_WM_UNIT_TYPE" val="i"/>
  <p:tag name="KSO_WM_UNIT_INDEX" val="12"/>
</p:tagLst>
</file>

<file path=ppt/tags/tag40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3"/>
  <p:tag name="KSO_WM_UNIT_LAYERLEVEL" val="1"/>
  <p:tag name="KSO_WM_TAG_VERSION" val="1.0"/>
  <p:tag name="KSO_WM_UNIT_TYPE" val="i"/>
  <p:tag name="KSO_WM_UNIT_INDEX" val="13"/>
</p:tagLst>
</file>

<file path=ppt/tags/tag40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4"/>
  <p:tag name="KSO_WM_UNIT_LAYERLEVEL" val="1"/>
  <p:tag name="KSO_WM_TAG_VERSION" val="1.0"/>
  <p:tag name="KSO_WM_UNIT_TYPE" val="i"/>
  <p:tag name="KSO_WM_UNIT_INDEX" val="14"/>
</p:tagLst>
</file>

<file path=ppt/tags/tag40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5"/>
  <p:tag name="KSO_WM_UNIT_LAYERLEVEL" val="1"/>
  <p:tag name="KSO_WM_TAG_VERSION" val="1.0"/>
  <p:tag name="KSO_WM_UNIT_TYPE" val="i"/>
  <p:tag name="KSO_WM_UNIT_INDEX" val="15"/>
</p:tagLst>
</file>

<file path=ppt/tags/tag40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6"/>
  <p:tag name="KSO_WM_UNIT_LAYERLEVEL" val="1"/>
  <p:tag name="KSO_WM_TAG_VERSION" val="1.0"/>
  <p:tag name="KSO_WM_UNIT_TYPE" val="i"/>
  <p:tag name="KSO_WM_UNIT_INDEX" val="16"/>
</p:tagLst>
</file>

<file path=ppt/tags/tag40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7"/>
  <p:tag name="KSO_WM_UNIT_LAYERLEVEL" val="1"/>
  <p:tag name="KSO_WM_TAG_VERSION" val="1.0"/>
  <p:tag name="KSO_WM_UNIT_TYPE" val="i"/>
  <p:tag name="KSO_WM_UNIT_INDEX" val="17"/>
</p:tagLst>
</file>

<file path=ppt/tags/tag40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8"/>
  <p:tag name="KSO_WM_UNIT_LAYERLEVEL" val="1"/>
  <p:tag name="KSO_WM_TAG_VERSION" val="1.0"/>
  <p:tag name="KSO_WM_UNIT_TYPE" val="i"/>
  <p:tag name="KSO_WM_UNIT_INDEX" val="18"/>
</p:tagLst>
</file>

<file path=ppt/tags/tag40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19"/>
  <p:tag name="KSO_WM_UNIT_LAYERLEVEL" val="1"/>
  <p:tag name="KSO_WM_TAG_VERSION" val="1.0"/>
  <p:tag name="KSO_WM_UNIT_TYPE" val="i"/>
  <p:tag name="KSO_WM_UNIT_INDEX" val="19"/>
</p:tagLst>
</file>

<file path=ppt/tags/tag40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0"/>
  <p:tag name="KSO_WM_UNIT_LAYERLEVEL" val="1"/>
  <p:tag name="KSO_WM_TAG_VERSION" val="1.0"/>
  <p:tag name="KSO_WM_UNIT_TYPE" val="i"/>
  <p:tag name="KSO_WM_UNIT_INDEX" val="20"/>
</p:tagLst>
</file>

<file path=ppt/tags/tag40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1"/>
  <p:tag name="KSO_WM_UNIT_LAYERLEVEL" val="1"/>
  <p:tag name="KSO_WM_TAG_VERSION" val="1.0"/>
  <p:tag name="KSO_WM_UNIT_TYPE" val="i"/>
  <p:tag name="KSO_WM_UNIT_INDEX" val="21"/>
</p:tagLst>
</file>

<file path=ppt/tags/tag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1"/>
  <p:tag name="KSO_WM_UNIT_LAYERLEVEL" val="1"/>
  <p:tag name="KSO_WM_TAG_VERSION" val="1.0"/>
  <p:tag name="KSO_WM_UNIT_TYPE" val="i"/>
  <p:tag name="KSO_WM_UNIT_INDEX" val="41"/>
</p:tagLst>
</file>

<file path=ppt/tags/tag41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2"/>
  <p:tag name="KSO_WM_UNIT_LAYERLEVEL" val="1"/>
  <p:tag name="KSO_WM_TAG_VERSION" val="1.0"/>
  <p:tag name="KSO_WM_UNIT_TYPE" val="i"/>
  <p:tag name="KSO_WM_UNIT_INDEX" val="22"/>
</p:tagLst>
</file>

<file path=ppt/tags/tag41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3"/>
  <p:tag name="KSO_WM_UNIT_LAYERLEVEL" val="1"/>
  <p:tag name="KSO_WM_TAG_VERSION" val="1.0"/>
  <p:tag name="KSO_WM_UNIT_TYPE" val="i"/>
  <p:tag name="KSO_WM_UNIT_INDEX" val="23"/>
</p:tagLst>
</file>

<file path=ppt/tags/tag41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4"/>
  <p:tag name="KSO_WM_UNIT_LAYERLEVEL" val="1"/>
  <p:tag name="KSO_WM_TAG_VERSION" val="1.0"/>
  <p:tag name="KSO_WM_UNIT_TYPE" val="i"/>
  <p:tag name="KSO_WM_UNIT_INDEX" val="24"/>
</p:tagLst>
</file>

<file path=ppt/tags/tag41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5"/>
  <p:tag name="KSO_WM_UNIT_LAYERLEVEL" val="1"/>
  <p:tag name="KSO_WM_TAG_VERSION" val="1.0"/>
  <p:tag name="KSO_WM_UNIT_TYPE" val="i"/>
  <p:tag name="KSO_WM_UNIT_INDEX" val="25"/>
</p:tagLst>
</file>

<file path=ppt/tags/tag41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6"/>
  <p:tag name="KSO_WM_UNIT_LAYERLEVEL" val="1"/>
  <p:tag name="KSO_WM_TAG_VERSION" val="1.0"/>
  <p:tag name="KSO_WM_UNIT_TYPE" val="i"/>
  <p:tag name="KSO_WM_UNIT_INDEX" val="26"/>
</p:tagLst>
</file>

<file path=ppt/tags/tag41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7"/>
  <p:tag name="KSO_WM_UNIT_LAYERLEVEL" val="1"/>
  <p:tag name="KSO_WM_TAG_VERSION" val="1.0"/>
  <p:tag name="KSO_WM_UNIT_TYPE" val="i"/>
  <p:tag name="KSO_WM_UNIT_INDEX" val="27"/>
</p:tagLst>
</file>

<file path=ppt/tags/tag41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8"/>
  <p:tag name="KSO_WM_UNIT_LAYERLEVEL" val="1"/>
  <p:tag name="KSO_WM_TAG_VERSION" val="1.0"/>
  <p:tag name="KSO_WM_UNIT_TYPE" val="i"/>
  <p:tag name="KSO_WM_UNIT_INDEX" val="28"/>
</p:tagLst>
</file>

<file path=ppt/tags/tag41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29"/>
  <p:tag name="KSO_WM_UNIT_LAYERLEVEL" val="1"/>
  <p:tag name="KSO_WM_TAG_VERSION" val="1.0"/>
  <p:tag name="KSO_WM_UNIT_TYPE" val="i"/>
  <p:tag name="KSO_WM_UNIT_INDEX" val="29"/>
</p:tagLst>
</file>

<file path=ppt/tags/tag41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0"/>
  <p:tag name="KSO_WM_UNIT_LAYERLEVEL" val="1"/>
  <p:tag name="KSO_WM_TAG_VERSION" val="1.0"/>
  <p:tag name="KSO_WM_UNIT_TYPE" val="i"/>
  <p:tag name="KSO_WM_UNIT_INDEX" val="30"/>
</p:tagLst>
</file>

<file path=ppt/tags/tag41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1"/>
  <p:tag name="KSO_WM_UNIT_LAYERLEVEL" val="1"/>
  <p:tag name="KSO_WM_TAG_VERSION" val="1.0"/>
  <p:tag name="KSO_WM_UNIT_TYPE" val="i"/>
  <p:tag name="KSO_WM_UNIT_INDEX" val="31"/>
</p:tagLst>
</file>

<file path=ppt/tags/tag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2"/>
  <p:tag name="KSO_WM_UNIT_LAYERLEVEL" val="1"/>
  <p:tag name="KSO_WM_TAG_VERSION" val="1.0"/>
  <p:tag name="KSO_WM_UNIT_TYPE" val="i"/>
  <p:tag name="KSO_WM_UNIT_INDEX" val="42"/>
</p:tagLst>
</file>

<file path=ppt/tags/tag42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2"/>
  <p:tag name="KSO_WM_UNIT_LAYERLEVEL" val="1"/>
  <p:tag name="KSO_WM_TAG_VERSION" val="1.0"/>
  <p:tag name="KSO_WM_UNIT_TYPE" val="i"/>
  <p:tag name="KSO_WM_UNIT_INDEX" val="32"/>
</p:tagLst>
</file>

<file path=ppt/tags/tag42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3"/>
  <p:tag name="KSO_WM_UNIT_LAYERLEVEL" val="1"/>
  <p:tag name="KSO_WM_TAG_VERSION" val="1.0"/>
  <p:tag name="KSO_WM_UNIT_TYPE" val="i"/>
  <p:tag name="KSO_WM_UNIT_INDEX" val="33"/>
</p:tagLst>
</file>

<file path=ppt/tags/tag42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4"/>
  <p:tag name="KSO_WM_UNIT_LAYERLEVEL" val="1"/>
  <p:tag name="KSO_WM_TAG_VERSION" val="1.0"/>
  <p:tag name="KSO_WM_UNIT_TYPE" val="i"/>
  <p:tag name="KSO_WM_UNIT_INDEX" val="34"/>
</p:tagLst>
</file>

<file path=ppt/tags/tag42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5"/>
  <p:tag name="KSO_WM_UNIT_LAYERLEVEL" val="1"/>
  <p:tag name="KSO_WM_TAG_VERSION" val="1.0"/>
  <p:tag name="KSO_WM_UNIT_TYPE" val="i"/>
  <p:tag name="KSO_WM_UNIT_INDEX" val="35"/>
</p:tagLst>
</file>

<file path=ppt/tags/tag42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6"/>
  <p:tag name="KSO_WM_UNIT_LAYERLEVEL" val="1"/>
  <p:tag name="KSO_WM_TAG_VERSION" val="1.0"/>
  <p:tag name="KSO_WM_UNIT_TYPE" val="i"/>
  <p:tag name="KSO_WM_UNIT_INDEX" val="36"/>
</p:tagLst>
</file>

<file path=ppt/tags/tag42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7"/>
  <p:tag name="KSO_WM_UNIT_LAYERLEVEL" val="1"/>
  <p:tag name="KSO_WM_TAG_VERSION" val="1.0"/>
  <p:tag name="KSO_WM_UNIT_TYPE" val="i"/>
  <p:tag name="KSO_WM_UNIT_INDEX" val="37"/>
</p:tagLst>
</file>

<file path=ppt/tags/tag42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8"/>
  <p:tag name="KSO_WM_UNIT_LAYERLEVEL" val="1"/>
  <p:tag name="KSO_WM_TAG_VERSION" val="1.0"/>
  <p:tag name="KSO_WM_UNIT_TYPE" val="i"/>
  <p:tag name="KSO_WM_UNIT_INDEX" val="38"/>
</p:tagLst>
</file>

<file path=ppt/tags/tag42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39"/>
  <p:tag name="KSO_WM_UNIT_LAYERLEVEL" val="1"/>
  <p:tag name="KSO_WM_TAG_VERSION" val="1.0"/>
  <p:tag name="KSO_WM_UNIT_TYPE" val="i"/>
  <p:tag name="KSO_WM_UNIT_INDEX" val="39"/>
</p:tagLst>
</file>

<file path=ppt/tags/tag42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0"/>
  <p:tag name="KSO_WM_UNIT_LAYERLEVEL" val="1"/>
  <p:tag name="KSO_WM_TAG_VERSION" val="1.0"/>
  <p:tag name="KSO_WM_UNIT_TYPE" val="i"/>
  <p:tag name="KSO_WM_UNIT_INDEX" val="40"/>
</p:tagLst>
</file>

<file path=ppt/tags/tag42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1"/>
  <p:tag name="KSO_WM_UNIT_LAYERLEVEL" val="1"/>
  <p:tag name="KSO_WM_TAG_VERSION" val="1.0"/>
  <p:tag name="KSO_WM_UNIT_TYPE" val="i"/>
  <p:tag name="KSO_WM_UNIT_INDEX" val="41"/>
</p:tagLst>
</file>

<file path=ppt/tags/tag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3"/>
  <p:tag name="KSO_WM_UNIT_LAYERLEVEL" val="1"/>
  <p:tag name="KSO_WM_TAG_VERSION" val="1.0"/>
  <p:tag name="KSO_WM_UNIT_TYPE" val="i"/>
  <p:tag name="KSO_WM_UNIT_INDEX" val="43"/>
</p:tagLst>
</file>

<file path=ppt/tags/tag43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2"/>
  <p:tag name="KSO_WM_UNIT_LAYERLEVEL" val="1"/>
  <p:tag name="KSO_WM_TAG_VERSION" val="1.0"/>
  <p:tag name="KSO_WM_UNIT_TYPE" val="i"/>
  <p:tag name="KSO_WM_UNIT_INDEX" val="42"/>
</p:tagLst>
</file>

<file path=ppt/tags/tag43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3"/>
  <p:tag name="KSO_WM_UNIT_LAYERLEVEL" val="1"/>
  <p:tag name="KSO_WM_TAG_VERSION" val="1.0"/>
  <p:tag name="KSO_WM_UNIT_TYPE" val="i"/>
  <p:tag name="KSO_WM_UNIT_INDEX" val="43"/>
</p:tagLst>
</file>

<file path=ppt/tags/tag43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4"/>
  <p:tag name="KSO_WM_UNIT_LAYERLEVEL" val="1"/>
  <p:tag name="KSO_WM_TAG_VERSION" val="1.0"/>
  <p:tag name="KSO_WM_UNIT_TYPE" val="i"/>
  <p:tag name="KSO_WM_UNIT_INDEX" val="44"/>
</p:tagLst>
</file>

<file path=ppt/tags/tag43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5"/>
  <p:tag name="KSO_WM_UNIT_LAYERLEVEL" val="1"/>
  <p:tag name="KSO_WM_TAG_VERSION" val="1.0"/>
  <p:tag name="KSO_WM_UNIT_TYPE" val="i"/>
  <p:tag name="KSO_WM_UNIT_INDEX" val="45"/>
</p:tagLst>
</file>

<file path=ppt/tags/tag43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6"/>
  <p:tag name="KSO_WM_UNIT_LAYERLEVEL" val="1"/>
  <p:tag name="KSO_WM_TAG_VERSION" val="1.0"/>
  <p:tag name="KSO_WM_UNIT_TYPE" val="i"/>
  <p:tag name="KSO_WM_UNIT_INDEX" val="46"/>
</p:tagLst>
</file>

<file path=ppt/tags/tag43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7"/>
  <p:tag name="KSO_WM_UNIT_LAYERLEVEL" val="1"/>
  <p:tag name="KSO_WM_TAG_VERSION" val="1.0"/>
  <p:tag name="KSO_WM_UNIT_TYPE" val="i"/>
  <p:tag name="KSO_WM_UNIT_INDEX" val="47"/>
</p:tagLst>
</file>

<file path=ppt/tags/tag43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8"/>
  <p:tag name="KSO_WM_UNIT_LAYERLEVEL" val="1"/>
  <p:tag name="KSO_WM_TAG_VERSION" val="1.0"/>
  <p:tag name="KSO_WM_UNIT_TYPE" val="i"/>
  <p:tag name="KSO_WM_UNIT_INDEX" val="48"/>
</p:tagLst>
</file>

<file path=ppt/tags/tag43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49"/>
  <p:tag name="KSO_WM_UNIT_LAYERLEVEL" val="1"/>
  <p:tag name="KSO_WM_TAG_VERSION" val="1.0"/>
  <p:tag name="KSO_WM_UNIT_TYPE" val="i"/>
  <p:tag name="KSO_WM_UNIT_INDEX" val="49"/>
</p:tagLst>
</file>

<file path=ppt/tags/tag43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0"/>
  <p:tag name="KSO_WM_UNIT_LAYERLEVEL" val="1"/>
  <p:tag name="KSO_WM_TAG_VERSION" val="1.0"/>
  <p:tag name="KSO_WM_UNIT_TYPE" val="i"/>
  <p:tag name="KSO_WM_UNIT_INDEX" val="50"/>
</p:tagLst>
</file>

<file path=ppt/tags/tag43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1"/>
  <p:tag name="KSO_WM_UNIT_LAYERLEVEL" val="1"/>
  <p:tag name="KSO_WM_TAG_VERSION" val="1.0"/>
  <p:tag name="KSO_WM_UNIT_TYPE" val="i"/>
  <p:tag name="KSO_WM_UNIT_INDEX" val="51"/>
</p:tagLst>
</file>

<file path=ppt/tags/tag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4"/>
  <p:tag name="KSO_WM_UNIT_LAYERLEVEL" val="1"/>
  <p:tag name="KSO_WM_TAG_VERSION" val="1.0"/>
  <p:tag name="KSO_WM_UNIT_TYPE" val="i"/>
  <p:tag name="KSO_WM_UNIT_INDEX" val="44"/>
</p:tagLst>
</file>

<file path=ppt/tags/tag44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2"/>
  <p:tag name="KSO_WM_UNIT_LAYERLEVEL" val="1"/>
  <p:tag name="KSO_WM_TAG_VERSION" val="1.0"/>
  <p:tag name="KSO_WM_UNIT_TYPE" val="i"/>
  <p:tag name="KSO_WM_UNIT_INDEX" val="52"/>
</p:tagLst>
</file>

<file path=ppt/tags/tag44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3"/>
  <p:tag name="KSO_WM_UNIT_LAYERLEVEL" val="1"/>
  <p:tag name="KSO_WM_TAG_VERSION" val="1.0"/>
  <p:tag name="KSO_WM_UNIT_TYPE" val="i"/>
  <p:tag name="KSO_WM_UNIT_INDEX" val="53"/>
</p:tagLst>
</file>

<file path=ppt/tags/tag44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4"/>
  <p:tag name="KSO_WM_UNIT_LAYERLEVEL" val="1"/>
  <p:tag name="KSO_WM_TAG_VERSION" val="1.0"/>
  <p:tag name="KSO_WM_UNIT_TYPE" val="i"/>
  <p:tag name="KSO_WM_UNIT_INDEX" val="54"/>
</p:tagLst>
</file>

<file path=ppt/tags/tag44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5"/>
  <p:tag name="KSO_WM_UNIT_LAYERLEVEL" val="1"/>
  <p:tag name="KSO_WM_TAG_VERSION" val="1.0"/>
  <p:tag name="KSO_WM_UNIT_TYPE" val="i"/>
  <p:tag name="KSO_WM_UNIT_INDEX" val="55"/>
</p:tagLst>
</file>

<file path=ppt/tags/tag44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6"/>
  <p:tag name="KSO_WM_UNIT_LAYERLEVEL" val="1"/>
  <p:tag name="KSO_WM_TAG_VERSION" val="1.0"/>
  <p:tag name="KSO_WM_UNIT_TYPE" val="i"/>
  <p:tag name="KSO_WM_UNIT_INDEX" val="56"/>
</p:tagLst>
</file>

<file path=ppt/tags/tag4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7"/>
  <p:tag name="KSO_WM_UNIT_LAYERLEVEL" val="1"/>
  <p:tag name="KSO_WM_TAG_VERSION" val="1.0"/>
  <p:tag name="KSO_WM_UNIT_TYPE" val="i"/>
  <p:tag name="KSO_WM_UNIT_INDEX" val="57"/>
</p:tagLst>
</file>

<file path=ppt/tags/tag4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8"/>
  <p:tag name="KSO_WM_UNIT_LAYERLEVEL" val="1"/>
  <p:tag name="KSO_WM_TAG_VERSION" val="1.0"/>
  <p:tag name="KSO_WM_UNIT_TYPE" val="i"/>
  <p:tag name="KSO_WM_UNIT_INDEX" val="58"/>
</p:tagLst>
</file>

<file path=ppt/tags/tag4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59"/>
  <p:tag name="KSO_WM_UNIT_LAYERLEVEL" val="1"/>
  <p:tag name="KSO_WM_TAG_VERSION" val="1.0"/>
  <p:tag name="KSO_WM_UNIT_TYPE" val="i"/>
  <p:tag name="KSO_WM_UNIT_INDEX" val="59"/>
</p:tagLst>
</file>

<file path=ppt/tags/tag4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0"/>
  <p:tag name="KSO_WM_UNIT_LAYERLEVEL" val="1"/>
  <p:tag name="KSO_WM_TAG_VERSION" val="1.0"/>
  <p:tag name="KSO_WM_UNIT_TYPE" val="i"/>
  <p:tag name="KSO_WM_UNIT_INDEX" val="60"/>
</p:tagLst>
</file>

<file path=ppt/tags/tag4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1"/>
  <p:tag name="KSO_WM_UNIT_LAYERLEVEL" val="1"/>
  <p:tag name="KSO_WM_TAG_VERSION" val="1.0"/>
  <p:tag name="KSO_WM_UNIT_TYPE" val="i"/>
  <p:tag name="KSO_WM_UNIT_INDEX" val="61"/>
</p:tagLst>
</file>

<file path=ppt/tags/tag4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5"/>
  <p:tag name="KSO_WM_UNIT_LAYERLEVEL" val="1"/>
  <p:tag name="KSO_WM_TAG_VERSION" val="1.0"/>
  <p:tag name="KSO_WM_UNIT_TYPE" val="i"/>
  <p:tag name="KSO_WM_UNIT_INDEX" val="45"/>
</p:tagLst>
</file>

<file path=ppt/tags/tag4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2"/>
  <p:tag name="KSO_WM_UNIT_LAYERLEVEL" val="1"/>
  <p:tag name="KSO_WM_TAG_VERSION" val="1.0"/>
  <p:tag name="KSO_WM_UNIT_TYPE" val="i"/>
  <p:tag name="KSO_WM_UNIT_INDEX" val="62"/>
</p:tagLst>
</file>

<file path=ppt/tags/tag4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3"/>
  <p:tag name="KSO_WM_UNIT_LAYERLEVEL" val="1"/>
  <p:tag name="KSO_WM_TAG_VERSION" val="1.0"/>
  <p:tag name="KSO_WM_UNIT_TYPE" val="i"/>
  <p:tag name="KSO_WM_UNIT_INDEX" val="63"/>
</p:tagLst>
</file>

<file path=ppt/tags/tag4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4"/>
  <p:tag name="KSO_WM_UNIT_LAYERLEVEL" val="1"/>
  <p:tag name="KSO_WM_TAG_VERSION" val="1.0"/>
  <p:tag name="KSO_WM_UNIT_TYPE" val="i"/>
  <p:tag name="KSO_WM_UNIT_INDEX" val="64"/>
</p:tagLst>
</file>

<file path=ppt/tags/tag4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5"/>
  <p:tag name="KSO_WM_UNIT_LAYERLEVEL" val="1"/>
  <p:tag name="KSO_WM_TAG_VERSION" val="1.0"/>
  <p:tag name="KSO_WM_UNIT_TYPE" val="i"/>
  <p:tag name="KSO_WM_UNIT_INDEX" val="65"/>
</p:tagLst>
</file>

<file path=ppt/tags/tag4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6"/>
  <p:tag name="KSO_WM_UNIT_LAYERLEVEL" val="1"/>
  <p:tag name="KSO_WM_TAG_VERSION" val="1.0"/>
  <p:tag name="KSO_WM_UNIT_TYPE" val="i"/>
  <p:tag name="KSO_WM_UNIT_INDEX" val="66"/>
</p:tagLst>
</file>

<file path=ppt/tags/tag4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7"/>
  <p:tag name="KSO_WM_UNIT_LAYERLEVEL" val="1"/>
  <p:tag name="KSO_WM_TAG_VERSION" val="1.0"/>
  <p:tag name="KSO_WM_UNIT_TYPE" val="i"/>
  <p:tag name="KSO_WM_UNIT_INDEX" val="67"/>
</p:tagLst>
</file>

<file path=ppt/tags/tag4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8"/>
  <p:tag name="KSO_WM_UNIT_LAYERLEVEL" val="1"/>
  <p:tag name="KSO_WM_TAG_VERSION" val="1.0"/>
  <p:tag name="KSO_WM_UNIT_TYPE" val="i"/>
  <p:tag name="KSO_WM_UNIT_INDEX" val="68"/>
</p:tagLst>
</file>

<file path=ppt/tags/tag4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69"/>
  <p:tag name="KSO_WM_UNIT_LAYERLEVEL" val="1"/>
  <p:tag name="KSO_WM_TAG_VERSION" val="1.0"/>
  <p:tag name="KSO_WM_UNIT_TYPE" val="i"/>
  <p:tag name="KSO_WM_UNIT_INDEX" val="69"/>
</p:tagLst>
</file>

<file path=ppt/tags/tag4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0"/>
  <p:tag name="KSO_WM_UNIT_LAYERLEVEL" val="1"/>
  <p:tag name="KSO_WM_TAG_VERSION" val="1.0"/>
  <p:tag name="KSO_WM_UNIT_TYPE" val="i"/>
  <p:tag name="KSO_WM_UNIT_INDEX" val="70"/>
</p:tagLst>
</file>

<file path=ppt/tags/tag4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1"/>
  <p:tag name="KSO_WM_UNIT_LAYERLEVEL" val="1"/>
  <p:tag name="KSO_WM_TAG_VERSION" val="1.0"/>
  <p:tag name="KSO_WM_UNIT_TYPE" val="i"/>
  <p:tag name="KSO_WM_UNIT_INDEX" val="71"/>
</p:tagLst>
</file>

<file path=ppt/tags/tag4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6"/>
  <p:tag name="KSO_WM_UNIT_LAYERLEVEL" val="1"/>
  <p:tag name="KSO_WM_TAG_VERSION" val="1.0"/>
  <p:tag name="KSO_WM_UNIT_TYPE" val="i"/>
  <p:tag name="KSO_WM_UNIT_INDEX" val="46"/>
</p:tagLst>
</file>

<file path=ppt/tags/tag4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2"/>
  <p:tag name="KSO_WM_UNIT_LAYERLEVEL" val="1"/>
  <p:tag name="KSO_WM_TAG_VERSION" val="1.0"/>
  <p:tag name="KSO_WM_UNIT_TYPE" val="i"/>
  <p:tag name="KSO_WM_UNIT_INDEX" val="72"/>
</p:tagLst>
</file>

<file path=ppt/tags/tag4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3"/>
  <p:tag name="KSO_WM_UNIT_LAYERLEVEL" val="1"/>
  <p:tag name="KSO_WM_TAG_VERSION" val="1.0"/>
  <p:tag name="KSO_WM_UNIT_TYPE" val="i"/>
  <p:tag name="KSO_WM_UNIT_INDEX" val="73"/>
</p:tagLst>
</file>

<file path=ppt/tags/tag4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4"/>
  <p:tag name="KSO_WM_UNIT_LAYERLEVEL" val="1"/>
  <p:tag name="KSO_WM_TAG_VERSION" val="1.0"/>
  <p:tag name="KSO_WM_UNIT_TYPE" val="i"/>
  <p:tag name="KSO_WM_UNIT_INDEX" val="74"/>
</p:tagLst>
</file>

<file path=ppt/tags/tag4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5"/>
  <p:tag name="KSO_WM_UNIT_LAYERLEVEL" val="1"/>
  <p:tag name="KSO_WM_TAG_VERSION" val="1.0"/>
  <p:tag name="KSO_WM_UNIT_TYPE" val="i"/>
  <p:tag name="KSO_WM_UNIT_INDEX" val="75"/>
</p:tagLst>
</file>

<file path=ppt/tags/tag4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6"/>
  <p:tag name="KSO_WM_UNIT_LAYERLEVEL" val="1"/>
  <p:tag name="KSO_WM_TAG_VERSION" val="1.0"/>
  <p:tag name="KSO_WM_UNIT_TYPE" val="i"/>
  <p:tag name="KSO_WM_UNIT_INDEX" val="76"/>
</p:tagLst>
</file>

<file path=ppt/tags/tag4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7"/>
  <p:tag name="KSO_WM_UNIT_LAYERLEVEL" val="1"/>
  <p:tag name="KSO_WM_TAG_VERSION" val="1.0"/>
  <p:tag name="KSO_WM_UNIT_TYPE" val="i"/>
  <p:tag name="KSO_WM_UNIT_INDEX" val="77"/>
</p:tagLst>
</file>

<file path=ppt/tags/tag4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8"/>
  <p:tag name="KSO_WM_UNIT_LAYERLEVEL" val="1"/>
  <p:tag name="KSO_WM_TAG_VERSION" val="1.0"/>
  <p:tag name="KSO_WM_UNIT_TYPE" val="i"/>
  <p:tag name="KSO_WM_UNIT_INDEX" val="78"/>
</p:tagLst>
</file>

<file path=ppt/tags/tag4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0*i*79"/>
  <p:tag name="KSO_WM_UNIT_LAYERLEVEL" val="1"/>
  <p:tag name="KSO_WM_TAG_VERSION" val="1.0"/>
  <p:tag name="KSO_WM_UNIT_TYPE" val="i"/>
  <p:tag name="KSO_WM_UNIT_INDEX" val="79"/>
</p:tagLst>
</file>

<file path=ppt/tags/tag468.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985"/>
  <p:tag name="KSO_WM_SPECIAL_SOURCE" val="bdnull"/>
  <p:tag name="KSO_WM_TEMPLATE_THUMBS_INDEX" val="1、9"/>
</p:tagLst>
</file>

<file path=ppt/tags/tag469.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0985_1*a*1"/>
  <p:tag name="KSO_WM_TEMPLATE_CATEGORY" val="custom"/>
  <p:tag name="KSO_WM_TEMPLATE_INDEX" val="20230985"/>
  <p:tag name="KSO_WM_UNIT_LAYERLEVEL" val="1"/>
  <p:tag name="KSO_WM_TAG_VERSION" val="1.0"/>
  <p:tag name="KSO_WM_BEAUTIFY_FLAG" val="#wm#"/>
  <p:tag name="KSO_WM_UNIT_PRESET_TEXT" val="单击添加文档标题"/>
  <p:tag name="KSO_WM_UNIT_TEXT_TYPE" val="1"/>
</p:tagLst>
</file>

<file path=ppt/tags/tag4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7"/>
  <p:tag name="KSO_WM_UNIT_LAYERLEVEL" val="1"/>
  <p:tag name="KSO_WM_TAG_VERSION" val="1.0"/>
  <p:tag name="KSO_WM_UNIT_TYPE" val="i"/>
  <p:tag name="KSO_WM_UNIT_INDEX" val="47"/>
</p:tagLst>
</file>

<file path=ppt/tags/tag470.xml><?xml version="1.0" encoding="utf-8"?>
<p:tagLst xmlns:p="http://schemas.openxmlformats.org/presentationml/2006/main">
  <p:tag name="KSO_WM_UNIT_ISCONTENTSTITLE" val="0"/>
  <p:tag name="KSO_WM_UNIT_ISNUMDGMTITLE" val="0"/>
  <p:tag name="KSO_WM_UNIT_NOCLEAR" val="0"/>
  <p:tag name="KSO_WM_UNIT_VALUE" val="80"/>
  <p:tag name="KSO_WM_UNIT_HIGHLIGHT" val="0"/>
  <p:tag name="KSO_WM_UNIT_COMPATIBLE" val="0"/>
  <p:tag name="KSO_WM_UNIT_DIAGRAM_ISNUMVISUAL" val="0"/>
  <p:tag name="KSO_WM_UNIT_DIAGRAM_ISREFERUNIT" val="0"/>
  <p:tag name="KSO_WM_UNIT_TYPE" val="b"/>
  <p:tag name="KSO_WM_UNIT_INDEX" val="1"/>
  <p:tag name="KSO_WM_UNIT_ID" val="custom20230985_1*b*1"/>
  <p:tag name="KSO_WM_TEMPLATE_CATEGORY" val="custom"/>
  <p:tag name="KSO_WM_TEMPLATE_INDEX" val="20230985"/>
  <p:tag name="KSO_WM_UNIT_LAYERLEVEL" val="1"/>
  <p:tag name="KSO_WM_TAG_VERSION" val="1.0"/>
  <p:tag name="KSO_WM_BEAUTIFY_FLAG" val="#wm#"/>
  <p:tag name="KSO_WM_UNIT_PRESET_TEXT" val="WPS,a click to unlimited possibilities"/>
  <p:tag name="KSO_WM_UNIT_TEXT_TYPE" val="1"/>
</p:tagLst>
</file>

<file path=ppt/tags/tag471.xml><?xml version="1.0" encoding="utf-8"?>
<p:tagLst xmlns:p="http://schemas.openxmlformats.org/presentationml/2006/main">
  <p:tag name="KSO_WM_UNIT_SUBTYPE" val="b"/>
  <p:tag name="KSO_WM_UNIT_NOCLEAR" val="0"/>
  <p:tag name="KSO_WM_UNIT_VALUE" val="10"/>
  <p:tag name="KSO_WM_UNIT_HIGHLIGHT" val="0"/>
  <p:tag name="KSO_WM_UNIT_COMPATIBLE" val="0"/>
  <p:tag name="KSO_WM_UNIT_DIAGRAM_ISNUMVISUAL" val="0"/>
  <p:tag name="KSO_WM_UNIT_DIAGRAM_ISREFERUNIT" val="0"/>
  <p:tag name="KSO_WM_UNIT_TYPE" val="f"/>
  <p:tag name="KSO_WM_UNIT_INDEX" val="2"/>
  <p:tag name="KSO_WM_UNIT_ID" val="custom20230985_1*f*2"/>
  <p:tag name="KSO_WM_TEMPLATE_CATEGORY" val="custom"/>
  <p:tag name="KSO_WM_TEMPLATE_INDEX" val="20230985"/>
  <p:tag name="KSO_WM_UNIT_LAYERLEVEL" val="1"/>
  <p:tag name="KSO_WM_TAG_VERSION" val="1.0"/>
  <p:tag name="KSO_WM_BEAUTIFY_FLAG" val="#wm#"/>
</p:tagLst>
</file>

<file path=ppt/tags/tag472.xml><?xml version="1.0" encoding="utf-8"?>
<p:tagLst xmlns:p="http://schemas.openxmlformats.org/presentationml/2006/main">
  <p:tag name="KSO_WM_SLIDE_ID" val="custom20230985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985"/>
  <p:tag name="KSO_WM_SLIDE_LAYOUT" val="a_b_f"/>
  <p:tag name="KSO_WM_SLIDE_LAYOUT_CNT" val="1_1_2"/>
  <p:tag name="KSO_WM_SLIDE_TYPE" val="title"/>
  <p:tag name="KSO_WM_SLIDE_SUBTYPE" val="pureTxt"/>
  <p:tag name="KSO_WM_SPECIAL_SOURCE" val="bdnull"/>
  <p:tag name="KSO_WM_TEMPLATE_THUMBS_INDEX" val="1、9"/>
</p:tagLst>
</file>

<file path=ppt/tags/tag4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8*a*1"/>
  <p:tag name="KSO_WM_TEMPLATE_CATEGORY" val="custom"/>
  <p:tag name="KSO_WM_TEMPLATE_INDEX" val="20230985"/>
  <p:tag name="KSO_WM_UNIT_LAYERLEVEL" val="1"/>
  <p:tag name="KSO_WM_TAG_VERSION" val="1.0"/>
  <p:tag name="KSO_WM_BEAUTIFY_FLAG" val="#wm#"/>
  <p:tag name="KSO_WM_UNIT_ISCONTENTSTITLE" val="0"/>
  <p:tag name="KSO_WM_UNIT_ISNUMDGMTITLE" val="0"/>
  <p:tag name="KSO_WM_UNIT_NOCLEAR" val="0"/>
  <p:tag name="KSO_WM_UNIT_VALUE" val="20"/>
  <p:tag name="KSO_WM_UNIT_TYPE" val="a"/>
  <p:tag name="KSO_WM_UNIT_INDEX" val="1"/>
  <p:tag name="KSO_WM_UNIT_PRESET_TEXT" val="单击此处添加标题"/>
  <p:tag name="KSO_WM_UNIT_TEXT_TYPE" val="1"/>
</p:tagLst>
</file>

<file path=ppt/tags/tag4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8*f*1"/>
  <p:tag name="KSO_WM_TEMPLATE_CATEGORY" val="custom"/>
  <p:tag name="KSO_WM_TEMPLATE_INDEX" val="20230985"/>
  <p:tag name="KSO_WM_UNIT_LAYERLEVEL" val="1"/>
  <p:tag name="KSO_WM_TAG_VERSION" val="1.0"/>
  <p:tag name="KSO_WM_BEAUTIFY_FLAG" val="#wm#"/>
  <p:tag name="KSO_WM_UNIT_SUBTYPE" val="a"/>
  <p:tag name="KSO_WM_UNIT_NOCLEAR" val="0"/>
  <p:tag name="KSO_WM_UNIT_VALUE" val="330"/>
  <p:tag name="KSO_WM_UNIT_TYPE" val="f"/>
  <p:tag name="KSO_WM_UNIT_INDEX" val="1"/>
  <p:tag name="KSO_WM_UNIT_PRESET_TEXT" val="单击此处输入你的正文"/>
  <p:tag name="KSO_WM_UNIT_TEXT_TYPE" val="1"/>
</p:tagLst>
</file>

<file path=ppt/tags/tag475.xml><?xml version="1.0" encoding="utf-8"?>
<p:tagLst xmlns:p="http://schemas.openxmlformats.org/presentationml/2006/main">
  <p:tag name="KSO_WM_SLIDE_ID" val="custom20230985_8"/>
  <p:tag name="KSO_WM_TEMPLATE_SUBCATEGORY" val="29"/>
  <p:tag name="KSO_WM_TEMPLATE_MASTER_TYPE" val="0"/>
  <p:tag name="KSO_WM_TEMPLATE_COLOR_TYPE" val="0"/>
  <p:tag name="KSO_WM_SLIDE_ITEM_CNT" val="0"/>
  <p:tag name="KSO_WM_SLIDE_INDEX" val="8"/>
  <p:tag name="KSO_WM_TAG_VERSION" val="1.0"/>
  <p:tag name="KSO_WM_BEAUTIFY_FLAG" val="#wm#"/>
  <p:tag name="KSO_WM_TEMPLATE_CATEGORY" val="custom"/>
  <p:tag name="KSO_WM_TEMPLATE_INDEX" val="20230985"/>
  <p:tag name="KSO_WM_SLIDE_TYPE" val="text"/>
  <p:tag name="KSO_WM_SLIDE_SUBTYPE" val="pureTxt"/>
  <p:tag name="KSO_WM_SLIDE_SIZE" val="828*453"/>
  <p:tag name="KSO_WM_SLIDE_POSITION" val="66*32"/>
  <p:tag name="KSO_WM_SLIDE_LAYOUT" val="a_f"/>
  <p:tag name="KSO_WM_SLIDE_LAYOUT_CNT" val="1_1"/>
  <p:tag name="KSO_WM_SPECIAL_SOURCE" val="bdnull"/>
</p:tagLst>
</file>

<file path=ppt/tags/tag476.xml><?xml version="1.0" encoding="utf-8"?>
<p:tagLst xmlns:p="http://schemas.openxmlformats.org/presentationml/2006/main">
  <p:tag name="KSO_WM_SLIDE_ID" val="custom20230985_7"/>
  <p:tag name="KSO_WM_TEMPLATE_SUBCATEGORY" val="29"/>
  <p:tag name="KSO_WM_TEMPLATE_MASTER_TYPE" val="0"/>
  <p:tag name="KSO_WM_TEMPLATE_COLOR_TYPE" val="0"/>
  <p:tag name="KSO_WM_SLIDE_ITEM_CNT" val="0"/>
  <p:tag name="KSO_WM_SLIDE_INDEX" val="7"/>
  <p:tag name="KSO_WM_TAG_VERSION" val="1.0"/>
  <p:tag name="KSO_WM_BEAUTIFY_FLAG" val="#wm#"/>
  <p:tag name="KSO_WM_TEMPLATE_CATEGORY" val="custom"/>
  <p:tag name="KSO_WM_TEMPLATE_INDEX" val="20230985"/>
  <p:tag name="KSO_WM_SLIDE_TYPE" val="sectionTitle"/>
  <p:tag name="KSO_WM_SLIDE_SUBTYPE" val="pureTxt"/>
  <p:tag name="KSO_WM_SLIDE_LAYOUT" val="a_e"/>
  <p:tag name="KSO_WM_SLIDE_LAYOUT_CNT" val="1_1"/>
  <p:tag name="KSO_WM_SPECIAL_SOURCE" val="bdnull"/>
</p:tagLst>
</file>

<file path=ppt/tags/tag477.xml><?xml version="1.0" encoding="utf-8"?>
<p:tagLst xmlns:p="http://schemas.openxmlformats.org/presentationml/2006/main">
  <p:tag name="KSO_WM_BEAUTIFY_FLAG" val="#wm#"/>
  <p:tag name="KSO_WM_TEMPLATE_CATEGORY" val="custom"/>
  <p:tag name="KSO_WM_TEMPLATE_INDEX" val="20230985"/>
</p:tagLst>
</file>

<file path=ppt/tags/tag478.xml><?xml version="1.0" encoding="utf-8"?>
<p:tagLst xmlns:p="http://schemas.openxmlformats.org/presentationml/2006/main">
  <p:tag name="KSO_WM_BEAUTIFY_FLAG" val="#wm#"/>
  <p:tag name="KSO_WM_TEMPLATE_CATEGORY" val="custom"/>
  <p:tag name="KSO_WM_TEMPLATE_INDEX" val="20230985"/>
</p:tagLst>
</file>

<file path=ppt/tags/tag479.xml><?xml version="1.0" encoding="utf-8"?>
<p:tagLst xmlns:p="http://schemas.openxmlformats.org/presentationml/2006/main">
  <p:tag name="KSO_WM_BEAUTIFY_FLAG" val="#wm#"/>
  <p:tag name="KSO_WM_TEMPLATE_CATEGORY" val="custom"/>
  <p:tag name="KSO_WM_TEMPLATE_INDEX" val="20230985"/>
</p:tagLst>
</file>

<file path=ppt/tags/tag4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8"/>
  <p:tag name="KSO_WM_UNIT_LAYERLEVEL" val="1"/>
  <p:tag name="KSO_WM_TAG_VERSION" val="1.0"/>
  <p:tag name="KSO_WM_UNIT_TYPE" val="i"/>
  <p:tag name="KSO_WM_UNIT_INDEX" val="48"/>
</p:tagLst>
</file>

<file path=ppt/tags/tag480.xml><?xml version="1.0" encoding="utf-8"?>
<p:tagLst xmlns:p="http://schemas.openxmlformats.org/presentationml/2006/main">
  <p:tag name="KSO_WM_BEAUTIFY_FLAG" val="#wm#"/>
  <p:tag name="KSO_WM_TEMPLATE_CATEGORY" val="custom"/>
  <p:tag name="KSO_WM_TEMPLATE_INDEX" val="20230985"/>
</p:tagLst>
</file>

<file path=ppt/tags/tag481.xml><?xml version="1.0" encoding="utf-8"?>
<p:tagLst xmlns:p="http://schemas.openxmlformats.org/presentationml/2006/main">
  <p:tag name="KSO_WM_BEAUTIFY_FLAG" val="#wm#"/>
  <p:tag name="KSO_WM_TEMPLATE_CATEGORY" val="custom"/>
  <p:tag name="KSO_WM_TEMPLATE_INDEX" val="20230985"/>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1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1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8_3*l_h_f*1_1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8_3*l_h_a*1_1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2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2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8_3*l_h_f*1_2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8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8_3*l_h_a*1_2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3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3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8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8_3*l_h_f*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49"/>
  <p:tag name="KSO_WM_UNIT_LAYERLEVEL" val="1"/>
  <p:tag name="KSO_WM_TAG_VERSION" val="1.0"/>
  <p:tag name="KSO_WM_UNIT_TYPE" val="i"/>
  <p:tag name="KSO_WM_UNIT_INDEX" val="49"/>
</p:tagLst>
</file>

<file path=ppt/tags/tag49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8_3*l_h_a*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diagram2023178_3*l_h_i*1_3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USESOURCEFORMAT_APPLY" val="0"/>
</p:tagLst>
</file>

<file path=ppt/tags/tag4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78_3*l_h_i*1_4_2"/>
  <p:tag name="KSO_WM_TEMPLATE_CATEGORY" val="diagram"/>
  <p:tag name="KSO_WM_TEMPLATE_INDEX" val="2023178"/>
  <p:tag name="KSO_WM_UNIT_LAYERLEVEL" val="1_1_1"/>
  <p:tag name="KSO_WM_TAG_VERSION" val="3.0"/>
  <p:tag name="KSO_WM_BEAUTIFY_FLAG" val="#wm#"/>
  <p:tag name="KSO_WM_DIAGRAM_VERSION" val="3"/>
  <p:tag name="KSO_WM_DIAGRAM_COLOR_TRICK" val="1"/>
  <p:tag name="KSO_WM_DIAGRAM_COLOR_TEXT_CAN_REMOVE" val="n"/>
  <p:tag name="KSO_WM_DIAGRAM_GROUP_CODE" val="l1-1"/>
  <p:tag name="KSO_WM_UNIT_TYPE" val="l_h_i"/>
  <p:tag name="KSO_WM_UNIT_INDEX" val="1_4_2"/>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49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78_3*l_h_f*1_4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文本具体内容，简明扼要地阐述您的观点。根据需要可酌情增减文字，以便观者准确地理解您传达的思想。单击此处添加文本具体内容。"/>
  <p:tag name="KSO_WM_UNIT_TEXT_FILL_FORE_SCHEMECOLOR_INDEX" val="1"/>
  <p:tag name="KSO_WM_UNIT_TEXT_FILL_TYPE" val="1"/>
  <p:tag name="KSO_WM_UNIT_TEXT_TYPE" val="1"/>
  <p:tag name="KSO_WM_UNIT_TEXT_LAYER_COUNT" val="1"/>
  <p:tag name="KSO_WM_UNIT_USESOURCEFORMAT_APPLY" val="0"/>
</p:tagLst>
</file>

<file path=ppt/tags/tag49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78_3*l_h_a*1_4_1"/>
  <p:tag name="KSO_WM_TEMPLATE_CATEGORY" val="diagram"/>
  <p:tag name="KSO_WM_TEMPLATE_INDEX" val="2023178"/>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4"/>
  <p:tag name="KSO_WM_DIAGRAM_MIN_ITEMCNT" val="2"/>
  <p:tag name="KSO_WM_DIAGRAM_VIRTUALLY_FRAME" val="{&quot;height&quot;:314.475002748985,&quot;left&quot;:55.950066533126304,&quot;top&quot;:137.62499725101503,&quot;width&quot;:850.4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49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31307_3*a*1"/>
  <p:tag name="KSO_WM_TEMPLATE_CATEGORY" val="diagram"/>
  <p:tag name="KSO_WM_TEMPLATE_INDEX" val="20231307"/>
  <p:tag name="KSO_WM_UNIT_LAYERLEVEL" val="1"/>
  <p:tag name="KSO_WM_TAG_VERSION" val="3.0"/>
  <p:tag name="KSO_WM_BEAUTIFY_FLAG" val="#wm#"/>
  <p:tag name="KSO_WM_UNIT_TEXT_TYPE" val="1"/>
  <p:tag name="KSO_WM_UNIT_PRESET_TEXT" val="单击此处添加标题"/>
  <p:tag name="KSO_WM_UNIT_TEXT_FILL_FORE_SCHEMECOLOR_INDEX" val="13"/>
  <p:tag name="KSO_WM_UNIT_TEXT_FILL_TYPE" val="1"/>
  <p:tag name="KSO_WM_UNIT_USESOURCEFORMAT_APPLY" val="0"/>
</p:tagLst>
</file>

<file path=ppt/tags/tag496.xml><?xml version="1.0" encoding="utf-8"?>
<p:tagLst xmlns:p="http://schemas.openxmlformats.org/presentationml/2006/main">
  <p:tag name="KSO_WM_SLIDE_ID" val="diagram2023178_3"/>
  <p:tag name="KSO_WM_TEMPLATE_SUBCATEGORY" val="0"/>
  <p:tag name="KSO_WM_TEMPLATE_MASTER_TYPE" val="0"/>
  <p:tag name="KSO_WM_TEMPLATE_COLOR_TYPE" val="0"/>
  <p:tag name="KSO_WM_SLIDE_ITEM_CNT" val="4"/>
  <p:tag name="KSO_WM_SLIDE_INDEX" val="3"/>
  <p:tag name="KSO_WM_TAG_VERSION" val="3.0"/>
  <p:tag name="KSO_WM_BEAUTIFY_FLAG" val="#wm#"/>
  <p:tag name="KSO_WM_TEMPLATE_CATEGORY" val="custom"/>
  <p:tag name="KSO_WM_TEMPLATE_INDEX" val="20230985"/>
  <p:tag name="KSO_WM_SLIDE_TYPE" val="text"/>
  <p:tag name="KSO_WM_SLIDE_SUBTYPE" val="diag"/>
  <p:tag name="KSO_WM_SLIDE_SIZE" val="842.1*388.3"/>
  <p:tag name="KSO_WM_SLIDE_POSITION" val="63.1002*98.025"/>
  <p:tag name="KSO_WM_SLIDE_LAYOUT" val="a_l"/>
  <p:tag name="KSO_WM_SLIDE_LAYOUT_CNT" val="1_1"/>
  <p:tag name="KSO_WM_SPECIAL_SOURCE" val="bdnull"/>
  <p:tag name="KSO_WM_DIAGRAM_GROUP_CODE" val="l1-1"/>
  <p:tag name="KSO_WM_SLIDE_DIAGTYPE" val="l"/>
</p:tagLst>
</file>

<file path=ppt/tags/tag497.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31069_4*a*1"/>
  <p:tag name="KSO_WM_TEMPLATE_CATEGORY" val="diagram"/>
  <p:tag name="KSO_WM_TEMPLATE_INDEX" val="20231069"/>
  <p:tag name="KSO_WM_UNIT_LAYERLEVEL" val="1"/>
  <p:tag name="KSO_WM_TAG_VERSION" val="3.0"/>
  <p:tag name="KSO_WM_BEAUTIFY_FLAG" val="#wm#"/>
  <p:tag name="KSO_WM_DIAGRAM_GROUP_CODE" val="l1-1"/>
  <p:tag name="KSO_WM_UNIT_PRESET_TEXT" val="单击此处添加标题"/>
  <p:tag name="KSO_WM_UNIT_TEXT_TYPE" val="1"/>
  <p:tag name="KSO_WM_UNIT_TEXT_FILL_FORE_SCHEMECOLOR_INDEX" val="13"/>
  <p:tag name="KSO_WM_UNIT_TEXT_FILL_TYPE" val="1"/>
  <p:tag name="KSO_WM_UNIT_USESOURCEFORMAT_APPLY" val="0"/>
</p:tagLst>
</file>

<file path=ppt/tags/tag49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1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quot;colorType&quot;:1,&quot;foreColorIndex&quot;:5,&quot;pos&quot;:0,&quot;transparency&quot;:0},{&quot;brightness&quot;:0.4000000059604645,&quot;colorType&quot;:1,&quot;foreColorIndex&quot;:5,&quot;pos&quot;:0.899999976158142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 val="5"/>
  <p:tag name="KSO_WM_UNIT_USESOURCEFORMAT_APPLY" val="0"/>
</p:tagLst>
</file>

<file path=ppt/tags/tag49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
  <p:tag name="KSO_WM_UNIT_LAYERLEVEL" val="1"/>
  <p:tag name="KSO_WM_TAG_VERSION" val="1.0"/>
  <p:tag name="KSO_WM_UNIT_TYPE" val="i"/>
  <p:tag name="KSO_WM_UNIT_INDEX" val="5"/>
</p:tagLst>
</file>

<file path=ppt/tags/tag5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0"/>
  <p:tag name="KSO_WM_UNIT_LAYERLEVEL" val="1"/>
  <p:tag name="KSO_WM_TAG_VERSION" val="1.0"/>
  <p:tag name="KSO_WM_UNIT_TYPE" val="i"/>
  <p:tag name="KSO_WM_UNIT_INDEX" val="50"/>
</p:tagLst>
</file>

<file path=ppt/tags/tag50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5,&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2"/>
  <p:tag name="KSO_WM_UNIT_TEXT_FILL_TYPE" val="1"/>
  <p:tag name="KSO_WM_UNIT_USESOURCEFORMAT_APPLY" val="0"/>
</p:tagLst>
</file>

<file path=ppt/tags/tag50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1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1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 name="KSO_WM_UNIT_LINE_FILL_TYPE" val="2"/>
  <p:tag name="KSO_WM_UNIT_USESOURCEFORMAT_APPLY" val="0"/>
</p:tagLst>
</file>

<file path=ppt/tags/tag50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1_1"/>
  <p:tag name="KSO_WM_UNIT_ID" val="diagram20231069_4*l_h_a*1_1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50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069_4*l_h_f*1_1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0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2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6,&quot;pos&quot;:0.8999999761581421,&quot;transparency&quot;:0},{&quot;brightness&quot;:0,&quot;colorType&quot;:1,&quot;foreColorIndex&quot;:6,&quot;pos&quot;:0,&quot;transparency&quot;:0}],&quot;type&quot;:3},&quot;glow&quot;:{&quot;colorType&quot;:0},&quot;line&quot;:{&quot;type&quot;:0},&quot;shadow&quot;:{&quot;brightness&quot;:0,&quot;colorType&quot;:1,&quot;foreColorIndex&quot;:6,&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6"/>
  <p:tag name="KSO_WM_UNIT_USESOURCEFORMAT_APPLY" val="0"/>
</p:tagLst>
</file>

<file path=ppt/tags/tag50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 val="2"/>
  <p:tag name="KSO_WM_UNIT_TEXT_FILL_TYPE" val="1"/>
  <p:tag name="KSO_WM_UNIT_USESOURCEFORMAT_APPLY" val="0"/>
</p:tagLst>
</file>

<file path=ppt/tags/tag50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6,&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TEXT_FILL_FORE_SCHEMECOLOR_INDEX" val="2"/>
  <p:tag name="KSO_WM_UNIT_TEXT_FILL_TYPE" val="1"/>
  <p:tag name="KSO_WM_UNIT_USESOURCEFORMAT_APPLY" val="0"/>
</p:tagLst>
</file>

<file path=ppt/tags/tag50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2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2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6"/>
  <p:tag name="KSO_WM_UNIT_LINE_FILL_TYPE" val="2"/>
  <p:tag name="KSO_WM_UNIT_USESOURCEFORMAT_APPLY" val="0"/>
</p:tagLst>
</file>

<file path=ppt/tags/tag50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2_1"/>
  <p:tag name="KSO_WM_UNIT_ID" val="diagram20231069_4*l_h_a*1_2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PRESET_TEXT" val="添加标题"/>
  <p:tag name="KSO_WM_UNIT_TEXT_FILL_FORE_SCHEMECOLOR_INDEX" val="1"/>
  <p:tag name="KSO_WM_UNIT_TEXT_FILL_TYPE" val="1"/>
  <p:tag name="KSO_WM_UNIT_TEXT_TYPE" val="1"/>
  <p:tag name="KSO_WM_UNIT_USESOURCEFORMAT_APPLY" val="0"/>
</p:tagLst>
</file>

<file path=ppt/tags/tag50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069_4*l_h_f*1_2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1"/>
  <p:tag name="KSO_WM_UNIT_LAYERLEVEL" val="1"/>
  <p:tag name="KSO_WM_TAG_VERSION" val="1.0"/>
  <p:tag name="KSO_WM_UNIT_TYPE" val="i"/>
  <p:tag name="KSO_WM_UNIT_INDEX" val="51"/>
</p:tagLst>
</file>

<file path=ppt/tags/tag5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3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7,&quot;pos&quot;:1,&quot;transparency&quot;:0},{&quot;brightness&quot;:0,&quot;colorType&quot;:1,&quot;foreColorIndex&quot;:7,&quot;pos&quot;:0.10000000149011612,&quot;transparency&quot;:0}],&quot;type&quot;:3},&quot;glow&quot;:{&quot;colorType&quot;:0},&quot;line&quot;:{&quot;type&quot;:0},&quot;shadow&quot;:{&quot;brightness&quot;:0,&quot;colorType&quot;:1,&quot;foreColorIndex&quot;:7,&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7"/>
  <p:tag name="KSO_WM_UNIT_USESOURCEFORMAT_APPLY" val="0"/>
</p:tagLst>
</file>

<file path=ppt/tags/tag5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7,&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UNIT_TEXT_FILL_FORE_SCHEMECOLOR_INDEX" val="2"/>
  <p:tag name="KSO_WM_UNIT_TEXT_FILL_TYPE" val="1"/>
  <p:tag name="KSO_WM_UNIT_USESOURCEFORMAT_APPLY" val="0"/>
</p:tagLst>
</file>

<file path=ppt/tags/tag5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7,&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UNIT_TEXT_FILL_FORE_SCHEMECOLOR_INDEX" val="2"/>
  <p:tag name="KSO_WM_UNIT_TEXT_FILL_TYPE" val="1"/>
  <p:tag name="KSO_WM_UNIT_USESOURCEFORMAT_APPLY" val="0"/>
</p:tagLst>
</file>

<file path=ppt/tags/tag5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3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3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7"/>
  <p:tag name="KSO_WM_UNIT_LINE_FILL_TYPE" val="2"/>
  <p:tag name="KSO_WM_UNIT_USESOURCEFORMAT_APPLY" val="0"/>
</p:tagLst>
</file>

<file path=ppt/tags/tag51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3_1"/>
  <p:tag name="KSO_WM_UNIT_ID" val="diagram20231069_4*l_h_a*1_3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TEXT_FILL_FORE_SCHEMECOLOR_INDEX" val="1"/>
  <p:tag name="KSO_WM_UNIT_TEXT_FILL_TYPE" val="1"/>
  <p:tag name="KSO_WM_UNIT_TEXT_TYPE" val="1"/>
  <p:tag name="KSO_WM_UNIT_USESOURCEFORMAT_APPLY" val="0"/>
</p:tagLst>
</file>

<file path=ppt/tags/tag51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069_4*l_h_f*1_3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1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SUBTYPE" val="d"/>
  <p:tag name="KSO_WM_UNIT_TYPE" val="l_h_i"/>
  <p:tag name="KSO_WM_UNIT_INDEX" val="1_4_1"/>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gradient&quot;:[{&quot;brightness&quot;:0.4000000059604645,&quot;colorType&quot;:1,&quot;foreColorIndex&quot;:8,&quot;pos&quot;:1,&quot;transparency&quot;:0},{&quot;brightness&quot;:0,&quot;colorType&quot;:1,&quot;foreColorIndex&quot;:8,&quot;pos&quot;:0,&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 val="1"/>
  <p:tag name="KSO_WM_UNIT_TEXT_FILL_TYPE" val="1"/>
  <p:tag name="KSO_WM_UNIT_SHADOW_SCHEMECOLOR_INDEX" val="8"/>
  <p:tag name="KSO_WM_UNIT_USESOURCEFORMAT_APPLY" val="0"/>
</p:tagLst>
</file>

<file path=ppt/tags/tag5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4"/>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4"/>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8,&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2"/>
  <p:tag name="KSO_WM_UNIT_TEXT_FILL_TYPE" val="1"/>
  <p:tag name="KSO_WM_UNIT_USESOURCEFORMAT_APPLY" val="0"/>
</p:tagLst>
</file>

<file path=ppt/tags/tag5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2"/>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2"/>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solid&quot;:{&quot;brightness&quot;:0,&quot;colorType&quot;:1,&quot;foreColorIndex&quot;:8,&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2"/>
  <p:tag name="KSO_WM_UNIT_TEXT_FILL_TYPE" val="1"/>
  <p:tag name="KSO_WM_UNIT_USESOURCEFORMAT_APPLY" val="0"/>
</p:tagLst>
</file>

<file path=ppt/tags/tag5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l1-1"/>
  <p:tag name="KSO_WM_UNIT_ID" val="diagram20231069_4*l_h_i*1_4_3"/>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UNIT_TYPE" val="l_h_i"/>
  <p:tag name="KSO_WM_UNIT_INDEX" val="1_4_3"/>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 name="KSO_WM_UNIT_LINE_FILL_TYPE" val="2"/>
  <p:tag name="KSO_WM_UNIT_USESOURCEFORMAT_APPLY" val="0"/>
</p:tagLst>
</file>

<file path=ppt/tags/tag5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2"/>
  <p:tag name="KSO_WM_UNIT_LAYERLEVEL" val="1"/>
  <p:tag name="KSO_WM_TAG_VERSION" val="1.0"/>
  <p:tag name="KSO_WM_UNIT_TYPE" val="i"/>
  <p:tag name="KSO_WM_UNIT_INDEX" val="52"/>
</p:tagLst>
</file>

<file path=ppt/tags/tag520.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4_1"/>
  <p:tag name="KSO_WM_UNIT_ID" val="diagram20231069_4*l_h_a*1_4_1"/>
  <p:tag name="KSO_WM_TEMPLATE_CATEGORY" val="diagram"/>
  <p:tag name="KSO_WM_TEMPLATE_INDEX" val="20231069"/>
  <p:tag name="KSO_WM_UNIT_LAYERLEVEL" val="1_1_1"/>
  <p:tag name="KSO_WM_TAG_VERSION" val="3.0"/>
  <p:tag name="KSO_WM_BEAUTIFY_FLAG" val="#wm#"/>
  <p:tag name="KSO_WM_DIAGRAM_GROUP_CODE" val="l1-1"/>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21"/>
  <p:tag name="KSO_WM_UNIT_PRESET_TEXT" val="添加标题"/>
  <p:tag name="KSO_WM_UNIT_TEXT_FILL_FORE_SCHEMECOLOR_INDEX" val="1"/>
  <p:tag name="KSO_WM_UNIT_TEXT_FILL_TYPE" val="1"/>
  <p:tag name="KSO_WM_UNIT_TEXT_TYPE" val="1"/>
  <p:tag name="KSO_WM_UNIT_USESOURCEFORMAT_APPLY" val="0"/>
</p:tagLst>
</file>

<file path=ppt/tags/tag52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069_4*l_h_f*1_4_1"/>
  <p:tag name="KSO_WM_TEMPLATE_CATEGORY" val="diagram"/>
  <p:tag name="KSO_WM_TEMPLATE_INDEX" val="20231069"/>
  <p:tag name="KSO_WM_UNIT_LAYERLEVEL" val="1_1_1"/>
  <p:tag name="KSO_WM_TAG_VERSION" val="3.0"/>
  <p:tag name="KSO_WM_BEAUTIFY_FLAG" val="#wm#"/>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9.45003326656315,&quot;top&quot;:77.2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2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069_4*l_h_f*1_4_1"/>
  <p:tag name="KSO_WM_TEMPLATE_CATEGORY" val="diagram"/>
  <p:tag name="KSO_WM_TEMPLATE_INDEX" val="20231069"/>
  <p:tag name="KSO_WM_UNIT_LAYERLEVEL" val="1_1_1"/>
  <p:tag name="KSO_WM_TAG_VERSION" val="3.0"/>
  <p:tag name="KSO_WM_DIAGRAM_VERSION" val="3"/>
  <p:tag name="KSO_WM_DIAGRAM_COLOR_TRICK" val="4"/>
  <p:tag name="KSO_WM_DIAGRAM_COLOR_TEXT_CAN_REMOVE" val="n"/>
  <p:tag name="KSO_WM_DIAGRAM_MAX_ITEMCNT" val="6"/>
  <p:tag name="KSO_WM_DIAGRAM_MIN_ITEMCNT" val="2"/>
  <p:tag name="KSO_WM_DIAGRAM_VIRTUALLY_FRAME" val="{&quot;height&quot;:413.5500030517578,&quot;left&quot;:-3.4500332665631506,&quot;top&quot;:98.8499984741211,&quot;width&quot;:939.551226315229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VALUE" val="30"/>
  <p:tag name="KSO_WM_UNIT_PRESET_TEXT" val="单击此处输入&#10;你的智能图形项正文&#10;"/>
  <p:tag name="KSO_WM_UNIT_TEXT_FILL_FORE_SCHEMECOLOR_INDEX" val="1"/>
  <p:tag name="KSO_WM_UNIT_TEXT_FILL_TYPE" val="1"/>
  <p:tag name="KSO_WM_UNIT_TEXT_TYPE" val="1"/>
  <p:tag name="KSO_WM_UNIT_USESOURCEFORMAT_APPLY" val="0"/>
</p:tagLst>
</file>

<file path=ppt/tags/tag523.xml><?xml version="1.0" encoding="utf-8"?>
<p:tagLst xmlns:p="http://schemas.openxmlformats.org/presentationml/2006/main">
  <p:tag name="KSO_WM_SLIDE_ID" val="diagram20231069_4"/>
  <p:tag name="KSO_WM_TEMPLATE_SUBCATEGORY" val="0"/>
  <p:tag name="KSO_WM_TEMPLATE_MASTER_TYPE" val="0"/>
  <p:tag name="KSO_WM_TEMPLATE_COLOR_TYPE" val="0"/>
  <p:tag name="KSO_WM_SLIDE_ITEM_CNT" val="5"/>
  <p:tag name="KSO_WM_SLIDE_INDEX" val="4"/>
  <p:tag name="KSO_WM_TAG_VERSION" val="3.0"/>
  <p:tag name="KSO_WM_BEAUTIFY_FLAG" val="#wm#"/>
  <p:tag name="KSO_WM_TEMPLATE_CATEGORY" val="custom"/>
  <p:tag name="KSO_WM_TEMPLATE_INDEX" val="20230985"/>
  <p:tag name="KSO_WM_SLIDE_TYPE" val="text"/>
  <p:tag name="KSO_WM_SLIDE_SUBTYPE" val="diag"/>
  <p:tag name="KSO_WM_SLIDE_SIZE" val="770*192.1"/>
  <p:tag name="KSO_WM_SLIDE_POSITION" val="83.0999*209.9"/>
  <p:tag name="KSO_WM_SLIDE_LAYOUT" val="a_l"/>
  <p:tag name="KSO_WM_SLIDE_LAYOUT_CNT" val="1_1"/>
  <p:tag name="KSO_WM_SPECIAL_SOURCE" val="bdnull"/>
  <p:tag name="KSO_WM_DIAGRAM_GROUP_CODE" val="l1-1"/>
  <p:tag name="KSO_WM_SLIDE_DIAGTYPE" val="l"/>
</p:tagLst>
</file>

<file path=ppt/tags/tag524.xml><?xml version="1.0" encoding="utf-8"?>
<p:tagLst xmlns:p="http://schemas.openxmlformats.org/presentationml/2006/main">
  <p:tag name="KSO_WM_BEAUTIFY_FLAG" val="#wm#"/>
  <p:tag name="KSO_WM_TEMPLATE_CATEGORY" val="custom"/>
  <p:tag name="KSO_WM_TEMPLATE_INDEX" val="20230985"/>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985_9*a*1"/>
  <p:tag name="KSO_WM_TEMPLATE_CATEGORY" val="custom"/>
  <p:tag name="KSO_WM_TEMPLATE_INDEX" val="20230985"/>
  <p:tag name="KSO_WM_UNIT_LAYERLEVEL" val="1"/>
  <p:tag name="KSO_WM_TAG_VERSION" val="1.0"/>
  <p:tag name="KSO_WM_BEAUTIFY_FLAG" val="#wm#"/>
  <p:tag name="KSO_WM_UNIT_ISCONTENTSTITLE" val="0"/>
  <p:tag name="KSO_WM_UNIT_ISNUMDGMTITLE" val="0"/>
  <p:tag name="KSO_WM_UNIT_NOCLEAR" val="1"/>
  <p:tag name="KSO_WM_UNIT_TYPE" val="a"/>
  <p:tag name="KSO_WM_UNIT_INDEX" val="1"/>
</p:tagLst>
</file>

<file path=ppt/tags/tag526.xml><?xml version="1.0" encoding="utf-8"?>
<p:tagLst xmlns:p="http://schemas.openxmlformats.org/presentationml/2006/main">
  <p:tag name="KSO_WM_SLIDE_ID" val="custom20230985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985"/>
  <p:tag name="KSO_WM_SLIDE_TYPE" val="endPage"/>
  <p:tag name="KSO_WM_SLIDE_SUBTYPE" val="pureTxt"/>
  <p:tag name="KSO_WM_SLIDE_LAYOUT" val="a_f"/>
  <p:tag name="KSO_WM_SLIDE_LAYOUT_CNT" val="1_2"/>
  <p:tag name="KSO_WM_SPECIAL_SOURCE" val="bdnull"/>
</p:tagLst>
</file>

<file path=ppt/tags/tag5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3"/>
  <p:tag name="KSO_WM_UNIT_LAYERLEVEL" val="1"/>
  <p:tag name="KSO_WM_TAG_VERSION" val="1.0"/>
  <p:tag name="KSO_WM_UNIT_TYPE" val="i"/>
  <p:tag name="KSO_WM_UNIT_INDEX" val="53"/>
</p:tagLst>
</file>

<file path=ppt/tags/tag5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4"/>
  <p:tag name="KSO_WM_UNIT_LAYERLEVEL" val="1"/>
  <p:tag name="KSO_WM_TAG_VERSION" val="1.0"/>
  <p:tag name="KSO_WM_UNIT_TYPE" val="i"/>
  <p:tag name="KSO_WM_UNIT_INDEX" val="54"/>
</p:tagLst>
</file>

<file path=ppt/tags/tag5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5"/>
  <p:tag name="KSO_WM_UNIT_LAYERLEVEL" val="1"/>
  <p:tag name="KSO_WM_TAG_VERSION" val="1.0"/>
  <p:tag name="KSO_WM_UNIT_TYPE" val="i"/>
  <p:tag name="KSO_WM_UNIT_INDEX" val="55"/>
</p:tagLst>
</file>

<file path=ppt/tags/tag5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6"/>
  <p:tag name="KSO_WM_UNIT_LAYERLEVEL" val="1"/>
  <p:tag name="KSO_WM_TAG_VERSION" val="1.0"/>
  <p:tag name="KSO_WM_UNIT_TYPE" val="i"/>
  <p:tag name="KSO_WM_UNIT_INDEX" val="56"/>
</p:tagLst>
</file>

<file path=ppt/tags/tag5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7"/>
  <p:tag name="KSO_WM_UNIT_LAYERLEVEL" val="1"/>
  <p:tag name="KSO_WM_TAG_VERSION" val="1.0"/>
  <p:tag name="KSO_WM_UNIT_TYPE" val="i"/>
  <p:tag name="KSO_WM_UNIT_INDEX" val="57"/>
</p:tagLst>
</file>

<file path=ppt/tags/tag5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8"/>
  <p:tag name="KSO_WM_UNIT_LAYERLEVEL" val="1"/>
  <p:tag name="KSO_WM_TAG_VERSION" val="1.0"/>
  <p:tag name="KSO_WM_UNIT_TYPE" val="i"/>
  <p:tag name="KSO_WM_UNIT_INDEX" val="58"/>
</p:tagLst>
</file>

<file path=ppt/tags/tag5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59"/>
  <p:tag name="KSO_WM_UNIT_LAYERLEVEL" val="1"/>
  <p:tag name="KSO_WM_TAG_VERSION" val="1.0"/>
  <p:tag name="KSO_WM_UNIT_TYPE" val="i"/>
  <p:tag name="KSO_WM_UNIT_INDEX" val="59"/>
</p:tagLst>
</file>

<file path=ppt/tags/tag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
  <p:tag name="KSO_WM_UNIT_LAYERLEVEL" val="1"/>
  <p:tag name="KSO_WM_TAG_VERSION" val="1.0"/>
  <p:tag name="KSO_WM_UNIT_TYPE" val="i"/>
  <p:tag name="KSO_WM_UNIT_INDEX" val="6"/>
</p:tagLst>
</file>

<file path=ppt/tags/tag6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0"/>
  <p:tag name="KSO_WM_UNIT_LAYERLEVEL" val="1"/>
  <p:tag name="KSO_WM_TAG_VERSION" val="1.0"/>
  <p:tag name="KSO_WM_UNIT_TYPE" val="i"/>
  <p:tag name="KSO_WM_UNIT_INDEX" val="60"/>
</p:tagLst>
</file>

<file path=ppt/tags/tag6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1"/>
  <p:tag name="KSO_WM_UNIT_LAYERLEVEL" val="1"/>
  <p:tag name="KSO_WM_TAG_VERSION" val="1.0"/>
  <p:tag name="KSO_WM_UNIT_TYPE" val="i"/>
  <p:tag name="KSO_WM_UNIT_INDEX" val="61"/>
</p:tagLst>
</file>

<file path=ppt/tags/tag6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2"/>
  <p:tag name="KSO_WM_UNIT_LAYERLEVEL" val="1"/>
  <p:tag name="KSO_WM_TAG_VERSION" val="1.0"/>
  <p:tag name="KSO_WM_UNIT_TYPE" val="i"/>
  <p:tag name="KSO_WM_UNIT_INDEX" val="62"/>
</p:tagLst>
</file>

<file path=ppt/tags/tag6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3"/>
  <p:tag name="KSO_WM_UNIT_LAYERLEVEL" val="1"/>
  <p:tag name="KSO_WM_TAG_VERSION" val="1.0"/>
  <p:tag name="KSO_WM_UNIT_TYPE" val="i"/>
  <p:tag name="KSO_WM_UNIT_INDEX" val="63"/>
</p:tagLst>
</file>

<file path=ppt/tags/tag6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4"/>
  <p:tag name="KSO_WM_UNIT_LAYERLEVEL" val="1"/>
  <p:tag name="KSO_WM_TAG_VERSION" val="1.0"/>
  <p:tag name="KSO_WM_UNIT_TYPE" val="i"/>
  <p:tag name="KSO_WM_UNIT_INDEX" val="64"/>
</p:tagLst>
</file>

<file path=ppt/tags/tag6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5"/>
  <p:tag name="KSO_WM_UNIT_LAYERLEVEL" val="1"/>
  <p:tag name="KSO_WM_TAG_VERSION" val="1.0"/>
  <p:tag name="KSO_WM_UNIT_TYPE" val="i"/>
  <p:tag name="KSO_WM_UNIT_INDEX" val="65"/>
</p:tagLst>
</file>

<file path=ppt/tags/tag6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6"/>
  <p:tag name="KSO_WM_UNIT_LAYERLEVEL" val="1"/>
  <p:tag name="KSO_WM_TAG_VERSION" val="1.0"/>
  <p:tag name="KSO_WM_UNIT_TYPE" val="i"/>
  <p:tag name="KSO_WM_UNIT_INDEX" val="66"/>
</p:tagLst>
</file>

<file path=ppt/tags/tag6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7"/>
  <p:tag name="KSO_WM_UNIT_LAYERLEVEL" val="1"/>
  <p:tag name="KSO_WM_TAG_VERSION" val="1.0"/>
  <p:tag name="KSO_WM_UNIT_TYPE" val="i"/>
  <p:tag name="KSO_WM_UNIT_INDEX" val="67"/>
</p:tagLst>
</file>

<file path=ppt/tags/tag6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8"/>
  <p:tag name="KSO_WM_UNIT_LAYERLEVEL" val="1"/>
  <p:tag name="KSO_WM_TAG_VERSION" val="1.0"/>
  <p:tag name="KSO_WM_UNIT_TYPE" val="i"/>
  <p:tag name="KSO_WM_UNIT_INDEX" val="68"/>
</p:tagLst>
</file>

<file path=ppt/tags/tag6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69"/>
  <p:tag name="KSO_WM_UNIT_LAYERLEVEL" val="1"/>
  <p:tag name="KSO_WM_TAG_VERSION" val="1.0"/>
  <p:tag name="KSO_WM_UNIT_TYPE" val="i"/>
  <p:tag name="KSO_WM_UNIT_INDEX" val="69"/>
</p:tagLst>
</file>

<file path=ppt/tags/tag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
  <p:tag name="KSO_WM_UNIT_LAYERLEVEL" val="1"/>
  <p:tag name="KSO_WM_TAG_VERSION" val="1.0"/>
  <p:tag name="KSO_WM_UNIT_TYPE" val="i"/>
  <p:tag name="KSO_WM_UNIT_INDEX" val="7"/>
</p:tagLst>
</file>

<file path=ppt/tags/tag70.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0"/>
  <p:tag name="KSO_WM_UNIT_LAYERLEVEL" val="1"/>
  <p:tag name="KSO_WM_TAG_VERSION" val="1.0"/>
  <p:tag name="KSO_WM_UNIT_TYPE" val="i"/>
  <p:tag name="KSO_WM_UNIT_INDEX" val="70"/>
</p:tagLst>
</file>

<file path=ppt/tags/tag71.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1"/>
  <p:tag name="KSO_WM_UNIT_LAYERLEVEL" val="1"/>
  <p:tag name="KSO_WM_TAG_VERSION" val="1.0"/>
  <p:tag name="KSO_WM_UNIT_TYPE" val="i"/>
  <p:tag name="KSO_WM_UNIT_INDEX" val="71"/>
</p:tagLst>
</file>

<file path=ppt/tags/tag72.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2"/>
  <p:tag name="KSO_WM_UNIT_LAYERLEVEL" val="1"/>
  <p:tag name="KSO_WM_TAG_VERSION" val="1.0"/>
  <p:tag name="KSO_WM_UNIT_TYPE" val="i"/>
  <p:tag name="KSO_WM_UNIT_INDEX" val="72"/>
</p:tagLst>
</file>

<file path=ppt/tags/tag73.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3"/>
  <p:tag name="KSO_WM_UNIT_LAYERLEVEL" val="1"/>
  <p:tag name="KSO_WM_TAG_VERSION" val="1.0"/>
  <p:tag name="KSO_WM_UNIT_TYPE" val="i"/>
  <p:tag name="KSO_WM_UNIT_INDEX" val="73"/>
</p:tagLst>
</file>

<file path=ppt/tags/tag74.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4"/>
  <p:tag name="KSO_WM_UNIT_LAYERLEVEL" val="1"/>
  <p:tag name="KSO_WM_TAG_VERSION" val="1.0"/>
  <p:tag name="KSO_WM_UNIT_TYPE" val="i"/>
  <p:tag name="KSO_WM_UNIT_INDEX" val="74"/>
</p:tagLst>
</file>

<file path=ppt/tags/tag7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5"/>
  <p:tag name="KSO_WM_UNIT_LAYERLEVEL" val="1"/>
  <p:tag name="KSO_WM_TAG_VERSION" val="1.0"/>
  <p:tag name="KSO_WM_UNIT_TYPE" val="i"/>
  <p:tag name="KSO_WM_UNIT_INDEX" val="75"/>
</p:tagLst>
</file>

<file path=ppt/tags/tag7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6"/>
  <p:tag name="KSO_WM_UNIT_LAYERLEVEL" val="1"/>
  <p:tag name="KSO_WM_TAG_VERSION" val="1.0"/>
  <p:tag name="KSO_WM_UNIT_TYPE" val="i"/>
  <p:tag name="KSO_WM_UNIT_INDEX" val="76"/>
</p:tagLst>
</file>

<file path=ppt/tags/tag7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7"/>
  <p:tag name="KSO_WM_UNIT_LAYERLEVEL" val="1"/>
  <p:tag name="KSO_WM_TAG_VERSION" val="1.0"/>
  <p:tag name="KSO_WM_UNIT_TYPE" val="i"/>
  <p:tag name="KSO_WM_UNIT_INDEX" val="77"/>
</p:tagLst>
</file>

<file path=ppt/tags/tag7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8"/>
  <p:tag name="KSO_WM_UNIT_LAYERLEVEL" val="1"/>
  <p:tag name="KSO_WM_TAG_VERSION" val="1.0"/>
  <p:tag name="KSO_WM_UNIT_TYPE" val="i"/>
  <p:tag name="KSO_WM_UNIT_INDEX" val="78"/>
</p:tagLst>
</file>

<file path=ppt/tags/tag7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79"/>
  <p:tag name="KSO_WM_UNIT_LAYERLEVEL" val="1"/>
  <p:tag name="KSO_WM_TAG_VERSION" val="1.0"/>
  <p:tag name="KSO_WM_UNIT_TYPE" val="i"/>
  <p:tag name="KSO_WM_UNIT_INDEX" val="79"/>
</p:tagLst>
</file>

<file path=ppt/tags/tag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8"/>
  <p:tag name="KSO_WM_UNIT_LAYERLEVEL" val="1"/>
  <p:tag name="KSO_WM_TAG_VERSION" val="1.0"/>
  <p:tag name="KSO_WM_UNIT_TYPE" val="i"/>
  <p:tag name="KSO_WM_UNIT_INDEX" val="8"/>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0"/>
  <p:tag name="KSO_WM_UNIT_LAYERLEVEL" val="1"/>
  <p:tag name="KSO_WM_TAG_VERSION" val="1.0"/>
  <p:tag name="KSO_WM_UNIT_TYPE" val="i"/>
  <p:tag name="KSO_WM_UNIT_INDEX" val="80"/>
</p:tagLst>
</file>

<file path=ppt/tags/tag8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wm#"/>
  <p:tag name="KSO_WM_UNIT_HIGHLIGHT" val="0"/>
  <p:tag name="KSO_WM_UNIT_COMPATIBLE" val="0"/>
  <p:tag name="KSO_WM_UNIT_DIAGRAM_ISNUMVISUAL" val="0"/>
  <p:tag name="KSO_WM_UNIT_DIAGRAM_ISREFERUNIT" val="0"/>
  <p:tag name="KSO_WM_UNIT_ID" val="_1*i*81"/>
  <p:tag name="KSO_WM_UNIT_LAYERLEVEL" val="1"/>
  <p:tag name="KSO_WM_TAG_VERSION" val="1.0"/>
  <p:tag name="KSO_WM_UNIT_TYPE" val="i"/>
  <p:tag name="KSO_WM_UNIT_INDEX" val="8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1.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2"/>
  <p:tag name="KSO_WM_UNIT_LAYERLEVEL" val="1"/>
  <p:tag name="KSO_WM_TAG_VERSION" val="1.0"/>
  <p:tag name="KSO_WM_BEAUTIFY_FLAG" val="#wm#"/>
  <p:tag name="KSO_WM_UNIT_PRESET_TEXT" val="公司名占位符"/>
  <p:tag name="KSO_WM_UNIT_NOCLEAR" val="0"/>
  <p:tag name="KSO_WM_UNIT_VALUE" val="23"/>
  <p:tag name="KSO_WM_UNIT_TYPE" val="f"/>
  <p:tag name="KSO_WM_UNIT_INDEX" val="2"/>
  <p:tag name="KSO_WM_UNIT_SUBTYPE" val="g"/>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1.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i*82"/>
  <p:tag name="KSO_WM_UNIT_LAYERLEVEL" val="1"/>
  <p:tag name="KSO_WM_TAG_VERSION" val="1.0"/>
  <p:tag name="KSO_WM_UNIT_TYPE" val="i"/>
  <p:tag name="KSO_WM_UNIT_INDEX" val="82"/>
</p:tagLst>
</file>

<file path=ppt/tags/tag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1*i*9"/>
  <p:tag name="KSO_WM_UNIT_LAYERLEVEL" val="1"/>
  <p:tag name="KSO_WM_TAG_VERSION" val="1.0"/>
  <p:tag name="KSO_WM_UNIT_TYPE" val="i"/>
  <p:tag name="KSO_WM_UNIT_INDEX" val="9"/>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UNIT_TYPE" val="i"/>
  <p:tag name="KSO_WM_UNIT_INDEX" val="1"/>
</p:tagLst>
</file>

<file path=ppt/tags/tag96.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2"/>
  <p:tag name="KSO_WM_UNIT_LAYERLEVEL" val="1"/>
  <p:tag name="KSO_WM_TAG_VERSION" val="1.0"/>
  <p:tag name="KSO_WM_UNIT_TYPE" val="i"/>
  <p:tag name="KSO_WM_UNIT_INDEX" val="2"/>
</p:tagLst>
</file>

<file path=ppt/tags/tag97.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3"/>
  <p:tag name="KSO_WM_UNIT_LAYERLEVEL" val="1"/>
  <p:tag name="KSO_WM_TAG_VERSION" val="1.0"/>
  <p:tag name="KSO_WM_UNIT_TYPE" val="i"/>
  <p:tag name="KSO_WM_UNIT_INDEX" val="3"/>
</p:tagLst>
</file>

<file path=ppt/tags/tag98.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4"/>
  <p:tag name="KSO_WM_UNIT_LAYERLEVEL" val="1"/>
  <p:tag name="KSO_WM_TAG_VERSION" val="1.0"/>
  <p:tag name="KSO_WM_UNIT_TYPE" val="i"/>
  <p:tag name="KSO_WM_UNIT_INDEX" val="4"/>
</p:tagLst>
</file>

<file path=ppt/tags/tag99.xml><?xml version="1.0" encoding="utf-8"?>
<p:tagLst xmlns:p="http://schemas.openxmlformats.org/presentationml/2006/main">
  <p:tag name="KSO_WM_UNIT_LINE_FORE_SCHEMECOLOR_INDEX_BRIGHTNESS" val="0"/>
  <p:tag name="KSO_WM_UNIT_LINE_FORE_SCHEMECOLOR_INDEX" val="6"/>
  <p:tag name="KSO_WM_UNIT_LINE_FILL_TYPE" val="2"/>
  <p:tag name="KSO_WM_BEAUTIFY_FLAG" val="#wm#"/>
  <p:tag name="KSO_WM_UNIT_HIGHLIGHT" val="0"/>
  <p:tag name="KSO_WM_UNIT_COMPATIBLE" val="0"/>
  <p:tag name="KSO_WM_UNIT_DIAGRAM_ISNUMVISUAL" val="0"/>
  <p:tag name="KSO_WM_UNIT_DIAGRAM_ISREFERUNIT" val="0"/>
  <p:tag name="KSO_WM_UNIT_ID" val="_3*i*5"/>
  <p:tag name="KSO_WM_UNIT_LAYERLEVEL" val="1"/>
  <p:tag name="KSO_WM_TAG_VERSION" val="1.0"/>
  <p:tag name="KSO_WM_UNIT_TYPE" val="i"/>
  <p:tag name="KSO_WM_UNIT_INDEX" val="5"/>
</p:tagLst>
</file>

<file path=ppt/theme/theme1.xml><?xml version="1.0" encoding="utf-8"?>
<a:theme xmlns:a="http://schemas.openxmlformats.org/drawingml/2006/main" name="Office 主题​​">
  <a:themeElements>
    <a:clrScheme name="红色-蓝色">
      <a:dk1>
        <a:srgbClr val="000000"/>
      </a:dk1>
      <a:lt1>
        <a:srgbClr val="FFFFFF"/>
      </a:lt1>
      <a:dk2>
        <a:srgbClr val="182F40"/>
      </a:dk2>
      <a:lt2>
        <a:srgbClr val="DBECF9"/>
      </a:lt2>
      <a:accent1>
        <a:srgbClr val="F47171"/>
      </a:accent1>
      <a:accent2>
        <a:srgbClr val="D67B85"/>
      </a:accent2>
      <a:accent3>
        <a:srgbClr val="B9859A"/>
      </a:accent3>
      <a:accent4>
        <a:srgbClr val="9B90AE"/>
      </a:accent4>
      <a:accent5>
        <a:srgbClr val="7E9AC3"/>
      </a:accent5>
      <a:accent6>
        <a:srgbClr val="60A4D7"/>
      </a:accent6>
      <a:hlink>
        <a:srgbClr val="0563C1"/>
      </a:hlink>
      <a:folHlink>
        <a:srgbClr val="954D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rtlCol="0" anchor="ctr"/>
      <a:lstStyle>
        <a:defPPr algn="ctr">
          <a:defRPr/>
        </a:defPPr>
      </a:lstStyle>
      <a:style>
        <a:lnRef idx="2">
          <a:schemeClr val="accent1">
            <a:lumMod val="75000"/>
          </a:schemeClr>
        </a:lnRef>
        <a:fillRef idx="1">
          <a:schemeClr val="accent1"/>
        </a:fillRef>
        <a:effectRef idx="0">
          <a:srgbClr val="FFFFFF"/>
        </a:effectRef>
        <a:fontRef idx="minor">
          <a:schemeClr val="lt1"/>
        </a:fontRef>
      </a:style>
    </a:spDef>
    <a:lnDef>
      <a:spPr>
        <a:ln>
          <a:solidFill>
            <a:schemeClr val="accent6"/>
          </a:solidFill>
        </a:ln>
      </a:spPr>
      <a:bodyPr/>
      <a:lstStyle/>
      <a:style>
        <a:lnRef idx="2">
          <a:schemeClr val="accent1"/>
        </a:lnRef>
        <a:fillRef idx="0">
          <a:srgbClr val="FFFFFF"/>
        </a:fillRef>
        <a:effectRef idx="0">
          <a:srgbClr val="FFFFFF"/>
        </a:effectRef>
        <a:fontRef idx="minor">
          <a:schemeClr val="tx1"/>
        </a:fontRef>
      </a:style>
    </a:lnDef>
    <a:txDef>
      <a:spPr>
        <a:noFill/>
      </a:spPr>
      <a:bodyPr wrap="none" rtlCol="0">
        <a:spAutoFit/>
      </a:bodyPr>
      <a:lstStyle>
        <a:defPPr algn="l">
          <a:defRPr dirty="0" err="1" smtClean="0">
            <a:solidFill>
              <a:schemeClr val="accent6"/>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3343</Words>
  <Application>WPS 演示</Application>
  <PresentationFormat>宽屏</PresentationFormat>
  <Paragraphs>113</Paragraphs>
  <Slides>12</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宋体</vt:lpstr>
      <vt:lpstr>Wingdings</vt:lpstr>
      <vt:lpstr>微软雅黑</vt:lpstr>
      <vt:lpstr>Roboto</vt:lpstr>
      <vt:lpstr>Times New Roman</vt:lpstr>
      <vt:lpstr>Arial</vt:lpstr>
      <vt:lpstr>Arial Unicode MS</vt:lpstr>
      <vt:lpstr>Calibri</vt:lpstr>
      <vt:lpstr>Office 主题​​</vt:lpstr>
      <vt:lpstr>CalmBot </vt:lpstr>
      <vt:lpstr>Problem Statement </vt:lpstr>
      <vt:lpstr>PowerPoint 演示文稿</vt:lpstr>
      <vt:lpstr>Methodology &amp; Pipeline</vt:lpstr>
      <vt:lpstr>Step 6 in Detail</vt:lpstr>
      <vt:lpstr>PowerPoint 演示文稿</vt:lpstr>
      <vt:lpstr>CalmBot Full Interaction Example </vt:lpstr>
      <vt:lpstr>CalmBot Full Interaction Example </vt:lpstr>
      <vt:lpstr>PowerPoint 演示文稿</vt:lpstr>
      <vt:lpstr>Future Directions</vt:lpstr>
      <vt:lpstr>Works Cited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HAN</cp:lastModifiedBy>
  <cp:revision>161</cp:revision>
  <dcterms:created xsi:type="dcterms:W3CDTF">2019-06-19T02:08:00Z</dcterms:created>
  <dcterms:modified xsi:type="dcterms:W3CDTF">2025-04-26T23:02:39Z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F879A98A27FC4B0F807D1176D00917AB_11</vt:lpwstr>
  </property>
</Properties>
</file>