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9" r:id="rId6"/>
    <p:sldId id="275" r:id="rId7"/>
    <p:sldId id="277" r:id="rId8"/>
    <p:sldId id="278" r:id="rId9"/>
    <p:sldId id="283" r:id="rId10"/>
    <p:sldId id="285" r:id="rId11"/>
    <p:sldId id="287" r:id="rId12"/>
    <p:sldId id="270"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7"/>
        <p:guide pos="39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Hello everyone. My name is Han Han.</a:t>
            </a:r>
            <a:endParaRPr lang="en-US" altLang="zh-CN"/>
          </a:p>
          <a:p>
            <a:r>
              <a:rPr lang="en-US" altLang="zh-CN"/>
              <a:t>Today, I will be presenting my project, CalmBot — an AI-driven mental health assistant designed to support individuals experiencing emotional crises in real-time.</a:t>
            </a:r>
            <a:endParaRPr lang="en-US" altLang="zh-CN"/>
          </a:p>
          <a:p>
            <a:r>
              <a:rPr lang="en-US" altLang="zh-CN"/>
              <a:t>I will walk through the problem I identified, the solution I developed, the technical pipeline, the product demo, the challenges I encountered, and potential directions for future improvement.</a:t>
            </a:r>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are the references that supported the CalmBot project.</a:t>
            </a:r>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Thank you for your attention.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Mental health remains a major </a:t>
            </a:r>
            <a:r>
              <a:rPr lang="en-US" altLang="zh-CN"/>
              <a:t>isssue in the United States.</a:t>
            </a:r>
            <a:endParaRPr lang="en-US" altLang="zh-CN"/>
          </a:p>
          <a:p>
            <a:r>
              <a:rPr lang="en-US" altLang="zh-CN"/>
              <a:t>According to the National Institute of Mental Health, one in five adults experienced mental illness in 2022, amounting to nearly 59 million people.</a:t>
            </a:r>
            <a:endParaRPr lang="en-US" altLang="zh-CN"/>
          </a:p>
          <a:p>
            <a:r>
              <a:rPr lang="en-US" altLang="zh-CN"/>
              <a:t>Unfortunately, over half of these individuals did not receive timely treatment, often due to barriers like workforce shortages, high costs, and social stigma.</a:t>
            </a:r>
            <a:endParaRPr lang="en-US" altLang="zh-CN"/>
          </a:p>
          <a:p>
            <a:r>
              <a:rPr lang="en-US" altLang="zh-CN"/>
              <a:t>In moments of acute emotional distress, such as f</a:t>
            </a:r>
            <a:r>
              <a:rPr lang="en-US" altLang="zh-CN">
                <a:sym typeface="+mn-ea"/>
              </a:rPr>
              <a:t>ear, despair, anxiety</a:t>
            </a:r>
            <a:r>
              <a:rPr lang="en-US" altLang="zh-CN"/>
              <a:t>, individuals often struggle to clearly express their needs, their minds would be taken by those emotions.</a:t>
            </a:r>
            <a:endParaRPr lang="en-US" altLang="zh-CN"/>
          </a:p>
          <a:p>
            <a:r>
              <a:rPr lang="en-US" altLang="zh-CN"/>
              <a:t>Traditional AI chatbots are not equipped to provide real-time, empathetic support in such situations. In the screenshot... the chatbot only outputs some words like your not alone, but as in extreme emotions, these words didnt help a lot. and Without immediate intervention, the risks</a:t>
            </a:r>
            <a:r>
              <a:rPr lang="en-US" altLang="zh-CN">
                <a:sym typeface="+mn-ea"/>
              </a:rPr>
              <a:t> of impulsive actions including self-harm or even social violence incidents escalate.</a:t>
            </a:r>
            <a:endParaRPr lang="en-US" altLang="zh-CN"/>
          </a:p>
          <a:p>
            <a:pPr marL="0" indent="0" fontAlgn="auto">
              <a:lnSpc>
                <a:spcPct val="100000"/>
              </a:lnSpc>
              <a:buNone/>
            </a:pPr>
            <a:r>
              <a:rPr lang="en-US" altLang="zh-CN"/>
              <a:t>Recognizing this gap, </a:t>
            </a:r>
            <a:r>
              <a:rPr lang="en-US" altLang="zh-CN">
                <a:sym typeface="+mn-ea"/>
              </a:rPr>
              <a:t>There is a critical need for fast, empathetic, and accessible support which AI alone could not fully provide.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To address this urgent need, I designed CalmBot — an AI-driven emotional first aid assistant.</a:t>
            </a:r>
            <a:endParaRPr lang="en-US" altLang="zh-CN"/>
          </a:p>
          <a:p>
            <a:r>
              <a:rPr lang="en-US" altLang="zh-CN"/>
              <a:t>CalmBot detects the user's emotions through fine-tuned NLP models, generates supportive and empathetic responses using lightweight LLMs, and recommends appropriate crisis hotlines if the distress level is deemed severe.</a:t>
            </a:r>
            <a:endParaRPr lang="en-US" altLang="zh-CN"/>
          </a:p>
          <a:p>
            <a:r>
              <a:rPr lang="en-US" altLang="zh-CN"/>
              <a:t>Importantly, CalmBot follows an AI-human hybrid model: it provides immediate AI support while escalating to human services when necessary, ensuring users receive the right help at the right time.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CalmBot’s workflow follows a simple and streamlined pipeline.</a:t>
            </a:r>
            <a:endParaRPr lang="en-US" altLang="zh-CN"/>
          </a:p>
          <a:p>
            <a:endParaRPr lang="en-US" altLang="zh-CN"/>
          </a:p>
          <a:p>
            <a:r>
              <a:rPr lang="en-US" altLang="zh-CN"/>
              <a:t>First, I prepared the environment .</a:t>
            </a:r>
            <a:endParaRPr lang="en-US" altLang="zh-CN"/>
          </a:p>
          <a:p>
            <a:r>
              <a:rPr lang="en-US" altLang="zh-CN"/>
              <a:t>Then, CalmBot detects the user’s emotion using a lightweight classification model, identifying both the emotional label and its intensity.</a:t>
            </a:r>
            <a:endParaRPr lang="en-US" altLang="zh-CN"/>
          </a:p>
          <a:p>
            <a:r>
              <a:rPr lang="en-US" altLang="zh-CN"/>
              <a:t>Based on this, it generates an empathetic response through Falcon-RW-1B model, using a structured prompt to guide the tone and content.</a:t>
            </a:r>
            <a:endParaRPr lang="en-US" altLang="zh-CN"/>
          </a:p>
          <a:p>
            <a:endParaRPr lang="en-US" altLang="zh-CN"/>
          </a:p>
          <a:p>
            <a:r>
              <a:rPr lang="en-US" altLang="zh-CN"/>
              <a:t>In parallel, a hotline database is set up, allowing CalmBot to recommend crisis resources if the user's emotional intensity is high and certain keywords are detected.</a:t>
            </a:r>
            <a:endParaRPr lang="en-US" altLang="zh-CN"/>
          </a:p>
          <a:p>
            <a:endParaRPr lang="en-US" altLang="zh-CN"/>
          </a:p>
          <a:p>
            <a:r>
              <a:rPr lang="en-US" altLang="zh-CN"/>
              <a:t>Finally, all these steps are integrated into a complete interaction flow, ensuring users receive both immediate support and, when necessary, professional resource guidance.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the following two slides, I provide additional technical details about Step 6.</a:t>
            </a:r>
            <a:endParaRPr lang="en-US" altLang="zh-CN"/>
          </a:p>
          <a:p>
            <a:endParaRPr lang="en-US" altLang="zh-CN"/>
          </a:p>
          <a:p>
            <a:r>
              <a:rPr lang="en-US" altLang="zh-CN"/>
              <a:t>The first part covers how CalmBot processes emotion detection, builds prompts, generates text responses, and cleans outputs into clear sentences.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second part explains how CalmBot matches detected emotions and keywords to recommend the right crisis hotlines when needed.</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I present a test example where the user describes experiencing nightmares following military service, a classic PTSD symptom.</a:t>
            </a:r>
            <a:endParaRPr lang="en-US" altLang="zh-CN"/>
          </a:p>
          <a:p>
            <a:r>
              <a:rPr lang="en-US" altLang="zh-CN"/>
              <a:t>CalmBot accurately detects fear with a high score.</a:t>
            </a:r>
            <a:endParaRPr lang="en-US" altLang="zh-CN"/>
          </a:p>
          <a:p>
            <a:r>
              <a:rPr lang="en-US" altLang="zh-CN"/>
              <a:t>Although the reply is slightly condensed due to token limit settings to prevent output drift, The response acknowledges the veteran’s ongoing struggles, gently suggests monitoring for additional symptoms, and provides supportive reassurance.</a:t>
            </a:r>
            <a:endParaRPr lang="en-US" altLang="zh-CN"/>
          </a:p>
          <a:p>
            <a:r>
              <a:rPr lang="en-US" altLang="zh-CN"/>
              <a:t>Recognizing the high distress level, CalmBot recommends the specialized Veterans Crisis Line, offering a highly appropriate escalation path.</a:t>
            </a:r>
            <a:endParaRPr lang="en-US" altLang="zh-CN"/>
          </a:p>
          <a:p>
            <a:r>
              <a:rPr lang="en-US" altLang="zh-CN"/>
              <a:t> </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Throughout the project, I faced several significant challenges.</a:t>
            </a:r>
            <a:endParaRPr lang="en-US" altLang="zh-CN" dirty="0"/>
          </a:p>
          <a:p>
            <a:r>
              <a:rPr lang="en-US" altLang="zh-CN" dirty="0"/>
              <a:t>First, due to hardware limitations, I was unable to use large models like Mistral-7B and instead optimized the system for lightweight models such as DistilRoBERTa and Falcon-RW-1B.</a:t>
            </a:r>
            <a:endParaRPr lang="en-US" altLang="zh-CN" dirty="0"/>
          </a:p>
          <a:p>
            <a:r>
              <a:rPr lang="en-US" altLang="zh-CN" dirty="0"/>
              <a:t>Early prompt designs were verbose and unstable, which led me to standardize prompt structures for consistent output.</a:t>
            </a:r>
            <a:endParaRPr lang="en-US" altLang="zh-CN" dirty="0"/>
          </a:p>
          <a:p>
            <a:r>
              <a:rPr lang="en-US" altLang="zh-CN" dirty="0"/>
              <a:t>Although tuning generation parameters helped, output drift could not be fully eliminated.</a:t>
            </a:r>
            <a:endParaRPr lang="en-US" altLang="zh-CN" dirty="0"/>
          </a:p>
          <a:p>
            <a:r>
              <a:rPr lang="en-US" altLang="zh-CN" dirty="0"/>
              <a:t>Finally, I accepted that small models naturally offer limited conversational depth compared to large LLMs.</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Looking ahead, several areas could greatly enhance CalmBot’s capabilities.</a:t>
            </a:r>
            <a:endParaRPr lang="en-US" altLang="zh-CN"/>
          </a:p>
          <a:p>
            <a:r>
              <a:rPr lang="en-US" altLang="zh-CN"/>
              <a:t>First, upgrading to larger, fine-tuned LLMs like GPT-4 or Mistral-7B would significantly improve emotional nuance and coherence.</a:t>
            </a:r>
            <a:endParaRPr lang="en-US" altLang="zh-CN"/>
          </a:p>
          <a:p>
            <a:r>
              <a:rPr lang="en-US" altLang="zh-CN"/>
              <a:t>Second, developing a custom multi-label emotion classifier would allow better detection of complex emotional states.</a:t>
            </a:r>
            <a:endParaRPr lang="en-US" altLang="zh-CN"/>
          </a:p>
          <a:p>
            <a:r>
              <a:rPr lang="en-US" altLang="zh-CN"/>
              <a:t>Third, integrating semantic search or topic classification would improve hotline matching accuracy based on user context.</a:t>
            </a:r>
            <a:endParaRPr lang="en-US" altLang="zh-CN"/>
          </a:p>
          <a:p>
            <a:r>
              <a:rPr lang="en-US" altLang="zh-CN"/>
              <a:t>Finally, building memory-augmented dialogue systems would support coherent, empathetic multi-turn interactions over time.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1" Type="http://schemas.openxmlformats.org/officeDocument/2006/relationships/image" Target="../media/image1.png"/><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0" Type="http://schemas.openxmlformats.org/officeDocument/2006/relationships/tags" Target="../tags/tag382.xml"/><Relationship Id="rId9" Type="http://schemas.openxmlformats.org/officeDocument/2006/relationships/tags" Target="../tags/tag302.xml"/><Relationship Id="rId89" Type="http://schemas.openxmlformats.org/officeDocument/2006/relationships/image" Target="../media/image3.png"/><Relationship Id="rId88" Type="http://schemas.openxmlformats.org/officeDocument/2006/relationships/tags" Target="../tags/tag381.xml"/><Relationship Id="rId87" Type="http://schemas.openxmlformats.org/officeDocument/2006/relationships/tags" Target="../tags/tag380.xml"/><Relationship Id="rId86" Type="http://schemas.openxmlformats.org/officeDocument/2006/relationships/tags" Target="../tags/tag379.xml"/><Relationship Id="rId85" Type="http://schemas.openxmlformats.org/officeDocument/2006/relationships/tags" Target="../tags/tag378.xml"/><Relationship Id="rId84" Type="http://schemas.openxmlformats.org/officeDocument/2006/relationships/tags" Target="../tags/tag377.xml"/><Relationship Id="rId83" Type="http://schemas.openxmlformats.org/officeDocument/2006/relationships/tags" Target="../tags/tag376.xml"/><Relationship Id="rId82" Type="http://schemas.openxmlformats.org/officeDocument/2006/relationships/tags" Target="../tags/tag375.xml"/><Relationship Id="rId81" Type="http://schemas.openxmlformats.org/officeDocument/2006/relationships/tags" Target="../tags/tag374.xml"/><Relationship Id="rId80" Type="http://schemas.openxmlformats.org/officeDocument/2006/relationships/tags" Target="../tags/tag373.xml"/><Relationship Id="rId8" Type="http://schemas.openxmlformats.org/officeDocument/2006/relationships/tags" Target="../tags/tag301.xml"/><Relationship Id="rId79" Type="http://schemas.openxmlformats.org/officeDocument/2006/relationships/tags" Target="../tags/tag372.xml"/><Relationship Id="rId78" Type="http://schemas.openxmlformats.org/officeDocument/2006/relationships/tags" Target="../tags/tag371.xml"/><Relationship Id="rId77" Type="http://schemas.openxmlformats.org/officeDocument/2006/relationships/tags" Target="../tags/tag370.xml"/><Relationship Id="rId76" Type="http://schemas.openxmlformats.org/officeDocument/2006/relationships/tags" Target="../tags/tag369.xml"/><Relationship Id="rId75" Type="http://schemas.openxmlformats.org/officeDocument/2006/relationships/tags" Target="../tags/tag368.xml"/><Relationship Id="rId74" Type="http://schemas.openxmlformats.org/officeDocument/2006/relationships/tags" Target="../tags/tag367.xml"/><Relationship Id="rId73" Type="http://schemas.openxmlformats.org/officeDocument/2006/relationships/tags" Target="../tags/tag366.xml"/><Relationship Id="rId72" Type="http://schemas.openxmlformats.org/officeDocument/2006/relationships/tags" Target="../tags/tag365.xml"/><Relationship Id="rId71" Type="http://schemas.openxmlformats.org/officeDocument/2006/relationships/tags" Target="../tags/tag364.xml"/><Relationship Id="rId70" Type="http://schemas.openxmlformats.org/officeDocument/2006/relationships/tags" Target="../tags/tag363.xml"/><Relationship Id="rId7" Type="http://schemas.openxmlformats.org/officeDocument/2006/relationships/tags" Target="../tags/tag300.xml"/><Relationship Id="rId69" Type="http://schemas.openxmlformats.org/officeDocument/2006/relationships/tags" Target="../tags/tag362.xml"/><Relationship Id="rId68" Type="http://schemas.openxmlformats.org/officeDocument/2006/relationships/tags" Target="../tags/tag361.xml"/><Relationship Id="rId67" Type="http://schemas.openxmlformats.org/officeDocument/2006/relationships/tags" Target="../tags/tag360.xml"/><Relationship Id="rId66" Type="http://schemas.openxmlformats.org/officeDocument/2006/relationships/tags" Target="../tags/tag359.xml"/><Relationship Id="rId65" Type="http://schemas.openxmlformats.org/officeDocument/2006/relationships/tags" Target="../tags/tag358.xml"/><Relationship Id="rId64" Type="http://schemas.openxmlformats.org/officeDocument/2006/relationships/tags" Target="../tags/tag357.xml"/><Relationship Id="rId63" Type="http://schemas.openxmlformats.org/officeDocument/2006/relationships/tags" Target="../tags/tag356.xml"/><Relationship Id="rId62" Type="http://schemas.openxmlformats.org/officeDocument/2006/relationships/tags" Target="../tags/tag355.xml"/><Relationship Id="rId61" Type="http://schemas.openxmlformats.org/officeDocument/2006/relationships/tags" Target="../tags/tag354.xml"/><Relationship Id="rId60" Type="http://schemas.openxmlformats.org/officeDocument/2006/relationships/tags" Target="../tags/tag353.xml"/><Relationship Id="rId6" Type="http://schemas.openxmlformats.org/officeDocument/2006/relationships/tags" Target="../tags/tag299.xml"/><Relationship Id="rId59" Type="http://schemas.openxmlformats.org/officeDocument/2006/relationships/tags" Target="../tags/tag352.xml"/><Relationship Id="rId58" Type="http://schemas.openxmlformats.org/officeDocument/2006/relationships/tags" Target="../tags/tag351.xml"/><Relationship Id="rId57" Type="http://schemas.openxmlformats.org/officeDocument/2006/relationships/tags" Target="../tags/tag350.xml"/><Relationship Id="rId56" Type="http://schemas.openxmlformats.org/officeDocument/2006/relationships/tags" Target="../tags/tag349.xml"/><Relationship Id="rId55" Type="http://schemas.openxmlformats.org/officeDocument/2006/relationships/tags" Target="../tags/tag348.xml"/><Relationship Id="rId54" Type="http://schemas.openxmlformats.org/officeDocument/2006/relationships/tags" Target="../tags/tag347.xml"/><Relationship Id="rId53" Type="http://schemas.openxmlformats.org/officeDocument/2006/relationships/tags" Target="../tags/tag346.xml"/><Relationship Id="rId52" Type="http://schemas.openxmlformats.org/officeDocument/2006/relationships/tags" Target="../tags/tag345.xml"/><Relationship Id="rId51" Type="http://schemas.openxmlformats.org/officeDocument/2006/relationships/tags" Target="../tags/tag344.xml"/><Relationship Id="rId50" Type="http://schemas.openxmlformats.org/officeDocument/2006/relationships/tags" Target="../tags/tag343.xml"/><Relationship Id="rId5" Type="http://schemas.openxmlformats.org/officeDocument/2006/relationships/tags" Target="../tags/tag298.xml"/><Relationship Id="rId49" Type="http://schemas.openxmlformats.org/officeDocument/2006/relationships/tags" Target="../tags/tag342.xml"/><Relationship Id="rId48" Type="http://schemas.openxmlformats.org/officeDocument/2006/relationships/tags" Target="../tags/tag341.xml"/><Relationship Id="rId47" Type="http://schemas.openxmlformats.org/officeDocument/2006/relationships/tags" Target="../tags/tag340.xml"/><Relationship Id="rId46" Type="http://schemas.openxmlformats.org/officeDocument/2006/relationships/tags" Target="../tags/tag339.xml"/><Relationship Id="rId45" Type="http://schemas.openxmlformats.org/officeDocument/2006/relationships/tags" Target="../tags/tag338.xml"/><Relationship Id="rId44" Type="http://schemas.openxmlformats.org/officeDocument/2006/relationships/tags" Target="../tags/tag337.xml"/><Relationship Id="rId43" Type="http://schemas.openxmlformats.org/officeDocument/2006/relationships/tags" Target="../tags/tag336.xml"/><Relationship Id="rId42" Type="http://schemas.openxmlformats.org/officeDocument/2006/relationships/tags" Target="../tags/tag335.xml"/><Relationship Id="rId41" Type="http://schemas.openxmlformats.org/officeDocument/2006/relationships/tags" Target="../tags/tag334.xml"/><Relationship Id="rId40" Type="http://schemas.openxmlformats.org/officeDocument/2006/relationships/tags" Target="../tags/tag333.xml"/><Relationship Id="rId4" Type="http://schemas.openxmlformats.org/officeDocument/2006/relationships/tags" Target="../tags/tag297.xml"/><Relationship Id="rId39" Type="http://schemas.openxmlformats.org/officeDocument/2006/relationships/tags" Target="../tags/tag332.xml"/><Relationship Id="rId38" Type="http://schemas.openxmlformats.org/officeDocument/2006/relationships/tags" Target="../tags/tag331.xml"/><Relationship Id="rId37" Type="http://schemas.openxmlformats.org/officeDocument/2006/relationships/tags" Target="../tags/tag330.xml"/><Relationship Id="rId36" Type="http://schemas.openxmlformats.org/officeDocument/2006/relationships/tags" Target="../tags/tag329.xml"/><Relationship Id="rId35" Type="http://schemas.openxmlformats.org/officeDocument/2006/relationships/tags" Target="../tags/tag328.xml"/><Relationship Id="rId34" Type="http://schemas.openxmlformats.org/officeDocument/2006/relationships/tags" Target="../tags/tag327.xml"/><Relationship Id="rId33" Type="http://schemas.openxmlformats.org/officeDocument/2006/relationships/tags" Target="../tags/tag326.xml"/><Relationship Id="rId32" Type="http://schemas.openxmlformats.org/officeDocument/2006/relationships/tags" Target="../tags/tag325.xml"/><Relationship Id="rId31" Type="http://schemas.openxmlformats.org/officeDocument/2006/relationships/tags" Target="../tags/tag324.xml"/><Relationship Id="rId30" Type="http://schemas.openxmlformats.org/officeDocument/2006/relationships/tags" Target="../tags/tag323.xml"/><Relationship Id="rId3" Type="http://schemas.openxmlformats.org/officeDocument/2006/relationships/tags" Target="../tags/tag296.xml"/><Relationship Id="rId29" Type="http://schemas.openxmlformats.org/officeDocument/2006/relationships/tags" Target="../tags/tag322.xml"/><Relationship Id="rId28" Type="http://schemas.openxmlformats.org/officeDocument/2006/relationships/tags" Target="../tags/tag321.xml"/><Relationship Id="rId27" Type="http://schemas.openxmlformats.org/officeDocument/2006/relationships/tags" Target="../tags/tag320.xml"/><Relationship Id="rId26" Type="http://schemas.openxmlformats.org/officeDocument/2006/relationships/tags" Target="../tags/tag319.xml"/><Relationship Id="rId25" Type="http://schemas.openxmlformats.org/officeDocument/2006/relationships/tags" Target="../tags/tag318.xml"/><Relationship Id="rId24" Type="http://schemas.openxmlformats.org/officeDocument/2006/relationships/tags" Target="../tags/tag317.xml"/><Relationship Id="rId23" Type="http://schemas.openxmlformats.org/officeDocument/2006/relationships/tags" Target="../tags/tag316.xml"/><Relationship Id="rId22" Type="http://schemas.openxmlformats.org/officeDocument/2006/relationships/tags" Target="../tags/tag315.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2.xml"/><Relationship Id="rId85" Type="http://schemas.openxmlformats.org/officeDocument/2006/relationships/tags" Target="../tags/tag178.xml"/><Relationship Id="rId84" Type="http://schemas.openxmlformats.org/officeDocument/2006/relationships/tags" Target="../tags/tag177.xml"/><Relationship Id="rId83" Type="http://schemas.openxmlformats.org/officeDocument/2006/relationships/tags" Target="../tags/tag176.xml"/><Relationship Id="rId82" Type="http://schemas.openxmlformats.org/officeDocument/2006/relationships/tags" Target="../tags/tag175.xml"/><Relationship Id="rId81" Type="http://schemas.openxmlformats.org/officeDocument/2006/relationships/tags" Target="../tags/tag174.xml"/><Relationship Id="rId80" Type="http://schemas.openxmlformats.org/officeDocument/2006/relationships/tags" Target="../tags/tag173.xml"/><Relationship Id="rId8" Type="http://schemas.openxmlformats.org/officeDocument/2006/relationships/tags" Target="../tags/tag101.xml"/><Relationship Id="rId79" Type="http://schemas.openxmlformats.org/officeDocument/2006/relationships/tags" Target="../tags/tag172.xml"/><Relationship Id="rId78" Type="http://schemas.openxmlformats.org/officeDocument/2006/relationships/tags" Target="../tags/tag171.xml"/><Relationship Id="rId77" Type="http://schemas.openxmlformats.org/officeDocument/2006/relationships/tags" Target="../tags/tag170.xml"/><Relationship Id="rId76" Type="http://schemas.openxmlformats.org/officeDocument/2006/relationships/tags" Target="../tags/tag169.xml"/><Relationship Id="rId75" Type="http://schemas.openxmlformats.org/officeDocument/2006/relationships/tags" Target="../tags/tag168.xml"/><Relationship Id="rId74" Type="http://schemas.openxmlformats.org/officeDocument/2006/relationships/tags" Target="../tags/tag167.xml"/><Relationship Id="rId73" Type="http://schemas.openxmlformats.org/officeDocument/2006/relationships/tags" Target="../tags/tag166.xml"/><Relationship Id="rId72" Type="http://schemas.openxmlformats.org/officeDocument/2006/relationships/tags" Target="../tags/tag165.xml"/><Relationship Id="rId71" Type="http://schemas.openxmlformats.org/officeDocument/2006/relationships/tags" Target="../tags/tag164.xml"/><Relationship Id="rId70" Type="http://schemas.openxmlformats.org/officeDocument/2006/relationships/tags" Target="../tags/tag163.xml"/><Relationship Id="rId7" Type="http://schemas.openxmlformats.org/officeDocument/2006/relationships/tags" Target="../tags/tag100.xml"/><Relationship Id="rId69" Type="http://schemas.openxmlformats.org/officeDocument/2006/relationships/tags" Target="../tags/tag162.xml"/><Relationship Id="rId68" Type="http://schemas.openxmlformats.org/officeDocument/2006/relationships/tags" Target="../tags/tag161.xml"/><Relationship Id="rId67" Type="http://schemas.openxmlformats.org/officeDocument/2006/relationships/tags" Target="../tags/tag160.xml"/><Relationship Id="rId66" Type="http://schemas.openxmlformats.org/officeDocument/2006/relationships/tags" Target="../tags/tag159.xml"/><Relationship Id="rId65" Type="http://schemas.openxmlformats.org/officeDocument/2006/relationships/tags" Target="../tags/tag158.xml"/><Relationship Id="rId64" Type="http://schemas.openxmlformats.org/officeDocument/2006/relationships/tags" Target="../tags/tag157.xml"/><Relationship Id="rId63" Type="http://schemas.openxmlformats.org/officeDocument/2006/relationships/tags" Target="../tags/tag156.xml"/><Relationship Id="rId62" Type="http://schemas.openxmlformats.org/officeDocument/2006/relationships/tags" Target="../tags/tag155.xml"/><Relationship Id="rId61" Type="http://schemas.openxmlformats.org/officeDocument/2006/relationships/tags" Target="../tags/tag154.xml"/><Relationship Id="rId60" Type="http://schemas.openxmlformats.org/officeDocument/2006/relationships/tags" Target="../tags/tag153.xml"/><Relationship Id="rId6" Type="http://schemas.openxmlformats.org/officeDocument/2006/relationships/tags" Target="../tags/tag99.xml"/><Relationship Id="rId59" Type="http://schemas.openxmlformats.org/officeDocument/2006/relationships/tags" Target="../tags/tag152.xml"/><Relationship Id="rId58" Type="http://schemas.openxmlformats.org/officeDocument/2006/relationships/tags" Target="../tags/tag151.xml"/><Relationship Id="rId57" Type="http://schemas.openxmlformats.org/officeDocument/2006/relationships/tags" Target="../tags/tag150.xml"/><Relationship Id="rId56" Type="http://schemas.openxmlformats.org/officeDocument/2006/relationships/tags" Target="../tags/tag149.xml"/><Relationship Id="rId55" Type="http://schemas.openxmlformats.org/officeDocument/2006/relationships/tags" Target="../tags/tag148.xml"/><Relationship Id="rId54" Type="http://schemas.openxmlformats.org/officeDocument/2006/relationships/tags" Target="../tags/tag147.xml"/><Relationship Id="rId53" Type="http://schemas.openxmlformats.org/officeDocument/2006/relationships/tags" Target="../tags/tag146.xml"/><Relationship Id="rId52" Type="http://schemas.openxmlformats.org/officeDocument/2006/relationships/tags" Target="../tags/tag145.xml"/><Relationship Id="rId51" Type="http://schemas.openxmlformats.org/officeDocument/2006/relationships/tags" Target="../tags/tag144.xml"/><Relationship Id="rId50" Type="http://schemas.openxmlformats.org/officeDocument/2006/relationships/tags" Target="../tags/tag143.xml"/><Relationship Id="rId5" Type="http://schemas.openxmlformats.org/officeDocument/2006/relationships/tags" Target="../tags/tag98.xml"/><Relationship Id="rId49" Type="http://schemas.openxmlformats.org/officeDocument/2006/relationships/tags" Target="../tags/tag142.xml"/><Relationship Id="rId48" Type="http://schemas.openxmlformats.org/officeDocument/2006/relationships/tags" Target="../tags/tag141.xml"/><Relationship Id="rId47" Type="http://schemas.openxmlformats.org/officeDocument/2006/relationships/tags" Target="../tags/tag140.xml"/><Relationship Id="rId46" Type="http://schemas.openxmlformats.org/officeDocument/2006/relationships/tags" Target="../tags/tag139.xml"/><Relationship Id="rId45" Type="http://schemas.openxmlformats.org/officeDocument/2006/relationships/tags" Target="../tags/tag138.xml"/><Relationship Id="rId44" Type="http://schemas.openxmlformats.org/officeDocument/2006/relationships/tags" Target="../tags/tag137.xml"/><Relationship Id="rId43" Type="http://schemas.openxmlformats.org/officeDocument/2006/relationships/tags" Target="../tags/tag136.xml"/><Relationship Id="rId42" Type="http://schemas.openxmlformats.org/officeDocument/2006/relationships/tags" Target="../tags/tag135.xml"/><Relationship Id="rId41" Type="http://schemas.openxmlformats.org/officeDocument/2006/relationships/tags" Target="../tags/tag134.xml"/><Relationship Id="rId40" Type="http://schemas.openxmlformats.org/officeDocument/2006/relationships/tags" Target="../tags/tag133.xml"/><Relationship Id="rId4" Type="http://schemas.openxmlformats.org/officeDocument/2006/relationships/tags" Target="../tags/tag97.xml"/><Relationship Id="rId39" Type="http://schemas.openxmlformats.org/officeDocument/2006/relationships/tags" Target="../tags/tag132.xml"/><Relationship Id="rId38" Type="http://schemas.openxmlformats.org/officeDocument/2006/relationships/tags" Target="../tags/tag131.xml"/><Relationship Id="rId37" Type="http://schemas.openxmlformats.org/officeDocument/2006/relationships/tags" Target="../tags/tag130.xml"/><Relationship Id="rId36" Type="http://schemas.openxmlformats.org/officeDocument/2006/relationships/tags" Target="../tags/tag129.xml"/><Relationship Id="rId35" Type="http://schemas.openxmlformats.org/officeDocument/2006/relationships/tags" Target="../tags/tag128.xml"/><Relationship Id="rId34" Type="http://schemas.openxmlformats.org/officeDocument/2006/relationships/tags" Target="../tags/tag127.xml"/><Relationship Id="rId33" Type="http://schemas.openxmlformats.org/officeDocument/2006/relationships/tags" Target="../tags/tag126.xml"/><Relationship Id="rId32" Type="http://schemas.openxmlformats.org/officeDocument/2006/relationships/tags" Target="../tags/tag125.xml"/><Relationship Id="rId31" Type="http://schemas.openxmlformats.org/officeDocument/2006/relationships/tags" Target="../tags/tag124.xml"/><Relationship Id="rId30" Type="http://schemas.openxmlformats.org/officeDocument/2006/relationships/tags" Target="../tags/tag123.xml"/><Relationship Id="rId3" Type="http://schemas.openxmlformats.org/officeDocument/2006/relationships/tags" Target="../tags/tag96.xml"/><Relationship Id="rId29" Type="http://schemas.openxmlformats.org/officeDocument/2006/relationships/tags" Target="../tags/tag122.xml"/><Relationship Id="rId28" Type="http://schemas.openxmlformats.org/officeDocument/2006/relationships/tags" Target="../tags/tag121.xml"/><Relationship Id="rId27" Type="http://schemas.openxmlformats.org/officeDocument/2006/relationships/tags" Target="../tags/tag120.xml"/><Relationship Id="rId26" Type="http://schemas.openxmlformats.org/officeDocument/2006/relationships/tags" Target="../tags/tag119.xml"/><Relationship Id="rId25" Type="http://schemas.openxmlformats.org/officeDocument/2006/relationships/tags" Target="../tags/tag118.xml"/><Relationship Id="rId24" Type="http://schemas.openxmlformats.org/officeDocument/2006/relationships/tags" Target="../tags/tag117.xml"/><Relationship Id="rId23" Type="http://schemas.openxmlformats.org/officeDocument/2006/relationships/tags" Target="../tags/tag116.xml"/><Relationship Id="rId22" Type="http://schemas.openxmlformats.org/officeDocument/2006/relationships/tags" Target="../tags/tag115.xml"/><Relationship Id="rId21" Type="http://schemas.openxmlformats.org/officeDocument/2006/relationships/tags" Target="../tags/tag114.xml"/><Relationship Id="rId20" Type="http://schemas.openxmlformats.org/officeDocument/2006/relationships/tags" Target="../tags/tag113.xml"/><Relationship Id="rId2" Type="http://schemas.openxmlformats.org/officeDocument/2006/relationships/tags" Target="../tags/tag95.xml"/><Relationship Id="rId19" Type="http://schemas.openxmlformats.org/officeDocument/2006/relationships/tags" Target="../tags/tag112.xml"/><Relationship Id="rId18" Type="http://schemas.openxmlformats.org/officeDocument/2006/relationships/tags" Target="../tags/tag111.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86.xml"/><Relationship Id="rId88" Type="http://schemas.openxmlformats.org/officeDocument/2006/relationships/image" Target="../media/image2.png"/><Relationship Id="rId87" Type="http://schemas.openxmlformats.org/officeDocument/2006/relationships/tags" Target="../tags/tag264.xml"/><Relationship Id="rId86" Type="http://schemas.openxmlformats.org/officeDocument/2006/relationships/tags" Target="../tags/tag263.xml"/><Relationship Id="rId85" Type="http://schemas.openxmlformats.org/officeDocument/2006/relationships/tags" Target="../tags/tag262.xml"/><Relationship Id="rId84" Type="http://schemas.openxmlformats.org/officeDocument/2006/relationships/tags" Target="../tags/tag261.xml"/><Relationship Id="rId83" Type="http://schemas.openxmlformats.org/officeDocument/2006/relationships/tags" Target="../tags/tag260.xml"/><Relationship Id="rId82" Type="http://schemas.openxmlformats.org/officeDocument/2006/relationships/tags" Target="../tags/tag259.xml"/><Relationship Id="rId81" Type="http://schemas.openxmlformats.org/officeDocument/2006/relationships/tags" Target="../tags/tag258.xml"/><Relationship Id="rId80" Type="http://schemas.openxmlformats.org/officeDocument/2006/relationships/tags" Target="../tags/tag257.xml"/><Relationship Id="rId8" Type="http://schemas.openxmlformats.org/officeDocument/2006/relationships/tags" Target="../tags/tag185.xml"/><Relationship Id="rId79" Type="http://schemas.openxmlformats.org/officeDocument/2006/relationships/tags" Target="../tags/tag256.xml"/><Relationship Id="rId78" Type="http://schemas.openxmlformats.org/officeDocument/2006/relationships/tags" Target="../tags/tag255.xml"/><Relationship Id="rId77" Type="http://schemas.openxmlformats.org/officeDocument/2006/relationships/tags" Target="../tags/tag254.xml"/><Relationship Id="rId76" Type="http://schemas.openxmlformats.org/officeDocument/2006/relationships/tags" Target="../tags/tag253.xml"/><Relationship Id="rId75" Type="http://schemas.openxmlformats.org/officeDocument/2006/relationships/tags" Target="../tags/tag252.xml"/><Relationship Id="rId74" Type="http://schemas.openxmlformats.org/officeDocument/2006/relationships/tags" Target="../tags/tag251.xml"/><Relationship Id="rId73" Type="http://schemas.openxmlformats.org/officeDocument/2006/relationships/tags" Target="../tags/tag250.xml"/><Relationship Id="rId72" Type="http://schemas.openxmlformats.org/officeDocument/2006/relationships/tags" Target="../tags/tag249.xml"/><Relationship Id="rId71" Type="http://schemas.openxmlformats.org/officeDocument/2006/relationships/tags" Target="../tags/tag248.xml"/><Relationship Id="rId70" Type="http://schemas.openxmlformats.org/officeDocument/2006/relationships/tags" Target="../tags/tag247.xml"/><Relationship Id="rId7" Type="http://schemas.openxmlformats.org/officeDocument/2006/relationships/tags" Target="../tags/tag184.xml"/><Relationship Id="rId69" Type="http://schemas.openxmlformats.org/officeDocument/2006/relationships/tags" Target="../tags/tag246.xml"/><Relationship Id="rId68" Type="http://schemas.openxmlformats.org/officeDocument/2006/relationships/tags" Target="../tags/tag245.xml"/><Relationship Id="rId67" Type="http://schemas.openxmlformats.org/officeDocument/2006/relationships/tags" Target="../tags/tag244.xml"/><Relationship Id="rId66" Type="http://schemas.openxmlformats.org/officeDocument/2006/relationships/tags" Target="../tags/tag243.xml"/><Relationship Id="rId65" Type="http://schemas.openxmlformats.org/officeDocument/2006/relationships/tags" Target="../tags/tag242.xml"/><Relationship Id="rId64" Type="http://schemas.openxmlformats.org/officeDocument/2006/relationships/tags" Target="../tags/tag241.xml"/><Relationship Id="rId63" Type="http://schemas.openxmlformats.org/officeDocument/2006/relationships/tags" Target="../tags/tag240.xml"/><Relationship Id="rId62" Type="http://schemas.openxmlformats.org/officeDocument/2006/relationships/tags" Target="../tags/tag239.xml"/><Relationship Id="rId61" Type="http://schemas.openxmlformats.org/officeDocument/2006/relationships/tags" Target="../tags/tag238.xml"/><Relationship Id="rId60" Type="http://schemas.openxmlformats.org/officeDocument/2006/relationships/tags" Target="../tags/tag237.xml"/><Relationship Id="rId6" Type="http://schemas.openxmlformats.org/officeDocument/2006/relationships/tags" Target="../tags/tag183.xml"/><Relationship Id="rId59" Type="http://schemas.openxmlformats.org/officeDocument/2006/relationships/tags" Target="../tags/tag236.xml"/><Relationship Id="rId58" Type="http://schemas.openxmlformats.org/officeDocument/2006/relationships/tags" Target="../tags/tag235.xml"/><Relationship Id="rId57" Type="http://schemas.openxmlformats.org/officeDocument/2006/relationships/tags" Target="../tags/tag234.xml"/><Relationship Id="rId56" Type="http://schemas.openxmlformats.org/officeDocument/2006/relationships/tags" Target="../tags/tag233.xml"/><Relationship Id="rId55" Type="http://schemas.openxmlformats.org/officeDocument/2006/relationships/tags" Target="../tags/tag232.xml"/><Relationship Id="rId54" Type="http://schemas.openxmlformats.org/officeDocument/2006/relationships/tags" Target="../tags/tag231.xml"/><Relationship Id="rId53" Type="http://schemas.openxmlformats.org/officeDocument/2006/relationships/tags" Target="../tags/tag230.xml"/><Relationship Id="rId52" Type="http://schemas.openxmlformats.org/officeDocument/2006/relationships/tags" Target="../tags/tag229.xml"/><Relationship Id="rId51" Type="http://schemas.openxmlformats.org/officeDocument/2006/relationships/tags" Target="../tags/tag228.xml"/><Relationship Id="rId50" Type="http://schemas.openxmlformats.org/officeDocument/2006/relationships/tags" Target="../tags/tag227.xml"/><Relationship Id="rId5" Type="http://schemas.openxmlformats.org/officeDocument/2006/relationships/tags" Target="../tags/tag182.xml"/><Relationship Id="rId49" Type="http://schemas.openxmlformats.org/officeDocument/2006/relationships/tags" Target="../tags/tag226.xml"/><Relationship Id="rId48" Type="http://schemas.openxmlformats.org/officeDocument/2006/relationships/tags" Target="../tags/tag225.xml"/><Relationship Id="rId47" Type="http://schemas.openxmlformats.org/officeDocument/2006/relationships/tags" Target="../tags/tag224.xml"/><Relationship Id="rId46" Type="http://schemas.openxmlformats.org/officeDocument/2006/relationships/tags" Target="../tags/tag223.xml"/><Relationship Id="rId45" Type="http://schemas.openxmlformats.org/officeDocument/2006/relationships/tags" Target="../tags/tag222.xml"/><Relationship Id="rId44" Type="http://schemas.openxmlformats.org/officeDocument/2006/relationships/tags" Target="../tags/tag221.xml"/><Relationship Id="rId43" Type="http://schemas.openxmlformats.org/officeDocument/2006/relationships/tags" Target="../tags/tag220.xml"/><Relationship Id="rId42" Type="http://schemas.openxmlformats.org/officeDocument/2006/relationships/tags" Target="../tags/tag219.xml"/><Relationship Id="rId41" Type="http://schemas.openxmlformats.org/officeDocument/2006/relationships/tags" Target="../tags/tag218.xml"/><Relationship Id="rId40" Type="http://schemas.openxmlformats.org/officeDocument/2006/relationships/tags" Target="../tags/tag217.xml"/><Relationship Id="rId4" Type="http://schemas.openxmlformats.org/officeDocument/2006/relationships/tags" Target="../tags/tag181.xml"/><Relationship Id="rId39" Type="http://schemas.openxmlformats.org/officeDocument/2006/relationships/tags" Target="../tags/tag216.xml"/><Relationship Id="rId38" Type="http://schemas.openxmlformats.org/officeDocument/2006/relationships/tags" Target="../tags/tag215.xml"/><Relationship Id="rId37" Type="http://schemas.openxmlformats.org/officeDocument/2006/relationships/tags" Target="../tags/tag214.xml"/><Relationship Id="rId36" Type="http://schemas.openxmlformats.org/officeDocument/2006/relationships/tags" Target="../tags/tag213.xml"/><Relationship Id="rId35" Type="http://schemas.openxmlformats.org/officeDocument/2006/relationships/tags" Target="../tags/tag212.xml"/><Relationship Id="rId34" Type="http://schemas.openxmlformats.org/officeDocument/2006/relationships/tags" Target="../tags/tag211.xml"/><Relationship Id="rId33" Type="http://schemas.openxmlformats.org/officeDocument/2006/relationships/tags" Target="../tags/tag210.xml"/><Relationship Id="rId32" Type="http://schemas.openxmlformats.org/officeDocument/2006/relationships/tags" Target="../tags/tag209.xml"/><Relationship Id="rId31" Type="http://schemas.openxmlformats.org/officeDocument/2006/relationships/tags" Target="../tags/tag208.xml"/><Relationship Id="rId30" Type="http://schemas.openxmlformats.org/officeDocument/2006/relationships/tags" Target="../tags/tag207.xml"/><Relationship Id="rId3" Type="http://schemas.openxmlformats.org/officeDocument/2006/relationships/tags" Target="../tags/tag180.xml"/><Relationship Id="rId29" Type="http://schemas.openxmlformats.org/officeDocument/2006/relationships/tags" Target="../tags/tag206.xml"/><Relationship Id="rId28" Type="http://schemas.openxmlformats.org/officeDocument/2006/relationships/tags" Target="../tags/tag205.xml"/><Relationship Id="rId27" Type="http://schemas.openxmlformats.org/officeDocument/2006/relationships/tags" Target="../tags/tag204.xml"/><Relationship Id="rId26" Type="http://schemas.openxmlformats.org/officeDocument/2006/relationships/tags" Target="../tags/tag203.xml"/><Relationship Id="rId25" Type="http://schemas.openxmlformats.org/officeDocument/2006/relationships/tags" Target="../tags/tag20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4" name="矩形 173"/>
          <p:cNvSpPr/>
          <p:nvPr userDrawn="1">
            <p:custDataLst>
              <p:tags r:id="rId82"/>
            </p:custDataLst>
          </p:nvPr>
        </p:nvSpPr>
        <p:spPr>
          <a:xfrm>
            <a:off x="5857875" y="263207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标题 1"/>
          <p:cNvSpPr>
            <a:spLocks noGrp="1"/>
          </p:cNvSpPr>
          <p:nvPr>
            <p:ph type="ctrTitle" hasCustomPrompt="1"/>
            <p:custDataLst>
              <p:tags r:id="rId83"/>
            </p:custDataLst>
          </p:nvPr>
        </p:nvSpPr>
        <p:spPr>
          <a:xfrm>
            <a:off x="5281295" y="828040"/>
            <a:ext cx="6110605" cy="1917065"/>
          </a:xfrm>
        </p:spPr>
        <p:txBody>
          <a:bodyPr anchor="b">
            <a:normAutofit/>
          </a:bodyPr>
          <a:lstStyle>
            <a:lvl1pPr algn="r">
              <a:lnSpc>
                <a:spcPct val="100000"/>
              </a:lnSpc>
              <a:defRPr sz="5400">
                <a:solidFill>
                  <a:schemeClr val="tx1">
                    <a:lumMod val="85000"/>
                    <a:lumOff val="15000"/>
                  </a:schemeClr>
                </a:solidFill>
              </a:defRPr>
            </a:lvl1pPr>
          </a:lstStyle>
          <a:p>
            <a:r>
              <a:rPr lang="zh-CN" altLang="en-US" dirty="0"/>
              <a:t>单击编辑母版标题</a:t>
            </a:r>
            <a:endParaRPr lang="zh-CN" altLang="en-US" dirty="0"/>
          </a:p>
        </p:txBody>
      </p:sp>
      <p:sp>
        <p:nvSpPr>
          <p:cNvPr id="3" name="副标题 2"/>
          <p:cNvSpPr>
            <a:spLocks noGrp="1"/>
          </p:cNvSpPr>
          <p:nvPr>
            <p:ph type="subTitle" idx="1"/>
            <p:custDataLst>
              <p:tags r:id="rId84"/>
            </p:custDataLst>
          </p:nvPr>
        </p:nvSpPr>
        <p:spPr>
          <a:xfrm>
            <a:off x="5281930" y="3002915"/>
            <a:ext cx="6109970" cy="570865"/>
          </a:xfrm>
        </p:spPr>
        <p:txBody>
          <a:bodyPr anchor="ctr" anchorCtr="0">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8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8"/>
            </p:custDataLst>
          </p:nvPr>
        </p:nvSpPr>
        <p:spPr>
          <a:xfrm>
            <a:off x="5230495" y="5377180"/>
            <a:ext cx="6110605" cy="504190"/>
          </a:xfrm>
        </p:spPr>
        <p:txBody>
          <a:bodyPr anchor="ctr">
            <a:normAutofit/>
          </a:bodyPr>
          <a:lstStyle>
            <a:lvl1pPr marL="0" indent="0" algn="r">
              <a:lnSpc>
                <a:spcPct val="100000"/>
              </a:lnSpc>
              <a:buNone/>
              <a:defRPr sz="20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9"/>
            </p:custDataLst>
          </p:nvPr>
        </p:nvSpPr>
        <p:spPr>
          <a:xfrm>
            <a:off x="8623935" y="3806190"/>
            <a:ext cx="2742565" cy="608330"/>
          </a:xfrm>
          <a:prstGeom prst="roundRect">
            <a:avLst>
              <a:gd name="adj" fmla="val 50000"/>
            </a:avLst>
          </a:prstGeom>
          <a:ln w="47625">
            <a:solidFill>
              <a:schemeClr val="accent6"/>
            </a:solidFill>
          </a:ln>
        </p:spPr>
        <p:txBody>
          <a:bodyPr anchor="ctr">
            <a:normAutofit/>
          </a:bodyPr>
          <a:lstStyle>
            <a:lvl1pPr marL="0" indent="0" algn="ctr">
              <a:lnSpc>
                <a:spcPct val="100000"/>
              </a:lnSpc>
              <a:buNone/>
              <a:defRPr sz="2000" b="1">
                <a:solidFill>
                  <a:schemeClr val="accent6"/>
                </a:solidFill>
              </a:defRPr>
            </a:lvl1pPr>
          </a:lstStyle>
          <a:p>
            <a:pPr lvl="0"/>
            <a:r>
              <a:rPr lang="zh-CN" altLang="en-US" dirty="0"/>
              <a:t>署名占位符</a:t>
            </a:r>
            <a:endParaRPr lang="zh-CN" altLang="en-US" dirty="0"/>
          </a:p>
        </p:txBody>
      </p:sp>
      <p:pic>
        <p:nvPicPr>
          <p:cNvPr id="10324" name="图片 167" descr="C:\Users\wps\Desktop\图片2.png图片2"/>
          <p:cNvPicPr>
            <a:picLocks noChangeAspect="1"/>
          </p:cNvPicPr>
          <p:nvPr userDrawn="1">
            <p:custDataLst>
              <p:tags r:id="rId90"/>
            </p:custDataLst>
          </p:nvPr>
        </p:nvPicPr>
        <p:blipFill>
          <a:blip r:embed="rId91"/>
          <a:srcRect l="46" r="46"/>
          <a:stretch>
            <a:fillRect/>
          </a:stretch>
        </p:blipFill>
        <p:spPr>
          <a:xfrm>
            <a:off x="871220" y="1236663"/>
            <a:ext cx="4568825" cy="4452937"/>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82"/>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3"/>
            </p:custDataLst>
          </p:nvPr>
        </p:nvSpPr>
        <p:spPr/>
        <p:txBody>
          <a:bodyPr/>
          <a:lstStyle/>
          <a:p>
            <a:endParaRPr lang="zh-CN" altLang="en-US"/>
          </a:p>
        </p:txBody>
      </p:sp>
      <p:sp>
        <p:nvSpPr>
          <p:cNvPr id="6" name="灯片编号占位符 5"/>
          <p:cNvSpPr>
            <a:spLocks noGrp="1"/>
          </p:cNvSpPr>
          <p:nvPr>
            <p:ph type="sldNum" sz="quarter" idx="12"/>
            <p:custDataLst>
              <p:tags r:id="rId84"/>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5"/>
            </p:custDataLst>
          </p:nvPr>
        </p:nvSpPr>
        <p:spPr>
          <a:xfrm>
            <a:off x="1061720" y="4639945"/>
            <a:ext cx="6072505" cy="1247140"/>
          </a:xfrm>
        </p:spPr>
        <p:txBody>
          <a:bodyPr anchor="b" anchorCtr="0">
            <a:normAutofit/>
          </a:bodyPr>
          <a:lstStyle>
            <a:lvl1pPr marL="0" indent="0">
              <a:lnSpc>
                <a:spcPct val="100000"/>
              </a:lnSpc>
              <a:buNone/>
              <a:defRPr sz="18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6"/>
            </p:custDataLst>
          </p:nvPr>
        </p:nvSpPr>
        <p:spPr>
          <a:xfrm>
            <a:off x="992505" y="3909510"/>
            <a:ext cx="2743200" cy="504000"/>
          </a:xfrm>
          <a:prstGeom prst="roundRect">
            <a:avLst>
              <a:gd name="adj" fmla="val 50000"/>
            </a:avLst>
          </a:prstGeom>
          <a:ln w="47625">
            <a:solidFill>
              <a:schemeClr val="accent6"/>
            </a:solidFill>
          </a:ln>
        </p:spPr>
        <p:txBody>
          <a:bodyPr vert="horz" lIns="0" tIns="0" rIns="0" bIns="0" rtlCol="0" anchor="ctr">
            <a:normAutofit/>
          </a:bodyPr>
          <a:lstStyle>
            <a:lvl1pPr marL="0" marR="0" lvl="0" indent="0" algn="ctr" defTabSz="914400" rtl="0" eaLnBrk="1" fontAlgn="auto" latinLnBrk="0" hangingPunct="1">
              <a:lnSpc>
                <a:spcPct val="100000"/>
              </a:lnSpc>
              <a:spcBef>
                <a:spcPts val="1000"/>
              </a:spcBef>
              <a:buClrTx/>
              <a:buSzTx/>
              <a:buFont typeface="Arial" panose="020B0604020202090204" pitchFamily="34" charset="0"/>
              <a:buNone/>
              <a:defRPr kumimoji="0" lang="zh-CN" altLang="en-US" sz="2000" b="1" i="0" u="none" strike="noStrike" kern="1200" cap="none" spc="0" normalizeH="0" baseline="0" noProof="1" dirty="0">
                <a:solidFill>
                  <a:schemeClr val="accent6"/>
                </a:solidFill>
                <a:latin typeface="+mn-lt"/>
                <a:ea typeface="+mn-ea"/>
                <a:cs typeface="+mn-cs"/>
              </a:defRPr>
            </a:lvl1pPr>
          </a:lstStyle>
          <a:p>
            <a:pPr lvl="0"/>
            <a:r>
              <a:rPr>
                <a:sym typeface="+mn-ea"/>
              </a:rPr>
              <a:t>署名占位符</a:t>
            </a:r>
            <a:endParaRPr>
              <a:sym typeface="+mn-ea"/>
            </a:endParaRPr>
          </a:p>
        </p:txBody>
      </p:sp>
      <p:sp>
        <p:nvSpPr>
          <p:cNvPr id="174" name="矩形 173"/>
          <p:cNvSpPr/>
          <p:nvPr userDrawn="1">
            <p:custDataLst>
              <p:tags r:id="rId87"/>
            </p:custDataLst>
          </p:nvPr>
        </p:nvSpPr>
        <p:spPr>
          <a:xfrm flipH="1">
            <a:off x="992505" y="322516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C:\Users\wps\Desktop\图片1.png图片1"/>
          <p:cNvPicPr>
            <a:picLocks noChangeAspect="1"/>
          </p:cNvPicPr>
          <p:nvPr userDrawn="1">
            <p:custDataLst>
              <p:tags r:id="rId88"/>
            </p:custDataLst>
          </p:nvPr>
        </p:nvPicPr>
        <p:blipFill>
          <a:blip r:embed="rId89"/>
          <a:srcRect l="2298" r="22869"/>
          <a:stretch>
            <a:fillRect/>
          </a:stretch>
        </p:blipFill>
        <p:spPr>
          <a:xfrm>
            <a:off x="7127240" y="388620"/>
            <a:ext cx="4248150" cy="5532755"/>
          </a:xfrm>
          <a:prstGeom prst="rect">
            <a:avLst/>
          </a:prstGeom>
        </p:spPr>
      </p:pic>
      <p:sp>
        <p:nvSpPr>
          <p:cNvPr id="2" name="标题 1"/>
          <p:cNvSpPr>
            <a:spLocks noGrp="1"/>
          </p:cNvSpPr>
          <p:nvPr>
            <p:ph type="ctrTitle" hasCustomPrompt="1"/>
            <p:custDataLst>
              <p:tags r:id="rId90"/>
            </p:custDataLst>
          </p:nvPr>
        </p:nvSpPr>
        <p:spPr>
          <a:xfrm>
            <a:off x="991870" y="977900"/>
            <a:ext cx="6128385" cy="2492375"/>
          </a:xfrm>
        </p:spPr>
        <p:txBody>
          <a:bodyPr anchor="b">
            <a:noAutofit/>
          </a:bodyPr>
          <a:lstStyle>
            <a:lvl1pPr algn="l">
              <a:lnSpc>
                <a:spcPct val="100000"/>
              </a:lnSpc>
              <a:defRPr sz="6800">
                <a:solidFill>
                  <a:schemeClr val="tx1">
                    <a:lumMod val="85000"/>
                    <a:lumOff val="15000"/>
                  </a:schemeClr>
                </a:solidFill>
              </a:defRPr>
            </a:lvl1pPr>
          </a:lstStyle>
          <a:p>
            <a:r>
              <a:rPr lang="zh-CN" altLang="en-US" dirty="0"/>
              <a:t>编辑母版标题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15880"/>
            <a:ext cx="10515600" cy="864000"/>
          </a:xfrm>
        </p:spPr>
        <p:txBody>
          <a:bodyPr/>
          <a:lstStyle>
            <a:lvl1pPr>
              <a:defRPr>
                <a:solidFill>
                  <a:schemeClr val="accent6"/>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938213" y="607060"/>
            <a:ext cx="10315575" cy="1081405"/>
          </a:xfrm>
        </p:spPr>
        <p:txBody>
          <a:bodyPr anchor="ctr" anchorCtr="0">
            <a:normAutofit/>
          </a:bodyPr>
          <a:lstStyle>
            <a:lvl1pPr algn="ctr">
              <a:defRPr sz="4800">
                <a:solidFill>
                  <a:schemeClr val="accent6"/>
                </a:solidFill>
              </a:defRPr>
            </a:lvl1pPr>
          </a:lstStyle>
          <a:p>
            <a:r>
              <a:rPr lang="en-US" altLang="zh-CN" dirty="0"/>
              <a:t>CONTENTS</a:t>
            </a:r>
            <a:endParaRPr lang="en-US" altLang="zh-CN" dirty="0"/>
          </a:p>
        </p:txBody>
      </p:sp>
      <p:sp>
        <p:nvSpPr>
          <p:cNvPr id="7" name="日期占位符 6"/>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4"/>
            </p:custDataLst>
          </p:nvPr>
        </p:nvSpPr>
        <p:spPr/>
        <p:txBody>
          <a:bodyPr/>
          <a:lstStyle/>
          <a:p>
            <a:endParaRPr lang="zh-CN" altLang="en-US"/>
          </a:p>
        </p:txBody>
      </p:sp>
      <p:sp>
        <p:nvSpPr>
          <p:cNvPr id="9" name="灯片编号占位符 8"/>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2788920" y="1625600"/>
            <a:ext cx="4545965" cy="3607435"/>
          </a:xfrm>
        </p:spPr>
        <p:txBody>
          <a:bodyPr anchor="ctr" anchorCtr="0"/>
          <a:lstStyle>
            <a:lvl1pPr algn="l">
              <a:defRPr sz="4400">
                <a:solidFill>
                  <a:schemeClr val="tx1">
                    <a:lumMod val="85000"/>
                    <a:lumOff val="15000"/>
                  </a:schemeClr>
                </a:solidFill>
              </a:defRPr>
            </a:lvl1pPr>
          </a:lstStyle>
          <a:p>
            <a:r>
              <a:rPr lang="zh-CN" altLang="en-US" dirty="0"/>
              <a:t>编辑母版标题</a:t>
            </a:r>
            <a:endParaRPr lang="zh-CN" altLang="en-US" dirty="0"/>
          </a:p>
        </p:txBody>
      </p:sp>
      <p:sp>
        <p:nvSpPr>
          <p:cNvPr id="4" name="日期占位符 3"/>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4"/>
            </p:custDataLst>
          </p:nvPr>
        </p:nvSpPr>
        <p:spPr/>
        <p:txBody>
          <a:bodyPr/>
          <a:lstStyle/>
          <a:p>
            <a:endParaRPr lang="zh-CN" altLang="en-US"/>
          </a:p>
        </p:txBody>
      </p:sp>
      <p:sp>
        <p:nvSpPr>
          <p:cNvPr id="6" name="灯片编号占位符 5"/>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86"/>
            </p:custDataLst>
          </p:nvPr>
        </p:nvSpPr>
        <p:spPr>
          <a:xfrm>
            <a:off x="641350" y="1502410"/>
            <a:ext cx="1908810" cy="3606800"/>
          </a:xfrm>
        </p:spPr>
        <p:txBody>
          <a:bodyPr anchor="ctr" anchorCtr="0">
            <a:noAutofit/>
          </a:bodyPr>
          <a:lstStyle>
            <a:lvl1pPr marL="0" indent="0" algn="r">
              <a:buNone/>
              <a:defRPr sz="8000" b="1">
                <a:solidFill>
                  <a:schemeClr val="accent1"/>
                </a:solidFill>
              </a:defRPr>
            </a:lvl1pPr>
          </a:lstStyle>
          <a:p>
            <a:pPr lvl="0"/>
            <a:r>
              <a:rPr lang="zh-CN" altLang="en-US" dirty="0"/>
              <a:t>节编号</a:t>
            </a:r>
            <a:endParaRPr lang="zh-CN" altLang="en-US" dirty="0"/>
          </a:p>
        </p:txBody>
      </p:sp>
      <p:pic>
        <p:nvPicPr>
          <p:cNvPr id="12372" name="图片 1" descr="C:\Users\wps\Desktop\图片1.png图片1"/>
          <p:cNvPicPr>
            <a:picLocks noChangeAspect="1"/>
          </p:cNvPicPr>
          <p:nvPr userDrawn="1">
            <p:custDataLst>
              <p:tags r:id="rId87"/>
            </p:custDataLst>
          </p:nvPr>
        </p:nvPicPr>
        <p:blipFill>
          <a:blip r:embed="rId88"/>
          <a:srcRect l="23" t="21648" r="23"/>
          <a:stretch>
            <a:fillRect/>
          </a:stretch>
        </p:blipFill>
        <p:spPr>
          <a:xfrm>
            <a:off x="7446645" y="1273175"/>
            <a:ext cx="3581400" cy="428625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468.xml"/><Relationship Id="rId96" Type="http://schemas.openxmlformats.org/officeDocument/2006/relationships/tags" Target="../tags/tag467.xml"/><Relationship Id="rId95" Type="http://schemas.openxmlformats.org/officeDocument/2006/relationships/tags" Target="../tags/tag466.xml"/><Relationship Id="rId94" Type="http://schemas.openxmlformats.org/officeDocument/2006/relationships/tags" Target="../tags/tag465.xml"/><Relationship Id="rId93" Type="http://schemas.openxmlformats.org/officeDocument/2006/relationships/tags" Target="../tags/tag464.xml"/><Relationship Id="rId92" Type="http://schemas.openxmlformats.org/officeDocument/2006/relationships/tags" Target="../tags/tag463.xml"/><Relationship Id="rId91" Type="http://schemas.openxmlformats.org/officeDocument/2006/relationships/tags" Target="../tags/tag462.xml"/><Relationship Id="rId90" Type="http://schemas.openxmlformats.org/officeDocument/2006/relationships/tags" Target="../tags/tag461.xml"/><Relationship Id="rId9" Type="http://schemas.openxmlformats.org/officeDocument/2006/relationships/slideLayout" Target="../slideLayouts/slideLayout9.xml"/><Relationship Id="rId89" Type="http://schemas.openxmlformats.org/officeDocument/2006/relationships/tags" Target="../tags/tag460.xml"/><Relationship Id="rId88" Type="http://schemas.openxmlformats.org/officeDocument/2006/relationships/tags" Target="../tags/tag459.xml"/><Relationship Id="rId87" Type="http://schemas.openxmlformats.org/officeDocument/2006/relationships/tags" Target="../tags/tag458.xml"/><Relationship Id="rId86" Type="http://schemas.openxmlformats.org/officeDocument/2006/relationships/tags" Target="../tags/tag457.xml"/><Relationship Id="rId85" Type="http://schemas.openxmlformats.org/officeDocument/2006/relationships/tags" Target="../tags/tag456.xml"/><Relationship Id="rId84" Type="http://schemas.openxmlformats.org/officeDocument/2006/relationships/tags" Target="../tags/tag455.xml"/><Relationship Id="rId83" Type="http://schemas.openxmlformats.org/officeDocument/2006/relationships/tags" Target="../tags/tag454.xml"/><Relationship Id="rId82" Type="http://schemas.openxmlformats.org/officeDocument/2006/relationships/tags" Target="../tags/tag453.xml"/><Relationship Id="rId81" Type="http://schemas.openxmlformats.org/officeDocument/2006/relationships/tags" Target="../tags/tag452.xml"/><Relationship Id="rId80" Type="http://schemas.openxmlformats.org/officeDocument/2006/relationships/tags" Target="../tags/tag451.xml"/><Relationship Id="rId8" Type="http://schemas.openxmlformats.org/officeDocument/2006/relationships/slideLayout" Target="../slideLayouts/slideLayout8.xml"/><Relationship Id="rId79" Type="http://schemas.openxmlformats.org/officeDocument/2006/relationships/tags" Target="../tags/tag450.xml"/><Relationship Id="rId78" Type="http://schemas.openxmlformats.org/officeDocument/2006/relationships/tags" Target="../tags/tag449.xml"/><Relationship Id="rId77" Type="http://schemas.openxmlformats.org/officeDocument/2006/relationships/tags" Target="../tags/tag448.xml"/><Relationship Id="rId76" Type="http://schemas.openxmlformats.org/officeDocument/2006/relationships/tags" Target="../tags/tag447.xml"/><Relationship Id="rId75" Type="http://schemas.openxmlformats.org/officeDocument/2006/relationships/tags" Target="../tags/tag446.xml"/><Relationship Id="rId74" Type="http://schemas.openxmlformats.org/officeDocument/2006/relationships/tags" Target="../tags/tag445.xml"/><Relationship Id="rId73" Type="http://schemas.openxmlformats.org/officeDocument/2006/relationships/tags" Target="../tags/tag444.xml"/><Relationship Id="rId72" Type="http://schemas.openxmlformats.org/officeDocument/2006/relationships/tags" Target="../tags/tag443.xml"/><Relationship Id="rId71" Type="http://schemas.openxmlformats.org/officeDocument/2006/relationships/tags" Target="../tags/tag442.xml"/><Relationship Id="rId70" Type="http://schemas.openxmlformats.org/officeDocument/2006/relationships/tags" Target="../tags/tag441.xml"/><Relationship Id="rId7" Type="http://schemas.openxmlformats.org/officeDocument/2006/relationships/slideLayout" Target="../slideLayouts/slideLayout7.xml"/><Relationship Id="rId69" Type="http://schemas.openxmlformats.org/officeDocument/2006/relationships/tags" Target="../tags/tag440.xml"/><Relationship Id="rId68" Type="http://schemas.openxmlformats.org/officeDocument/2006/relationships/tags" Target="../tags/tag439.xml"/><Relationship Id="rId67" Type="http://schemas.openxmlformats.org/officeDocument/2006/relationships/tags" Target="../tags/tag438.xml"/><Relationship Id="rId66" Type="http://schemas.openxmlformats.org/officeDocument/2006/relationships/tags" Target="../tags/tag437.xml"/><Relationship Id="rId65" Type="http://schemas.openxmlformats.org/officeDocument/2006/relationships/tags" Target="../tags/tag436.xml"/><Relationship Id="rId64" Type="http://schemas.openxmlformats.org/officeDocument/2006/relationships/tags" Target="../tags/tag435.xml"/><Relationship Id="rId63" Type="http://schemas.openxmlformats.org/officeDocument/2006/relationships/tags" Target="../tags/tag434.xml"/><Relationship Id="rId62" Type="http://schemas.openxmlformats.org/officeDocument/2006/relationships/tags" Target="../tags/tag433.xml"/><Relationship Id="rId61" Type="http://schemas.openxmlformats.org/officeDocument/2006/relationships/tags" Target="../tags/tag432.xml"/><Relationship Id="rId60" Type="http://schemas.openxmlformats.org/officeDocument/2006/relationships/tags" Target="../tags/tag431.xml"/><Relationship Id="rId6" Type="http://schemas.openxmlformats.org/officeDocument/2006/relationships/slideLayout" Target="../slideLayouts/slideLayout6.xml"/><Relationship Id="rId59" Type="http://schemas.openxmlformats.org/officeDocument/2006/relationships/tags" Target="../tags/tag430.xml"/><Relationship Id="rId58" Type="http://schemas.openxmlformats.org/officeDocument/2006/relationships/tags" Target="../tags/tag429.xml"/><Relationship Id="rId57" Type="http://schemas.openxmlformats.org/officeDocument/2006/relationships/tags" Target="../tags/tag428.xml"/><Relationship Id="rId56" Type="http://schemas.openxmlformats.org/officeDocument/2006/relationships/tags" Target="../tags/tag427.xml"/><Relationship Id="rId55" Type="http://schemas.openxmlformats.org/officeDocument/2006/relationships/tags" Target="../tags/tag426.xml"/><Relationship Id="rId54" Type="http://schemas.openxmlformats.org/officeDocument/2006/relationships/tags" Target="../tags/tag425.xml"/><Relationship Id="rId53" Type="http://schemas.openxmlformats.org/officeDocument/2006/relationships/tags" Target="../tags/tag424.xml"/><Relationship Id="rId52" Type="http://schemas.openxmlformats.org/officeDocument/2006/relationships/tags" Target="../tags/tag423.xml"/><Relationship Id="rId51" Type="http://schemas.openxmlformats.org/officeDocument/2006/relationships/tags" Target="../tags/tag422.xml"/><Relationship Id="rId50" Type="http://schemas.openxmlformats.org/officeDocument/2006/relationships/tags" Target="../tags/tag421.xml"/><Relationship Id="rId5" Type="http://schemas.openxmlformats.org/officeDocument/2006/relationships/slideLayout" Target="../slideLayouts/slideLayout5.xml"/><Relationship Id="rId49" Type="http://schemas.openxmlformats.org/officeDocument/2006/relationships/tags" Target="../tags/tag420.xml"/><Relationship Id="rId48" Type="http://schemas.openxmlformats.org/officeDocument/2006/relationships/tags" Target="../tags/tag419.xml"/><Relationship Id="rId47" Type="http://schemas.openxmlformats.org/officeDocument/2006/relationships/tags" Target="../tags/tag418.xml"/><Relationship Id="rId46" Type="http://schemas.openxmlformats.org/officeDocument/2006/relationships/tags" Target="../tags/tag417.xml"/><Relationship Id="rId45" Type="http://schemas.openxmlformats.org/officeDocument/2006/relationships/tags" Target="../tags/tag416.xml"/><Relationship Id="rId44" Type="http://schemas.openxmlformats.org/officeDocument/2006/relationships/tags" Target="../tags/tag415.xml"/><Relationship Id="rId43" Type="http://schemas.openxmlformats.org/officeDocument/2006/relationships/tags" Target="../tags/tag414.xml"/><Relationship Id="rId42" Type="http://schemas.openxmlformats.org/officeDocument/2006/relationships/tags" Target="../tags/tag413.xml"/><Relationship Id="rId41" Type="http://schemas.openxmlformats.org/officeDocument/2006/relationships/tags" Target="../tags/tag412.xml"/><Relationship Id="rId40" Type="http://schemas.openxmlformats.org/officeDocument/2006/relationships/tags" Target="../tags/tag411.xml"/><Relationship Id="rId4" Type="http://schemas.openxmlformats.org/officeDocument/2006/relationships/slideLayout" Target="../slideLayouts/slideLayout4.xml"/><Relationship Id="rId39" Type="http://schemas.openxmlformats.org/officeDocument/2006/relationships/tags" Target="../tags/tag410.xml"/><Relationship Id="rId38" Type="http://schemas.openxmlformats.org/officeDocument/2006/relationships/tags" Target="../tags/tag409.xml"/><Relationship Id="rId37" Type="http://schemas.openxmlformats.org/officeDocument/2006/relationships/tags" Target="../tags/tag408.xml"/><Relationship Id="rId36" Type="http://schemas.openxmlformats.org/officeDocument/2006/relationships/tags" Target="../tags/tag407.xml"/><Relationship Id="rId35" Type="http://schemas.openxmlformats.org/officeDocument/2006/relationships/tags" Target="../tags/tag406.xml"/><Relationship Id="rId34" Type="http://schemas.openxmlformats.org/officeDocument/2006/relationships/tags" Target="../tags/tag405.xml"/><Relationship Id="rId33" Type="http://schemas.openxmlformats.org/officeDocument/2006/relationships/tags" Target="../tags/tag404.xml"/><Relationship Id="rId32" Type="http://schemas.openxmlformats.org/officeDocument/2006/relationships/tags" Target="../tags/tag403.xml"/><Relationship Id="rId31" Type="http://schemas.openxmlformats.org/officeDocument/2006/relationships/tags" Target="../tags/tag402.xml"/><Relationship Id="rId30" Type="http://schemas.openxmlformats.org/officeDocument/2006/relationships/tags" Target="../tags/tag401.xml"/><Relationship Id="rId3" Type="http://schemas.openxmlformats.org/officeDocument/2006/relationships/slideLayout" Target="../slideLayouts/slideLayout3.xml"/><Relationship Id="rId29" Type="http://schemas.openxmlformats.org/officeDocument/2006/relationships/tags" Target="../tags/tag400.xml"/><Relationship Id="rId28" Type="http://schemas.openxmlformats.org/officeDocument/2006/relationships/tags" Target="../tags/tag399.xml"/><Relationship Id="rId27" Type="http://schemas.openxmlformats.org/officeDocument/2006/relationships/tags" Target="../tags/tag398.xml"/><Relationship Id="rId26" Type="http://schemas.openxmlformats.org/officeDocument/2006/relationships/tags" Target="../tags/tag397.xml"/><Relationship Id="rId25" Type="http://schemas.openxmlformats.org/officeDocument/2006/relationships/tags" Target="../tags/tag396.xml"/><Relationship Id="rId24" Type="http://schemas.openxmlformats.org/officeDocument/2006/relationships/tags" Target="../tags/tag395.xml"/><Relationship Id="rId23" Type="http://schemas.openxmlformats.org/officeDocument/2006/relationships/tags" Target="../tags/tag394.xml"/><Relationship Id="rId22" Type="http://schemas.openxmlformats.org/officeDocument/2006/relationships/tags" Target="../tags/tag393.xml"/><Relationship Id="rId21" Type="http://schemas.openxmlformats.org/officeDocument/2006/relationships/tags" Target="../tags/tag392.xml"/><Relationship Id="rId20" Type="http://schemas.openxmlformats.org/officeDocument/2006/relationships/tags" Target="../tags/tag391.xml"/><Relationship Id="rId2" Type="http://schemas.openxmlformats.org/officeDocument/2006/relationships/slideLayout" Target="../slideLayouts/slideLayout2.xml"/><Relationship Id="rId19" Type="http://schemas.openxmlformats.org/officeDocument/2006/relationships/tags" Target="../tags/tag390.xml"/><Relationship Id="rId18" Type="http://schemas.openxmlformats.org/officeDocument/2006/relationships/tags" Target="../tags/tag389.xml"/><Relationship Id="rId17" Type="http://schemas.openxmlformats.org/officeDocument/2006/relationships/tags" Target="../tags/tag388.xml"/><Relationship Id="rId16" Type="http://schemas.openxmlformats.org/officeDocument/2006/relationships/tags" Target="../tags/tag387.xml"/><Relationship Id="rId15" Type="http://schemas.openxmlformats.org/officeDocument/2006/relationships/tags" Target="../tags/tag386.xml"/><Relationship Id="rId14" Type="http://schemas.openxmlformats.org/officeDocument/2006/relationships/tags" Target="../tags/tag385.xml"/><Relationship Id="rId13" Type="http://schemas.openxmlformats.org/officeDocument/2006/relationships/tags" Target="../tags/tag384.xml"/><Relationship Id="rId12" Type="http://schemas.openxmlformats.org/officeDocument/2006/relationships/tags" Target="../tags/tag38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矩形 38"/>
          <p:cNvSpPr/>
          <p:nvPr userDrawn="1">
            <p:custDataLst>
              <p:tags r:id="rId12"/>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3"/>
            </p:custDataLst>
          </p:nvPr>
        </p:nvSpPr>
        <p:spPr>
          <a:xfrm>
            <a:off x="838200" y="45779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9" name="直接连接符 8"/>
          <p:cNvCxnSpPr/>
          <p:nvPr userDrawn="1">
            <p:custDataLst>
              <p:tags r:id="rId18"/>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19"/>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20"/>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21"/>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22"/>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3"/>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4"/>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25"/>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26"/>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7"/>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28"/>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9"/>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30"/>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31"/>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32"/>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33"/>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34"/>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35"/>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36"/>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37"/>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38"/>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39"/>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40"/>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41"/>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42"/>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43"/>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44"/>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45"/>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46"/>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47"/>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48"/>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49"/>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50"/>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51"/>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52"/>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53"/>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54"/>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55"/>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56"/>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57"/>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58"/>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59"/>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60"/>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61"/>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62"/>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63"/>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64"/>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65"/>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66"/>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67"/>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68"/>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69"/>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70"/>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71"/>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72"/>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73"/>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74"/>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75"/>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76"/>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77"/>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78"/>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79"/>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80"/>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81"/>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82"/>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83"/>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84"/>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85"/>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86"/>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87"/>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88"/>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89"/>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90"/>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91"/>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92"/>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93"/>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94"/>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95"/>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96"/>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8" name="KSO_TEMPLATE" hidden="1"/>
          <p:cNvSpPr/>
          <p:nvPr userDrawn="1">
            <p:custDataLst>
              <p:tags r:id="rId97"/>
            </p:custDataLst>
          </p:nvPr>
        </p:nvSpPr>
        <p:spPr>
          <a:xfrm>
            <a:off x="0" y="0"/>
            <a:ext cx="0" cy="0"/>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9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9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9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9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9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10.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hyperlink" Target="https://www.nature.com/articles/s41746-022-00589-7" TargetMode="External"/><Relationship Id="rId7" Type="http://schemas.openxmlformats.org/officeDocument/2006/relationships/hyperlink" Target="https://www.ncbi.nlm.nih.gov/pmc/articles/PMC" TargetMode="External"/><Relationship Id="rId6" Type="http://schemas.openxmlformats.org/officeDocument/2006/relationships/hyperlink" Target="https://builtin.com/artificial-intelligence/ai-mental-health" TargetMode="External"/><Relationship Id="rId5" Type="http://schemas.openxmlformats.org/officeDocument/2006/relationships/hyperlink" Target="https://www.nami.org/about-mental-illness/mental-health-by-the-numbers/" TargetMode="External"/><Relationship Id="rId4" Type="http://schemas.openxmlformats.org/officeDocument/2006/relationships/hyperlink" Target="https://bonterratech.com" TargetMode="External"/><Relationship Id="rId3" Type="http://schemas.openxmlformats.org/officeDocument/2006/relationships/hyperlink" Target="https://time.com" TargetMode="External"/><Relationship Id="rId2" Type="http://schemas.openxmlformats.org/officeDocument/2006/relationships/hyperlink" Target="https://www.projecthope.org" TargetMode="Externa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hyperlink" Target="https://www.nimh.nih.gov/health/statistics/mental-illness"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tags" Target="../tags/tag525.xml"/><Relationship Id="rId1" Type="http://schemas.openxmlformats.org/officeDocument/2006/relationships/tags" Target="../tags/tag52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75.xml"/><Relationship Id="rId3" Type="http://schemas.openxmlformats.org/officeDocument/2006/relationships/image" Target="../media/image4.png"/><Relationship Id="rId2" Type="http://schemas.openxmlformats.org/officeDocument/2006/relationships/tags" Target="../tags/tag474.xml"/><Relationship Id="rId1" Type="http://schemas.openxmlformats.org/officeDocument/2006/relationships/tags" Target="../tags/tag4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47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7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79.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tags" Target="../tags/tag480.xml"/><Relationship Id="rId2" Type="http://schemas.openxmlformats.org/officeDocument/2006/relationships/image" Target="../media/image16.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9" Type="http://schemas.openxmlformats.org/officeDocument/2006/relationships/tags" Target="../tags/tag489.xml"/><Relationship Id="rId8" Type="http://schemas.openxmlformats.org/officeDocument/2006/relationships/tags" Target="../tags/tag488.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495.xml"/><Relationship Id="rId14" Type="http://schemas.openxmlformats.org/officeDocument/2006/relationships/tags" Target="../tags/tag494.xml"/><Relationship Id="rId13" Type="http://schemas.openxmlformats.org/officeDocument/2006/relationships/tags" Target="../tags/tag493.xml"/><Relationship Id="rId12" Type="http://schemas.openxmlformats.org/officeDocument/2006/relationships/tags" Target="../tags/tag492.xml"/><Relationship Id="rId11" Type="http://schemas.openxmlformats.org/officeDocument/2006/relationships/tags" Target="../tags/tag491.xml"/><Relationship Id="rId10" Type="http://schemas.openxmlformats.org/officeDocument/2006/relationships/tags" Target="../tags/tag490.xml"/><Relationship Id="rId1" Type="http://schemas.openxmlformats.org/officeDocument/2006/relationships/tags" Target="../tags/tag481.xml"/></Relationships>
</file>

<file path=ppt/slides/_rels/slide9.xml.rels><?xml version="1.0" encoding="UTF-8" standalone="yes"?>
<Relationships xmlns="http://schemas.openxmlformats.org/package/2006/relationships"><Relationship Id="rId9" Type="http://schemas.openxmlformats.org/officeDocument/2006/relationships/tags" Target="../tags/tag504.xml"/><Relationship Id="rId8" Type="http://schemas.openxmlformats.org/officeDocument/2006/relationships/tags" Target="../tags/tag503.xml"/><Relationship Id="rId7" Type="http://schemas.openxmlformats.org/officeDocument/2006/relationships/tags" Target="../tags/tag502.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9" Type="http://schemas.openxmlformats.org/officeDocument/2006/relationships/notesSlide" Target="../notesSlides/notesSlide9.xml"/><Relationship Id="rId28" Type="http://schemas.openxmlformats.org/officeDocument/2006/relationships/slideLayout" Target="../slideLayouts/slideLayout7.xml"/><Relationship Id="rId27" Type="http://schemas.openxmlformats.org/officeDocument/2006/relationships/tags" Target="../tags/tag522.xml"/><Relationship Id="rId26" Type="http://schemas.openxmlformats.org/officeDocument/2006/relationships/tags" Target="../tags/tag521.xml"/><Relationship Id="rId25" Type="http://schemas.openxmlformats.org/officeDocument/2006/relationships/tags" Target="../tags/tag520.xml"/><Relationship Id="rId24" Type="http://schemas.openxmlformats.org/officeDocument/2006/relationships/tags" Target="../tags/tag519.xml"/><Relationship Id="rId23" Type="http://schemas.openxmlformats.org/officeDocument/2006/relationships/tags" Target="../tags/tag518.xml"/><Relationship Id="rId22" Type="http://schemas.openxmlformats.org/officeDocument/2006/relationships/tags" Target="../tags/tag517.xml"/><Relationship Id="rId21" Type="http://schemas.openxmlformats.org/officeDocument/2006/relationships/tags" Target="../tags/tag516.xml"/><Relationship Id="rId20" Type="http://schemas.openxmlformats.org/officeDocument/2006/relationships/tags" Target="../tags/tag515.xml"/><Relationship Id="rId2" Type="http://schemas.openxmlformats.org/officeDocument/2006/relationships/tags" Target="../tags/tag497.xml"/><Relationship Id="rId19" Type="http://schemas.openxmlformats.org/officeDocument/2006/relationships/tags" Target="../tags/tag514.xml"/><Relationship Id="rId18" Type="http://schemas.openxmlformats.org/officeDocument/2006/relationships/tags" Target="../tags/tag513.xml"/><Relationship Id="rId17" Type="http://schemas.openxmlformats.org/officeDocument/2006/relationships/tags" Target="../tags/tag512.xml"/><Relationship Id="rId16" Type="http://schemas.openxmlformats.org/officeDocument/2006/relationships/tags" Target="../tags/tag511.xml"/><Relationship Id="rId15" Type="http://schemas.openxmlformats.org/officeDocument/2006/relationships/tags" Target="../tags/tag510.xml"/><Relationship Id="rId14" Type="http://schemas.openxmlformats.org/officeDocument/2006/relationships/tags" Target="../tags/tag509.xml"/><Relationship Id="rId13" Type="http://schemas.openxmlformats.org/officeDocument/2006/relationships/tags" Target="../tags/tag508.xml"/><Relationship Id="rId12" Type="http://schemas.openxmlformats.org/officeDocument/2006/relationships/tags" Target="../tags/tag507.xml"/><Relationship Id="rId11" Type="http://schemas.openxmlformats.org/officeDocument/2006/relationships/tags" Target="../tags/tag506.xml"/><Relationship Id="rId10" Type="http://schemas.openxmlformats.org/officeDocument/2006/relationships/tags" Target="../tags/tag505.xml"/><Relationship Id="rId1" Type="http://schemas.openxmlformats.org/officeDocument/2006/relationships/tags" Target="../tags/tag4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3590925" y="828040"/>
            <a:ext cx="7800975" cy="1917065"/>
          </a:xfrm>
        </p:spPr>
        <p:txBody>
          <a:bodyPr>
            <a:normAutofit/>
          </a:bodyPr>
          <a:lstStyle/>
          <a:p>
            <a:r>
              <a:rPr lang="en-US" altLang="zh-CN" sz="9600" dirty="0"/>
              <a:t>CalmBot </a:t>
            </a:r>
            <a:endParaRPr lang="en-US" altLang="zh-CN" sz="9600" dirty="0"/>
          </a:p>
        </p:txBody>
      </p:sp>
      <p:sp>
        <p:nvSpPr>
          <p:cNvPr id="5" name="副标题"/>
          <p:cNvSpPr>
            <a:spLocks noGrp="1"/>
          </p:cNvSpPr>
          <p:nvPr>
            <p:ph type="subTitle" idx="1"/>
            <p:custDataLst>
              <p:tags r:id="rId2"/>
            </p:custDataLst>
          </p:nvPr>
        </p:nvSpPr>
        <p:spPr>
          <a:xfrm>
            <a:off x="4373880" y="2550160"/>
            <a:ext cx="7186930" cy="2237740"/>
          </a:xfrm>
        </p:spPr>
        <p:txBody>
          <a:bodyPr>
            <a:normAutofit/>
          </a:bodyPr>
          <a:lstStyle/>
          <a:p>
            <a:r>
              <a:rPr lang="en-US" altLang="zh-CN" sz="3200" b="1" dirty="0">
                <a:sym typeface="+mn-ea"/>
              </a:rPr>
              <a:t>AI-Powered Mental Health Support </a:t>
            </a:r>
            <a:endParaRPr lang="en-US" altLang="zh-CN" sz="3200" b="1" dirty="0">
              <a:sym typeface="+mn-ea"/>
            </a:endParaRPr>
          </a:p>
          <a:p>
            <a:r>
              <a:rPr lang="en-US" altLang="zh-CN" sz="3200" b="1" dirty="0">
                <a:sym typeface="+mn-ea"/>
              </a:rPr>
              <a:t>in Times of Crisis</a:t>
            </a:r>
            <a:endParaRPr lang="en-US" altLang="zh-CN" sz="3200" b="1" dirty="0">
              <a:sym typeface="+mn-ea"/>
            </a:endParaRPr>
          </a:p>
        </p:txBody>
      </p:sp>
      <p:sp>
        <p:nvSpPr>
          <p:cNvPr id="10" name="署名"/>
          <p:cNvSpPr>
            <a:spLocks noGrp="1"/>
          </p:cNvSpPr>
          <p:nvPr>
            <p:ph type="body" sz="quarter" idx="17"/>
            <p:custDataLst>
              <p:tags r:id="rId3"/>
            </p:custDataLst>
          </p:nvPr>
        </p:nvSpPr>
        <p:spPr>
          <a:xfrm>
            <a:off x="8649335" y="5200015"/>
            <a:ext cx="2742565" cy="608330"/>
          </a:xfrm>
        </p:spPr>
        <p:txBody>
          <a:bodyPr/>
          <a:lstStyle/>
          <a:p>
            <a:r>
              <a:rPr lang="en-US" altLang="zh-CN"/>
              <a:t>Han Han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Works Cited</a:t>
            </a:r>
            <a:endParaRPr lang="zh-CN" altLang="en-US"/>
          </a:p>
        </p:txBody>
      </p:sp>
      <p:sp>
        <p:nvSpPr>
          <p:cNvPr id="3" name="文本框 2"/>
          <p:cNvSpPr txBox="1"/>
          <p:nvPr/>
        </p:nvSpPr>
        <p:spPr>
          <a:xfrm>
            <a:off x="365125" y="1659255"/>
            <a:ext cx="11394440" cy="4313555"/>
          </a:xfrm>
          <a:prstGeom prst="rect">
            <a:avLst/>
          </a:prstGeom>
        </p:spPr>
        <p:txBody>
          <a:bodyPr wrap="square">
            <a:noAutofit/>
          </a:bodyPr>
          <a:p>
            <a:pPr marL="285750" indent="-285750" algn="l" fontAlgn="auto">
              <a:lnSpc>
                <a:spcPct val="150000"/>
              </a:lnSpc>
              <a:buClrTx/>
              <a:buSzTx/>
              <a:buFont typeface="Arial" panose="020B0604020202090204"/>
              <a:buChar char="•"/>
            </a:pPr>
            <a:r>
              <a:rPr lang="en-US" altLang="zh-CN" sz="1600"/>
              <a:t>National Institute of Mental Health (NIMH). Mental Illness. 2022. </a:t>
            </a:r>
            <a:r>
              <a:rPr lang="en-US" altLang="zh-CN" sz="1600">
                <a:hlinkClick r:id="rId1"/>
              </a:rPr>
              <a:t>https://www.nimh.nih.gov/health/statistics/mental-illness</a:t>
            </a:r>
            <a:r>
              <a:rPr lang="en-US" altLang="zh-CN" sz="1600"/>
              <a:t>.</a:t>
            </a:r>
            <a:endParaRPr lang="en-US" altLang="zh-CN" sz="1600"/>
          </a:p>
          <a:p>
            <a:pPr marL="285750" indent="-285750" algn="l" fontAlgn="auto">
              <a:lnSpc>
                <a:spcPct val="150000"/>
              </a:lnSpc>
              <a:buClrTx/>
              <a:buSzTx/>
              <a:buFont typeface="Arial" panose="020B0604020202090204"/>
              <a:buChar char="•"/>
            </a:pPr>
            <a:r>
              <a:rPr lang="en-US" altLang="zh-CN" sz="1600"/>
              <a:t>Project HOPE. “Global Mental Health: Frequently Asked Questions.” 2023. </a:t>
            </a:r>
            <a:r>
              <a:rPr lang="en-US" altLang="zh-CN" sz="1600">
                <a:hlinkClick r:id="rId2"/>
              </a:rPr>
              <a:t>https://www.projecthope.org</a:t>
            </a:r>
            <a:r>
              <a:rPr lang="en-US" altLang="zh-CN" sz="1600"/>
              <a:t>.</a:t>
            </a:r>
            <a:endParaRPr lang="en-US" altLang="zh-CN" sz="1600"/>
          </a:p>
          <a:p>
            <a:pPr marL="285750" indent="-285750" fontAlgn="auto">
              <a:lnSpc>
                <a:spcPct val="150000"/>
              </a:lnSpc>
              <a:buFont typeface="Arial" panose="020B0604020202090204"/>
              <a:buChar char="•"/>
            </a:pPr>
            <a:r>
              <a:rPr lang="en-US" altLang="zh-CN" sz="1600"/>
              <a:t>Time. “The U.S. Faces a Shortage of Mental Health Professionals.” 2023. </a:t>
            </a:r>
            <a:r>
              <a:rPr lang="en-US" altLang="zh-CN" sz="1600">
                <a:hlinkClick r:id="rId3"/>
              </a:rPr>
              <a:t>https://time.com</a:t>
            </a:r>
            <a:r>
              <a:rPr lang="en-US" altLang="zh-CN" sz="1600"/>
              <a:t>.</a:t>
            </a:r>
            <a:endParaRPr lang="en-US" altLang="zh-CN" sz="1600"/>
          </a:p>
          <a:p>
            <a:pPr marL="285750" indent="-285750" fontAlgn="auto">
              <a:lnSpc>
                <a:spcPct val="150000"/>
              </a:lnSpc>
              <a:buFont typeface="Arial" panose="020B0604020202090204"/>
              <a:buChar char="•"/>
            </a:pPr>
            <a:r>
              <a:rPr lang="en-US" altLang="zh-CN" sz="1600"/>
              <a:t>Bonterra Tech. “State of Mental Health in the U.S.: Access and Barriers.” 2023. </a:t>
            </a:r>
            <a:r>
              <a:rPr lang="en-US" altLang="zh-CN" sz="1600">
                <a:hlinkClick r:id="rId4"/>
              </a:rPr>
              <a:t>https://bonterratech.com</a:t>
            </a:r>
            <a:r>
              <a:rPr lang="en-US" altLang="zh-CN" sz="1600"/>
              <a:t>.</a:t>
            </a:r>
            <a:endParaRPr lang="en-US" altLang="zh-CN" sz="1600"/>
          </a:p>
          <a:p>
            <a:pPr marL="285750" indent="-285750" fontAlgn="auto">
              <a:lnSpc>
                <a:spcPct val="150000"/>
              </a:lnSpc>
              <a:buFont typeface="Arial" panose="020B0604020202090204"/>
              <a:buChar char="•"/>
            </a:pPr>
            <a:r>
              <a:rPr lang="en-US" altLang="zh-CN" sz="1600"/>
              <a:t>NAMI (National Alliance on Mental Illness). Mental Health by the Numbers. 2023. </a:t>
            </a:r>
            <a:r>
              <a:rPr lang="en-US" altLang="zh-CN" sz="1600">
                <a:hlinkClick r:id="rId5" action="ppaction://hlinkfile"/>
              </a:rPr>
              <a:t>https://www.nami.org/mhstats</a:t>
            </a:r>
            <a:r>
              <a:rPr lang="en-US" altLang="zh-CN" sz="1600"/>
              <a:t>.</a:t>
            </a:r>
            <a:endParaRPr lang="en-US" altLang="zh-CN" sz="1600"/>
          </a:p>
          <a:p>
            <a:pPr marL="285750" indent="-285750" fontAlgn="auto">
              <a:lnSpc>
                <a:spcPct val="150000"/>
              </a:lnSpc>
              <a:buFont typeface="Arial" panose="020B0604020202090204"/>
              <a:buChar char="•"/>
            </a:pPr>
            <a:r>
              <a:rPr lang="en-US" altLang="zh-CN" sz="1600"/>
              <a:t>Built In. “The Role of AI in Mental Health Support.” 2023. </a:t>
            </a:r>
            <a:r>
              <a:rPr lang="en-US" altLang="zh-CN" sz="1600">
                <a:hlinkClick r:id="rId6" action="ppaction://hlinkfile"/>
              </a:rPr>
              <a:t>https://builtin.com/artificial-intelligence/ai-mental-health</a:t>
            </a:r>
            <a:r>
              <a:rPr lang="en-US" altLang="zh-CN" sz="1600"/>
              <a:t>.</a:t>
            </a:r>
            <a:endParaRPr lang="en-US" altLang="zh-CN" sz="1600"/>
          </a:p>
          <a:p>
            <a:pPr marL="285750" indent="-285750" fontAlgn="auto">
              <a:lnSpc>
                <a:spcPct val="150000"/>
              </a:lnSpc>
              <a:buFont typeface="Arial" panose="020B0604020202090204" pitchFamily="34" charset="0"/>
              <a:buChar char="•"/>
            </a:pPr>
            <a:r>
              <a:rPr lang="en-US" altLang="zh-CN" sz="1600"/>
              <a:t>PMC (PubMed Central). “Barriers to Mental Health Care and Use of Mental Health Services.” 2022. </a:t>
            </a:r>
            <a:r>
              <a:rPr lang="en-US" altLang="zh-CN" sz="1600">
                <a:hlinkClick r:id="rId7"/>
              </a:rPr>
              <a:t>https://www.ncbi.nlm.nih.gov/pmc/articles/PMC</a:t>
            </a:r>
            <a:r>
              <a:rPr lang="en-US" altLang="zh-CN" sz="1600"/>
              <a:t>.</a:t>
            </a:r>
            <a:endParaRPr lang="en-US" altLang="zh-CN" sz="1600"/>
          </a:p>
          <a:p>
            <a:pPr marL="285750" indent="-285750" fontAlgn="auto">
              <a:lnSpc>
                <a:spcPct val="150000"/>
              </a:lnSpc>
              <a:buFont typeface="Arial" panose="020B0604020202090204"/>
              <a:buChar char="•"/>
            </a:pPr>
            <a:r>
              <a:rPr lang="en-US" altLang="zh-CN" sz="1600"/>
              <a:t>Nature Digital Medicine. “Human-AI Collaboration Improves Empathic Engagement in Therapy Support Tools.” 2022. </a:t>
            </a:r>
            <a:r>
              <a:rPr lang="en-US" altLang="zh-CN" sz="1600">
                <a:hlinkClick r:id="rId8"/>
              </a:rPr>
              <a:t>https://www.nature.com/articles/s41746-022-00589-7</a:t>
            </a:r>
            <a:r>
              <a:rPr lang="en-US" altLang="zh-CN" sz="1600"/>
              <a:t>.</a:t>
            </a:r>
            <a:endParaRPr lang="en-US" altLang="zh-CN" sz="1600"/>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991870" y="1899920"/>
            <a:ext cx="6128385" cy="1226820"/>
          </a:xfrm>
        </p:spPr>
        <p:txBody>
          <a:bodyPr/>
          <a:lstStyle/>
          <a:p>
            <a:r>
              <a:rPr lang="en-US" altLang="zh-CN"/>
              <a:t>THANK YOU</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a:xfrm>
            <a:off x="838200" y="545420"/>
            <a:ext cx="10515600" cy="864000"/>
          </a:xfrm>
        </p:spPr>
        <p:txBody>
          <a:bodyPr>
            <a:normAutofit fontScale="90000"/>
          </a:bodyPr>
          <a:lstStyle/>
          <a:p>
            <a:r>
              <a:rPr lang="en-US" altLang="zh-CN" sz="3555"/>
              <a:t>Problem Statement</a:t>
            </a:r>
            <a:br>
              <a:rPr lang="en-US" altLang="zh-CN" sz="3555"/>
            </a:br>
            <a:endParaRPr lang="en-US" altLang="zh-CN" sz="3555"/>
          </a:p>
        </p:txBody>
      </p:sp>
      <p:sp>
        <p:nvSpPr>
          <p:cNvPr id="3" name="正文"/>
          <p:cNvSpPr>
            <a:spLocks noGrp="1"/>
          </p:cNvSpPr>
          <p:nvPr>
            <p:ph idx="1"/>
            <p:custDataLst>
              <p:tags r:id="rId2"/>
            </p:custDataLst>
          </p:nvPr>
        </p:nvSpPr>
        <p:spPr>
          <a:xfrm>
            <a:off x="520700" y="1128395"/>
            <a:ext cx="7943850" cy="4368165"/>
          </a:xfrm>
        </p:spPr>
        <p:txBody>
          <a:bodyPr>
            <a:noAutofit/>
          </a:bodyPr>
          <a:lstStyle/>
          <a:p>
            <a:pPr fontAlgn="auto">
              <a:lnSpc>
                <a:spcPct val="100000"/>
              </a:lnSpc>
            </a:pPr>
            <a:r>
              <a:rPr lang="en-US" altLang="zh-CN" sz="2000" b="1"/>
              <a:t>Mental Health Issues in the U.S.:</a:t>
            </a:r>
            <a:endParaRPr lang="en-US" altLang="zh-CN" sz="2000" b="1"/>
          </a:p>
          <a:p>
            <a:pPr marL="0" indent="0" fontAlgn="auto">
              <a:lnSpc>
                <a:spcPct val="100000"/>
              </a:lnSpc>
              <a:buNone/>
            </a:pPr>
            <a:r>
              <a:rPr lang="en-US" altLang="zh-CN" sz="2000"/>
              <a:t>- 1 in 5 adults experienced mental illness in 2022 (~59.3 million people). (NIMH)</a:t>
            </a:r>
            <a:endParaRPr lang="en-US" altLang="zh-CN" sz="2000"/>
          </a:p>
          <a:p>
            <a:pPr marL="0" indent="0" fontAlgn="auto">
              <a:lnSpc>
                <a:spcPct val="100000"/>
              </a:lnSpc>
              <a:buNone/>
            </a:pPr>
            <a:r>
              <a:rPr lang="en-US" altLang="zh-CN" sz="2000"/>
              <a:t>- Over half did not receive timely treatment. (NIMH) Barriers include workforce shortages, high costs, stigma (BonterraTech, 2023).</a:t>
            </a:r>
            <a:endParaRPr lang="en-US" altLang="zh-CN" sz="2000"/>
          </a:p>
          <a:p>
            <a:pPr fontAlgn="auto">
              <a:lnSpc>
                <a:spcPct val="100000"/>
              </a:lnSpc>
            </a:pPr>
            <a:r>
              <a:rPr lang="en-US" altLang="zh-CN" sz="2000" b="1"/>
              <a:t>Crisis Moments:</a:t>
            </a:r>
            <a:endParaRPr lang="en-US" altLang="zh-CN" sz="2000" b="1"/>
          </a:p>
          <a:p>
            <a:pPr marL="0" indent="0" fontAlgn="auto">
              <a:lnSpc>
                <a:spcPct val="100000"/>
              </a:lnSpc>
              <a:buNone/>
            </a:pPr>
            <a:r>
              <a:rPr lang="en-US" altLang="zh-CN" sz="2000"/>
              <a:t>- Individuals in acute emotional distress (fear, despair, anxiety) often cannot clearly express their needs.</a:t>
            </a:r>
            <a:endParaRPr lang="en-US" altLang="zh-CN" sz="2000"/>
          </a:p>
          <a:p>
            <a:pPr marL="0" indent="0" fontAlgn="auto">
              <a:lnSpc>
                <a:spcPct val="100000"/>
              </a:lnSpc>
              <a:buNone/>
            </a:pPr>
            <a:r>
              <a:rPr lang="en-US" altLang="zh-CN" sz="2000"/>
              <a:t>- Traditional AI chatbots are inadequate for real-time crisis support.</a:t>
            </a:r>
            <a:endParaRPr lang="en-US" altLang="zh-CN" sz="2000"/>
          </a:p>
          <a:p>
            <a:pPr fontAlgn="auto">
              <a:lnSpc>
                <a:spcPct val="100000"/>
              </a:lnSpc>
            </a:pPr>
            <a:r>
              <a:rPr lang="en-US" altLang="zh-CN" sz="2000" b="1"/>
              <a:t>Urgency:</a:t>
            </a:r>
            <a:endParaRPr lang="en-US" altLang="zh-CN" sz="2000" b="1"/>
          </a:p>
          <a:p>
            <a:pPr marL="0" indent="0" fontAlgn="auto">
              <a:lnSpc>
                <a:spcPct val="100000"/>
              </a:lnSpc>
              <a:buNone/>
            </a:pPr>
            <a:r>
              <a:rPr lang="en-US" altLang="zh-CN" sz="2000"/>
              <a:t>- Without immediate intervention, risks of impulsive actions including actionsself-harm or even social violence incidents escalate.</a:t>
            </a:r>
            <a:endParaRPr lang="en-US" altLang="zh-CN" sz="2000"/>
          </a:p>
          <a:p>
            <a:pPr marL="0" indent="0" fontAlgn="auto">
              <a:lnSpc>
                <a:spcPct val="100000"/>
              </a:lnSpc>
              <a:buNone/>
            </a:pPr>
            <a:r>
              <a:rPr lang="en-US" altLang="zh-CN" sz="2000"/>
              <a:t>- There is a critical need for fast, empathetic, and accessible support which AI alone could not fully provide.</a:t>
            </a:r>
            <a:endParaRPr lang="en-US" altLang="zh-CN" sz="2000"/>
          </a:p>
        </p:txBody>
      </p:sp>
      <p:pic>
        <p:nvPicPr>
          <p:cNvPr id="4" name="图片 3"/>
          <p:cNvPicPr>
            <a:picLocks noChangeAspect="1"/>
          </p:cNvPicPr>
          <p:nvPr/>
        </p:nvPicPr>
        <p:blipFill>
          <a:blip r:embed="rId3"/>
          <a:stretch>
            <a:fillRect/>
          </a:stretch>
        </p:blipFill>
        <p:spPr>
          <a:xfrm>
            <a:off x="8273415" y="1816735"/>
            <a:ext cx="3256915" cy="345376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框 2"/>
          <p:cNvSpPr txBox="1"/>
          <p:nvPr/>
        </p:nvSpPr>
        <p:spPr>
          <a:xfrm>
            <a:off x="514350" y="281940"/>
            <a:ext cx="7410450" cy="829945"/>
          </a:xfrm>
          <a:prstGeom prst="rect">
            <a:avLst/>
          </a:prstGeom>
        </p:spPr>
        <p:txBody>
          <a:bodyPr wrap="square">
            <a:spAutoFit/>
          </a:bodyPr>
          <a:p>
            <a:pPr marL="0" indent="0">
              <a:spcBef>
                <a:spcPct val="0"/>
              </a:spcBef>
              <a:spcAft>
                <a:spcPct val="0"/>
              </a:spcAft>
            </a:pPr>
            <a:r>
              <a:rPr lang="en-US" altLang="zh-CN" sz="4800" b="1" i="0" dirty="0">
                <a:solidFill>
                  <a:schemeClr val="accent6"/>
                </a:solidFill>
                <a:latin typeface="+mj-lt"/>
                <a:ea typeface="+mj-ea"/>
                <a:cs typeface="+mj-cs"/>
              </a:rPr>
              <a:t>Proposed Solution</a:t>
            </a:r>
            <a:endParaRPr lang="en-US" altLang="zh-CN" sz="3600" b="0" i="0">
              <a:solidFill>
                <a:srgbClr val="000000"/>
              </a:solidFill>
              <a:latin typeface="Roboto"/>
              <a:ea typeface="Roboto"/>
            </a:endParaRPr>
          </a:p>
        </p:txBody>
      </p:sp>
      <p:sp>
        <p:nvSpPr>
          <p:cNvPr id="5" name="文本框 4"/>
          <p:cNvSpPr txBox="1"/>
          <p:nvPr/>
        </p:nvSpPr>
        <p:spPr>
          <a:xfrm>
            <a:off x="514350" y="1111885"/>
            <a:ext cx="7978140" cy="460375"/>
          </a:xfrm>
          <a:prstGeom prst="rect">
            <a:avLst/>
          </a:prstGeom>
        </p:spPr>
        <p:txBody>
          <a:bodyPr wrap="square">
            <a:spAutoFit/>
          </a:bodyPr>
          <a:p>
            <a:pPr marL="0" indent="0">
              <a:spcBef>
                <a:spcPct val="0"/>
              </a:spcBef>
              <a:spcAft>
                <a:spcPts val="1800"/>
              </a:spcAft>
            </a:pPr>
            <a:r>
              <a:rPr lang="en-US" altLang="zh-CN" sz="2400" b="0" i="0">
                <a:solidFill>
                  <a:srgbClr val="666666"/>
                </a:solidFill>
                <a:latin typeface="Roboto"/>
                <a:ea typeface="Roboto"/>
              </a:rPr>
              <a:t>CalmBot: An AI-Driven Emotional First Aid Assistant</a:t>
            </a:r>
            <a:endParaRPr lang="en-US" altLang="zh-CN" sz="2400" b="0" i="0">
              <a:solidFill>
                <a:srgbClr val="666666"/>
              </a:solidFill>
              <a:latin typeface="Roboto"/>
              <a:ea typeface="Roboto"/>
            </a:endParaRPr>
          </a:p>
        </p:txBody>
      </p:sp>
      <p:sp>
        <p:nvSpPr>
          <p:cNvPr id="7" name="文本框 6"/>
          <p:cNvSpPr txBox="1"/>
          <p:nvPr/>
        </p:nvSpPr>
        <p:spPr>
          <a:xfrm>
            <a:off x="514350" y="1809115"/>
            <a:ext cx="6369050" cy="3659505"/>
          </a:xfrm>
          <a:prstGeom prst="rect">
            <a:avLst/>
          </a:prstGeom>
        </p:spPr>
        <p:txBody>
          <a:bodyPr>
            <a:noAutofit/>
          </a:bodyPr>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Emotion Detection: Classifies user emotions (e.g., fear, sadness) using fine-tuned NLP.</a:t>
            </a:r>
            <a:endParaRPr lang="en-US" altLang="zh-CN" sz="2400" b="0" i="0">
              <a:solidFill>
                <a:srgbClr val="1F2728"/>
              </a:solidFill>
              <a:latin typeface="Roboto"/>
              <a:ea typeface="Roboto"/>
            </a:endParaRPr>
          </a:p>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Empathetic Responses: Generates warm, supportive replies with LLMs.</a:t>
            </a:r>
            <a:endParaRPr lang="en-US" altLang="zh-CN" sz="2400" b="0" i="0">
              <a:solidFill>
                <a:srgbClr val="1F2728"/>
              </a:solidFill>
              <a:latin typeface="Roboto"/>
              <a:ea typeface="Roboto"/>
            </a:endParaRPr>
          </a:p>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Hotline Recommendation: If severe distress is detected, suggests relevant national hotlines.</a:t>
            </a:r>
            <a:endParaRPr lang="en-US" altLang="zh-CN" sz="2400" b="0" i="0">
              <a:solidFill>
                <a:srgbClr val="1F2728"/>
              </a:solidFill>
              <a:latin typeface="Roboto"/>
              <a:ea typeface="Roboto"/>
            </a:endParaRPr>
          </a:p>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AI-Human Hybrid Model: AI provides immediate help; human services are escalated when needed.</a:t>
            </a:r>
            <a:endParaRPr lang="en-US" altLang="zh-CN" sz="2400" b="0" i="0">
              <a:solidFill>
                <a:srgbClr val="1F2728"/>
              </a:solidFill>
              <a:latin typeface="Roboto"/>
              <a:ea typeface="Roboto"/>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Methodology &amp; Pipeline</a:t>
            </a:r>
            <a:endParaRPr lang="zh-CN" altLang="en-US"/>
          </a:p>
        </p:txBody>
      </p:sp>
      <p:grpSp>
        <p:nvGrpSpPr>
          <p:cNvPr id="10" name="组合 9"/>
          <p:cNvGrpSpPr/>
          <p:nvPr/>
        </p:nvGrpSpPr>
        <p:grpSpPr>
          <a:xfrm>
            <a:off x="480060" y="1756410"/>
            <a:ext cx="11330940" cy="4419600"/>
            <a:chOff x="756" y="2058"/>
            <a:chExt cx="17844" cy="6960"/>
          </a:xfrm>
        </p:grpSpPr>
        <p:pic>
          <p:nvPicPr>
            <p:cNvPr id="4" name="图片 3"/>
            <p:cNvPicPr>
              <a:picLocks noChangeAspect="1"/>
            </p:cNvPicPr>
            <p:nvPr/>
          </p:nvPicPr>
          <p:blipFill>
            <a:blip r:embed="rId1"/>
            <a:stretch>
              <a:fillRect/>
            </a:stretch>
          </p:blipFill>
          <p:spPr>
            <a:xfrm>
              <a:off x="756" y="2058"/>
              <a:ext cx="7524" cy="2064"/>
            </a:xfrm>
            <a:prstGeom prst="rect">
              <a:avLst/>
            </a:prstGeom>
          </p:spPr>
        </p:pic>
        <p:pic>
          <p:nvPicPr>
            <p:cNvPr id="5" name="图片 4"/>
            <p:cNvPicPr>
              <a:picLocks noChangeAspect="1"/>
            </p:cNvPicPr>
            <p:nvPr/>
          </p:nvPicPr>
          <p:blipFill>
            <a:blip r:embed="rId2"/>
            <a:stretch>
              <a:fillRect/>
            </a:stretch>
          </p:blipFill>
          <p:spPr>
            <a:xfrm>
              <a:off x="8592" y="2214"/>
              <a:ext cx="10008" cy="1980"/>
            </a:xfrm>
            <a:prstGeom prst="rect">
              <a:avLst/>
            </a:prstGeom>
          </p:spPr>
        </p:pic>
        <p:pic>
          <p:nvPicPr>
            <p:cNvPr id="6" name="图片 5"/>
            <p:cNvPicPr>
              <a:picLocks noChangeAspect="1"/>
            </p:cNvPicPr>
            <p:nvPr/>
          </p:nvPicPr>
          <p:blipFill>
            <a:blip r:embed="rId3"/>
            <a:stretch>
              <a:fillRect/>
            </a:stretch>
          </p:blipFill>
          <p:spPr>
            <a:xfrm>
              <a:off x="864" y="4590"/>
              <a:ext cx="6672" cy="1848"/>
            </a:xfrm>
            <a:prstGeom prst="rect">
              <a:avLst/>
            </a:prstGeom>
          </p:spPr>
        </p:pic>
        <p:pic>
          <p:nvPicPr>
            <p:cNvPr id="7" name="图片 6"/>
            <p:cNvPicPr>
              <a:picLocks noChangeAspect="1"/>
            </p:cNvPicPr>
            <p:nvPr/>
          </p:nvPicPr>
          <p:blipFill>
            <a:blip r:embed="rId4"/>
            <a:stretch>
              <a:fillRect/>
            </a:stretch>
          </p:blipFill>
          <p:spPr>
            <a:xfrm>
              <a:off x="8592" y="4392"/>
              <a:ext cx="9228" cy="2052"/>
            </a:xfrm>
            <a:prstGeom prst="rect">
              <a:avLst/>
            </a:prstGeom>
          </p:spPr>
        </p:pic>
        <p:pic>
          <p:nvPicPr>
            <p:cNvPr id="8" name="图片 7"/>
            <p:cNvPicPr>
              <a:picLocks noChangeAspect="1"/>
            </p:cNvPicPr>
            <p:nvPr/>
          </p:nvPicPr>
          <p:blipFill>
            <a:blip r:embed="rId5"/>
            <a:stretch>
              <a:fillRect/>
            </a:stretch>
          </p:blipFill>
          <p:spPr>
            <a:xfrm>
              <a:off x="768" y="7038"/>
              <a:ext cx="7032" cy="1980"/>
            </a:xfrm>
            <a:prstGeom prst="rect">
              <a:avLst/>
            </a:prstGeom>
          </p:spPr>
        </p:pic>
        <p:pic>
          <p:nvPicPr>
            <p:cNvPr id="9" name="图片 8"/>
            <p:cNvPicPr>
              <a:picLocks noChangeAspect="1"/>
            </p:cNvPicPr>
            <p:nvPr/>
          </p:nvPicPr>
          <p:blipFill>
            <a:blip r:embed="rId6"/>
            <a:stretch>
              <a:fillRect/>
            </a:stretch>
          </p:blipFill>
          <p:spPr>
            <a:xfrm>
              <a:off x="8592" y="6966"/>
              <a:ext cx="4848" cy="2052"/>
            </a:xfrm>
            <a:prstGeom prst="rect">
              <a:avLst/>
            </a:prstGeom>
          </p:spPr>
        </p:pic>
      </p:gr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90525" y="2901950"/>
            <a:ext cx="5318760" cy="1936115"/>
          </a:xfrm>
          <a:prstGeom prst="rect">
            <a:avLst/>
          </a:prstGeom>
        </p:spPr>
      </p:pic>
      <p:pic>
        <p:nvPicPr>
          <p:cNvPr id="5" name="图片 4"/>
          <p:cNvPicPr>
            <a:picLocks noChangeAspect="1"/>
          </p:cNvPicPr>
          <p:nvPr/>
        </p:nvPicPr>
        <p:blipFill>
          <a:blip r:embed="rId2"/>
          <a:stretch>
            <a:fillRect/>
          </a:stretch>
        </p:blipFill>
        <p:spPr>
          <a:xfrm>
            <a:off x="5808345" y="610870"/>
            <a:ext cx="6200775" cy="5635625"/>
          </a:xfrm>
          <a:prstGeom prst="rect">
            <a:avLst/>
          </a:prstGeom>
        </p:spPr>
      </p:pic>
      <p:sp>
        <p:nvSpPr>
          <p:cNvPr id="8" name="标题 7"/>
          <p:cNvSpPr>
            <a:spLocks noGrp="1"/>
          </p:cNvSpPr>
          <p:nvPr>
            <p:ph type="title"/>
          </p:nvPr>
        </p:nvSpPr>
        <p:spPr>
          <a:xfrm>
            <a:off x="321310" y="1208405"/>
            <a:ext cx="4793615" cy="864235"/>
          </a:xfrm>
        </p:spPr>
        <p:txBody>
          <a:bodyPr/>
          <a:p>
            <a:r>
              <a:rPr lang="en-US" altLang="zh-CN" dirty="0">
                <a:sym typeface="+mn-ea"/>
              </a:rPr>
              <a:t>Step 6 in Detail</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80060" y="1386840"/>
            <a:ext cx="7879080" cy="3208020"/>
          </a:xfrm>
          <a:prstGeom prst="rect">
            <a:avLst/>
          </a:prstGeom>
        </p:spPr>
      </p:pic>
      <p:pic>
        <p:nvPicPr>
          <p:cNvPr id="7" name="图片 6"/>
          <p:cNvPicPr>
            <a:picLocks noChangeAspect="1"/>
          </p:cNvPicPr>
          <p:nvPr/>
        </p:nvPicPr>
        <p:blipFill>
          <a:blip r:embed="rId2"/>
          <a:stretch>
            <a:fillRect/>
          </a:stretch>
        </p:blipFill>
        <p:spPr>
          <a:xfrm>
            <a:off x="480060" y="4926330"/>
            <a:ext cx="10949940" cy="1455420"/>
          </a:xfrm>
          <a:prstGeom prst="rect">
            <a:avLst/>
          </a:prstGeom>
        </p:spPr>
      </p:pic>
      <p:sp>
        <p:nvSpPr>
          <p:cNvPr id="8" name="标题 7"/>
          <p:cNvSpPr>
            <a:spLocks noGrp="1"/>
          </p:cNvSpPr>
          <p:nvPr/>
        </p:nvSpPr>
        <p:spPr>
          <a:xfrm>
            <a:off x="-2764155" y="52256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dirty="0">
                <a:sym typeface="+mn-ea"/>
              </a:rPr>
              <a:t>Step 6 in Detail</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603885" y="1819910"/>
            <a:ext cx="4625340" cy="408940"/>
          </a:xfrm>
          <a:prstGeom prst="round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dirty="0">
                <a:solidFill>
                  <a:srgbClr val="FFFFFF"/>
                </a:solidFill>
                <a:sym typeface="+mn-ea"/>
              </a:rPr>
              <a:t>Veteran PTSD Case</a:t>
            </a:r>
            <a:endParaRPr lang="zh-CN" altLang="en-US"/>
          </a:p>
        </p:txBody>
      </p:sp>
      <p:sp>
        <p:nvSpPr>
          <p:cNvPr id="2" name="标题 1"/>
          <p:cNvSpPr>
            <a:spLocks noGrp="1"/>
          </p:cNvSpPr>
          <p:nvPr>
            <p:ph type="title"/>
          </p:nvPr>
        </p:nvSpPr>
        <p:spPr>
          <a:xfrm>
            <a:off x="495935" y="472440"/>
            <a:ext cx="8236585" cy="864235"/>
          </a:xfrm>
        </p:spPr>
        <p:txBody>
          <a:bodyPr>
            <a:normAutofit/>
          </a:bodyPr>
          <a:p>
            <a:r>
              <a:rPr lang="en-US" altLang="zh-CN">
                <a:sym typeface="+mn-ea"/>
              </a:rPr>
              <a:t>CalmBot Full Interaction Example </a:t>
            </a:r>
            <a:endParaRPr lang="zh-CN" altLang="en-US"/>
          </a:p>
        </p:txBody>
      </p:sp>
      <p:pic>
        <p:nvPicPr>
          <p:cNvPr id="11" name="图片 10"/>
          <p:cNvPicPr/>
          <p:nvPr/>
        </p:nvPicPr>
        <p:blipFill>
          <a:blip r:embed="rId1"/>
          <a:stretch>
            <a:fillRect/>
          </a:stretch>
        </p:blipFill>
        <p:spPr>
          <a:xfrm>
            <a:off x="7642860" y="1250315"/>
            <a:ext cx="3520440" cy="1691005"/>
          </a:xfrm>
          <a:prstGeom prst="rect">
            <a:avLst/>
          </a:prstGeom>
        </p:spPr>
      </p:pic>
      <p:pic>
        <p:nvPicPr>
          <p:cNvPr id="13" name="图片 12"/>
          <p:cNvPicPr>
            <a:picLocks noChangeAspect="1"/>
          </p:cNvPicPr>
          <p:nvPr/>
        </p:nvPicPr>
        <p:blipFill>
          <a:blip r:embed="rId2"/>
          <a:stretch>
            <a:fillRect/>
          </a:stretch>
        </p:blipFill>
        <p:spPr>
          <a:xfrm>
            <a:off x="73660" y="2941320"/>
            <a:ext cx="12045315" cy="275018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787690"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833755" y="2524125"/>
            <a:ext cx="2222500" cy="321754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Unable to run large models like Mistral-7B due to memory constraints.  </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Switched to lightweight models (DistilRoBERTa, Falcon-RW-1B).</a:t>
            </a:r>
            <a:endParaRPr lang="en-US" altLang="zh-CN" sz="1600">
              <a:ln>
                <a:noFill/>
                <a:prstDash val="sysDot"/>
              </a:ln>
              <a:solidFill>
                <a:schemeClr val="tx1">
                  <a:lumMod val="85000"/>
                  <a:lumOff val="15000"/>
                </a:schemeClr>
              </a:solidFill>
              <a:latin typeface="+mn-ea"/>
              <a:cs typeface="+mn-ea"/>
            </a:endParaRPr>
          </a:p>
        </p:txBody>
      </p:sp>
      <p:sp>
        <p:nvSpPr>
          <p:cNvPr id="3" name="矩形 2"/>
          <p:cNvSpPr/>
          <p:nvPr>
            <p:custDataLst>
              <p:tags r:id="rId3"/>
            </p:custDataLst>
          </p:nvPr>
        </p:nvSpPr>
        <p:spPr>
          <a:xfrm>
            <a:off x="811530" y="1797050"/>
            <a:ext cx="208026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Hardware Limitations</a:t>
            </a:r>
            <a:endParaRPr lang="en-US" altLang="zh-CN" sz="2000" b="1">
              <a:solidFill>
                <a:schemeClr val="accent1"/>
              </a:solidFill>
              <a:latin typeface="+mn-ea"/>
              <a:cs typeface="+mn-ea"/>
            </a:endParaRPr>
          </a:p>
        </p:txBody>
      </p:sp>
      <p:cxnSp>
        <p:nvCxnSpPr>
          <p:cNvPr id="34" name="直接连接符 33"/>
          <p:cNvCxnSpPr/>
          <p:nvPr>
            <p:custDataLst>
              <p:tags r:id="rId4"/>
            </p:custDataLst>
          </p:nvPr>
        </p:nvCxnSpPr>
        <p:spPr>
          <a:xfrm>
            <a:off x="3579513"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5"/>
            </p:custDataLst>
          </p:nvPr>
        </p:nvSpPr>
        <p:spPr>
          <a:xfrm>
            <a:off x="3625303"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Early prompts were too verbose, causing inconsistent outputs.</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Standardized simple, structured, role-guided prompts.</a:t>
            </a:r>
            <a:endParaRPr lang="en-US" altLang="zh-CN" sz="1600">
              <a:ln>
                <a:noFill/>
                <a:prstDash val="sysDot"/>
              </a:ln>
              <a:solidFill>
                <a:schemeClr val="tx1">
                  <a:lumMod val="85000"/>
                  <a:lumOff val="15000"/>
                </a:schemeClr>
              </a:solidFill>
              <a:latin typeface="+mn-ea"/>
              <a:cs typeface="+mn-ea"/>
            </a:endParaRPr>
          </a:p>
        </p:txBody>
      </p:sp>
      <p:sp>
        <p:nvSpPr>
          <p:cNvPr id="8" name="矩形 7"/>
          <p:cNvSpPr/>
          <p:nvPr>
            <p:custDataLst>
              <p:tags r:id="rId6"/>
            </p:custDataLst>
          </p:nvPr>
        </p:nvSpPr>
        <p:spPr>
          <a:xfrm>
            <a:off x="3603625" y="1797050"/>
            <a:ext cx="1942465" cy="588645"/>
          </a:xfrm>
          <a:prstGeom prst="rect">
            <a:avLst/>
          </a:prstGeom>
          <a:noFill/>
        </p:spPr>
        <p:txBody>
          <a:bodyPr wrap="square" lIns="0" tIns="0" rIns="0" bIns="0" rtlCol="0" anchor="ctr">
            <a:noAutofit/>
          </a:bodyPr>
          <a:lstStyle/>
          <a:p>
            <a:pPr algn="l">
              <a:spcBef>
                <a:spcPct val="0"/>
              </a:spcBef>
              <a:spcAft>
                <a:spcPct val="0"/>
              </a:spcAft>
            </a:pPr>
            <a:r>
              <a:rPr lang="en-US" altLang="zh-CN" sz="2000" b="1">
                <a:solidFill>
                  <a:schemeClr val="accent1"/>
                </a:solidFill>
                <a:latin typeface="+mn-ea"/>
                <a:cs typeface="+mn-ea"/>
              </a:rPr>
              <a:t>Prompt Design Instability</a:t>
            </a:r>
            <a:endParaRPr lang="en-US" altLang="zh-CN" sz="2000" b="1">
              <a:solidFill>
                <a:schemeClr val="accent1"/>
              </a:solidFill>
              <a:latin typeface="+mn-ea"/>
              <a:cs typeface="+mn-ea"/>
            </a:endParaRPr>
          </a:p>
        </p:txBody>
      </p:sp>
      <p:cxnSp>
        <p:nvCxnSpPr>
          <p:cNvPr id="53" name="直接连接符 52"/>
          <p:cNvCxnSpPr/>
          <p:nvPr>
            <p:custDataLst>
              <p:tags r:id="rId7"/>
            </p:custDataLst>
          </p:nvPr>
        </p:nvCxnSpPr>
        <p:spPr>
          <a:xfrm>
            <a:off x="6371336"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6417126"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Responses sometimes included irrelevant or repetitive trailing content.</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Tuned generation parameters; partial mitigation achieved.</a:t>
            </a:r>
            <a:endParaRPr lang="en-US" altLang="zh-CN" sz="1600">
              <a:ln>
                <a:noFill/>
                <a:prstDash val="sysDot"/>
              </a:ln>
              <a:solidFill>
                <a:schemeClr val="tx1">
                  <a:lumMod val="85000"/>
                  <a:lumOff val="15000"/>
                </a:schemeClr>
              </a:solidFill>
              <a:latin typeface="+mn-ea"/>
              <a:cs typeface="+mn-ea"/>
            </a:endParaRPr>
          </a:p>
        </p:txBody>
      </p:sp>
      <p:sp>
        <p:nvSpPr>
          <p:cNvPr id="11" name="矩形 10"/>
          <p:cNvSpPr/>
          <p:nvPr>
            <p:custDataLst>
              <p:tags r:id="rId9"/>
            </p:custDataLst>
          </p:nvPr>
        </p:nvSpPr>
        <p:spPr>
          <a:xfrm>
            <a:off x="6395424" y="1796828"/>
            <a:ext cx="1744801" cy="588948"/>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Output Drift</a:t>
            </a:r>
            <a:endParaRPr lang="en-US" altLang="zh-CN" sz="2000" b="1">
              <a:solidFill>
                <a:schemeClr val="accent1"/>
              </a:solidFill>
              <a:latin typeface="+mn-ea"/>
              <a:cs typeface="+mn-ea"/>
            </a:endParaRPr>
          </a:p>
        </p:txBody>
      </p:sp>
      <p:sp>
        <p:nvSpPr>
          <p:cNvPr id="13" name="矩形 12"/>
          <p:cNvSpPr/>
          <p:nvPr>
            <p:custDataLst>
              <p:tags r:id="rId10"/>
            </p:custDataLst>
          </p:nvPr>
        </p:nvSpPr>
        <p:spPr>
          <a:xfrm>
            <a:off x="8161927" y="1791881"/>
            <a:ext cx="477448" cy="588949"/>
          </a:xfrm>
          <a:prstGeom prst="rect">
            <a:avLst/>
          </a:prstGeom>
          <a:noFill/>
        </p:spPr>
        <p:txBody>
          <a:bodyPr wrap="none" lIns="0" tIns="0" rIns="0" bIns="0" rtlCol="0" anchor="ctr">
            <a:normAutofit/>
          </a:bodyPr>
          <a:lstStyle/>
          <a:p>
            <a:pPr algn="r">
              <a:spcBef>
                <a:spcPct val="0"/>
              </a:spcBef>
              <a:spcAft>
                <a:spcPct val="0"/>
              </a:spcAft>
            </a:pPr>
            <a:endParaRPr lang="zh-CN" altLang="en-US" sz="2400" b="1">
              <a:solidFill>
                <a:schemeClr val="accent1"/>
              </a:solidFill>
              <a:latin typeface="+mn-ea"/>
              <a:cs typeface="+mn-ea"/>
            </a:endParaRPr>
          </a:p>
        </p:txBody>
      </p:sp>
      <p:cxnSp>
        <p:nvCxnSpPr>
          <p:cNvPr id="59" name="直接连接符 58"/>
          <p:cNvCxnSpPr/>
          <p:nvPr>
            <p:custDataLst>
              <p:tags r:id="rId11"/>
            </p:custDataLst>
          </p:nvPr>
        </p:nvCxnSpPr>
        <p:spPr>
          <a:xfrm>
            <a:off x="9163159"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2"/>
            </p:custDataLst>
          </p:nvPr>
        </p:nvSpPr>
        <p:spPr>
          <a:xfrm>
            <a:off x="9208949"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Small models lacked full conversational nuance and depth.</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Improved prompts; accepted as a hardware-driven limitation.</a:t>
            </a:r>
            <a:endParaRPr lang="en-US" altLang="zh-CN" sz="1600">
              <a:ln>
                <a:noFill/>
                <a:prstDash val="sysDot"/>
              </a:ln>
              <a:solidFill>
                <a:schemeClr val="tx1">
                  <a:lumMod val="85000"/>
                  <a:lumOff val="15000"/>
                </a:schemeClr>
              </a:solidFill>
              <a:latin typeface="+mn-ea"/>
              <a:cs typeface="+mn-ea"/>
            </a:endParaRPr>
          </a:p>
        </p:txBody>
      </p:sp>
      <p:sp>
        <p:nvSpPr>
          <p:cNvPr id="15" name="矩形 14"/>
          <p:cNvSpPr/>
          <p:nvPr>
            <p:custDataLst>
              <p:tags r:id="rId13"/>
            </p:custDataLst>
          </p:nvPr>
        </p:nvSpPr>
        <p:spPr>
          <a:xfrm>
            <a:off x="9187180" y="1797050"/>
            <a:ext cx="224409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Limited Model Naturalness</a:t>
            </a:r>
            <a:endParaRPr lang="en-US" altLang="zh-CN" sz="2000" b="1">
              <a:solidFill>
                <a:schemeClr val="accent1"/>
              </a:solidFill>
              <a:latin typeface="+mn-ea"/>
              <a:cs typeface="+mn-ea"/>
            </a:endParaRPr>
          </a:p>
        </p:txBody>
      </p:sp>
      <p:sp>
        <p:nvSpPr>
          <p:cNvPr id="31" name="标题 1"/>
          <p:cNvSpPr>
            <a:spLocks noGrp="1"/>
          </p:cNvSpPr>
          <p:nvPr>
            <p:custDataLst>
              <p:tags r:id="rId14"/>
            </p:custDataLst>
          </p:nvPr>
        </p:nvSpPr>
        <p:spPr>
          <a:xfrm>
            <a:off x="965200" y="58479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a:t>CalmBot Project – Key Challenges </a:t>
            </a:r>
            <a:endParaRPr lang="en-US" altLang="zh-CN"/>
          </a:p>
        </p:txBody>
      </p:sp>
      <p:sp>
        <p:nvSpPr>
          <p:cNvPr id="32" name="下箭头 31"/>
          <p:cNvSpPr/>
          <p:nvPr/>
        </p:nvSpPr>
        <p:spPr>
          <a:xfrm>
            <a:off x="1489710"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下箭头 64"/>
          <p:cNvSpPr/>
          <p:nvPr/>
        </p:nvSpPr>
        <p:spPr>
          <a:xfrm>
            <a:off x="10020935"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下箭头 65"/>
          <p:cNvSpPr/>
          <p:nvPr/>
        </p:nvSpPr>
        <p:spPr>
          <a:xfrm>
            <a:off x="719582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下箭头 66"/>
          <p:cNvSpPr/>
          <p:nvPr/>
        </p:nvSpPr>
        <p:spPr>
          <a:xfrm>
            <a:off x="437134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a:sym typeface="+mn-ea"/>
              </a:rPr>
              <a:t>Future Directions</a:t>
            </a:r>
            <a:endParaRPr lang="zh-CN" altLang="en-US"/>
          </a:p>
        </p:txBody>
      </p:sp>
      <p:sp>
        <p:nvSpPr>
          <p:cNvPr id="3" name="任意多边形: 形状 43"/>
          <p:cNvSpPr/>
          <p:nvPr>
            <p:custDataLst>
              <p:tags r:id="rId2"/>
            </p:custDataLst>
          </p:nvPr>
        </p:nvSpPr>
        <p:spPr>
          <a:xfrm>
            <a:off x="882954"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gs>
              <a:gs pos="90000">
                <a:schemeClr val="accent1">
                  <a:lumMod val="60000"/>
                  <a:lumOff val="4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none" lIns="864235"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pPr>
            <a:r>
              <a:rPr lang="en-US" altLang="zh-CN" b="1">
                <a:solidFill>
                  <a:srgbClr val="FFFFFF"/>
                </a:solidFill>
                <a:latin typeface="+mn-ea"/>
                <a:cs typeface="+mn-ea"/>
                <a:sym typeface="+mn-ea"/>
              </a:rPr>
              <a:t>01</a:t>
            </a:r>
            <a:endParaRPr lang="en-US" altLang="zh-CN" b="1">
              <a:solidFill>
                <a:srgbClr val="FFFFFF"/>
              </a:solidFill>
              <a:latin typeface="+mn-ea"/>
              <a:cs typeface="+mn-ea"/>
              <a:sym typeface="+mn-ea"/>
            </a:endParaRPr>
          </a:p>
        </p:txBody>
      </p:sp>
      <p:sp>
        <p:nvSpPr>
          <p:cNvPr id="6" name="椭圆 5"/>
          <p:cNvSpPr/>
          <p:nvPr>
            <p:custDataLst>
              <p:tags r:id="rId3"/>
            </p:custDataLst>
          </p:nvPr>
        </p:nvSpPr>
        <p:spPr>
          <a:xfrm>
            <a:off x="3025869" y="1987835"/>
            <a:ext cx="286342" cy="28634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7" name="椭圆 6"/>
          <p:cNvSpPr/>
          <p:nvPr>
            <p:custDataLst>
              <p:tags r:id="rId4"/>
            </p:custDataLst>
          </p:nvPr>
        </p:nvSpPr>
        <p:spPr>
          <a:xfrm rot="5400000">
            <a:off x="3116048" y="2078014"/>
            <a:ext cx="105054" cy="105054"/>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8" name="直接连接符 7"/>
          <p:cNvCxnSpPr>
            <a:stCxn id="6" idx="4"/>
          </p:cNvCxnSpPr>
          <p:nvPr>
            <p:custDataLst>
              <p:tags r:id="rId5"/>
            </p:custDataLst>
          </p:nvPr>
        </p:nvCxnSpPr>
        <p:spPr>
          <a:xfrm>
            <a:off x="3169040" y="2274176"/>
            <a:ext cx="13945" cy="173571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6"/>
            </p:custDataLst>
          </p:nvPr>
        </p:nvSpPr>
        <p:spPr>
          <a:xfrm>
            <a:off x="339089"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1"/>
                </a:solidFill>
                <a:latin typeface="+mn-ea"/>
                <a:cs typeface="+mn-ea"/>
                <a:sym typeface="+mn-ea"/>
              </a:rPr>
              <a:t>Model Architecture</a:t>
            </a:r>
            <a:endParaRPr lang="en-US" altLang="zh-CN" b="1" dirty="0">
              <a:solidFill>
                <a:schemeClr val="accent1"/>
              </a:solidFill>
              <a:latin typeface="+mn-ea"/>
              <a:cs typeface="+mn-ea"/>
              <a:sym typeface="+mn-ea"/>
            </a:endParaRPr>
          </a:p>
        </p:txBody>
      </p:sp>
      <p:sp>
        <p:nvSpPr>
          <p:cNvPr id="11" name="矩形 10"/>
          <p:cNvSpPr/>
          <p:nvPr>
            <p:custDataLst>
              <p:tags r:id="rId7"/>
            </p:custDataLst>
          </p:nvPr>
        </p:nvSpPr>
        <p:spPr>
          <a:xfrm>
            <a:off x="339089" y="238759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Upgrade to larger, fine-tuned LLMs (e.g., GPT-4, Mistral-7B, Llama-3) for significantly enhanced empathy, coherence, and response quality.</a:t>
            </a:r>
            <a:endParaRPr lang="en-US" altLang="zh-CN" sz="1400">
              <a:solidFill>
                <a:schemeClr val="tx1">
                  <a:lumMod val="85000"/>
                  <a:lumOff val="15000"/>
                </a:schemeClr>
              </a:solidFill>
              <a:latin typeface="+mn-ea"/>
              <a:cs typeface="+mn-ea"/>
              <a:sym typeface="+mn-ea"/>
            </a:endParaRPr>
          </a:p>
        </p:txBody>
      </p:sp>
      <p:sp>
        <p:nvSpPr>
          <p:cNvPr id="14" name="任意多边形: 形状 44"/>
          <p:cNvSpPr/>
          <p:nvPr>
            <p:custDataLst>
              <p:tags r:id="rId8"/>
            </p:custDataLst>
          </p:nvPr>
        </p:nvSpPr>
        <p:spPr>
          <a:xfrm>
            <a:off x="369895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schemeClr>
              </a:gs>
              <a:gs pos="0">
                <a:schemeClr val="accent2"/>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02</a:t>
            </a:r>
            <a:endParaRPr lang="en-US" altLang="zh-CN" b="1">
              <a:latin typeface="+mn-ea"/>
              <a:cs typeface="+mn-ea"/>
              <a:sym typeface="+mn-ea"/>
            </a:endParaRPr>
          </a:p>
        </p:txBody>
      </p:sp>
      <p:sp>
        <p:nvSpPr>
          <p:cNvPr id="15" name="椭圆 14"/>
          <p:cNvSpPr/>
          <p:nvPr>
            <p:custDataLst>
              <p:tags r:id="rId9"/>
            </p:custDataLst>
          </p:nvPr>
        </p:nvSpPr>
        <p:spPr>
          <a:xfrm>
            <a:off x="5840014" y="1987835"/>
            <a:ext cx="286342" cy="286342"/>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18" name="椭圆 17"/>
          <p:cNvSpPr/>
          <p:nvPr>
            <p:custDataLst>
              <p:tags r:id="rId10"/>
            </p:custDataLst>
          </p:nvPr>
        </p:nvSpPr>
        <p:spPr>
          <a:xfrm rot="5400000">
            <a:off x="5930193" y="2078014"/>
            <a:ext cx="105054" cy="105054"/>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22" name="直接连接符 21"/>
          <p:cNvCxnSpPr>
            <a:stCxn id="15" idx="4"/>
          </p:cNvCxnSpPr>
          <p:nvPr>
            <p:custDataLst>
              <p:tags r:id="rId11"/>
            </p:custDataLst>
          </p:nvPr>
        </p:nvCxnSpPr>
        <p:spPr>
          <a:xfrm>
            <a:off x="5983185" y="2274176"/>
            <a:ext cx="13945" cy="173571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12"/>
            </p:custDataLst>
          </p:nvPr>
        </p:nvSpPr>
        <p:spPr>
          <a:xfrm>
            <a:off x="3151607"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2"/>
                </a:solidFill>
                <a:latin typeface="+mn-ea"/>
                <a:cs typeface="+mn-ea"/>
                <a:sym typeface="+mn-ea"/>
              </a:rPr>
              <a:t>Emotion Detection</a:t>
            </a:r>
            <a:endParaRPr lang="en-US" altLang="zh-CN" b="1" dirty="0">
              <a:solidFill>
                <a:schemeClr val="accent2"/>
              </a:solidFill>
              <a:latin typeface="+mn-ea"/>
              <a:cs typeface="+mn-ea"/>
              <a:sym typeface="+mn-ea"/>
            </a:endParaRPr>
          </a:p>
        </p:txBody>
      </p:sp>
      <p:sp>
        <p:nvSpPr>
          <p:cNvPr id="13" name="矩形 12"/>
          <p:cNvSpPr/>
          <p:nvPr>
            <p:custDataLst>
              <p:tags r:id="rId13"/>
            </p:custDataLst>
          </p:nvPr>
        </p:nvSpPr>
        <p:spPr>
          <a:xfrm>
            <a:off x="3326867" y="239780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dirty="0">
                <a:solidFill>
                  <a:schemeClr val="tx1">
                    <a:lumMod val="85000"/>
                    <a:lumOff val="15000"/>
                  </a:schemeClr>
                </a:solidFill>
                <a:latin typeface="+mn-ea"/>
                <a:cs typeface="+mn-ea"/>
                <a:sym typeface="+mn-ea"/>
              </a:rPr>
              <a:t>Train a custom, multi-label emotion classifier with better emotion detection and real-time intensity scaling.</a:t>
            </a:r>
            <a:endParaRPr lang="en-US" altLang="zh-CN" sz="1400" dirty="0">
              <a:solidFill>
                <a:schemeClr val="tx1">
                  <a:lumMod val="85000"/>
                  <a:lumOff val="15000"/>
                </a:schemeClr>
              </a:solidFill>
              <a:latin typeface="+mn-ea"/>
              <a:cs typeface="+mn-ea"/>
              <a:sym typeface="+mn-ea"/>
            </a:endParaRPr>
          </a:p>
        </p:txBody>
      </p:sp>
      <p:sp>
        <p:nvSpPr>
          <p:cNvPr id="32" name="任意多边形: 形状 45"/>
          <p:cNvSpPr/>
          <p:nvPr>
            <p:custDataLst>
              <p:tags r:id="rId14"/>
            </p:custDataLst>
          </p:nvPr>
        </p:nvSpPr>
        <p:spPr>
          <a:xfrm>
            <a:off x="6566095"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schemeClr>
              </a:gs>
              <a:gs pos="10000">
                <a:schemeClr val="accent3"/>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03</a:t>
            </a:r>
            <a:endParaRPr lang="en-US" altLang="zh-CN" b="1">
              <a:latin typeface="+mn-ea"/>
              <a:cs typeface="+mn-ea"/>
              <a:sym typeface="+mn-ea"/>
            </a:endParaRPr>
          </a:p>
        </p:txBody>
      </p:sp>
      <p:sp>
        <p:nvSpPr>
          <p:cNvPr id="33" name="椭圆 32"/>
          <p:cNvSpPr/>
          <p:nvPr>
            <p:custDataLst>
              <p:tags r:id="rId15"/>
            </p:custDataLst>
          </p:nvPr>
        </p:nvSpPr>
        <p:spPr>
          <a:xfrm>
            <a:off x="8733181" y="1977608"/>
            <a:ext cx="286342" cy="286342"/>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34" name="椭圆 33"/>
          <p:cNvSpPr/>
          <p:nvPr>
            <p:custDataLst>
              <p:tags r:id="rId16"/>
            </p:custDataLst>
          </p:nvPr>
        </p:nvSpPr>
        <p:spPr>
          <a:xfrm rot="5400000">
            <a:off x="8823360" y="2067787"/>
            <a:ext cx="105054" cy="105054"/>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35" name="直接连接符 34"/>
          <p:cNvCxnSpPr/>
          <p:nvPr>
            <p:custDataLst>
              <p:tags r:id="rId17"/>
            </p:custDataLst>
          </p:nvPr>
        </p:nvCxnSpPr>
        <p:spPr>
          <a:xfrm>
            <a:off x="8848462" y="2263950"/>
            <a:ext cx="13945" cy="1745941"/>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18"/>
            </p:custDataLst>
          </p:nvPr>
        </p:nvSpPr>
        <p:spPr>
          <a:xfrm>
            <a:off x="6043295" y="1645920"/>
            <a:ext cx="2609850" cy="706755"/>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3"/>
                </a:solidFill>
                <a:latin typeface="+mn-ea"/>
                <a:cs typeface="+mn-ea"/>
                <a:sym typeface="+mn-ea"/>
              </a:rPr>
              <a:t>Hotline Recommendation</a:t>
            </a:r>
            <a:endParaRPr lang="en-US" altLang="zh-CN" b="1" dirty="0">
              <a:solidFill>
                <a:schemeClr val="accent3"/>
              </a:solidFill>
              <a:latin typeface="+mn-ea"/>
              <a:cs typeface="+mn-ea"/>
              <a:sym typeface="+mn-ea"/>
            </a:endParaRPr>
          </a:p>
        </p:txBody>
      </p:sp>
      <p:sp>
        <p:nvSpPr>
          <p:cNvPr id="19" name="矩形 18"/>
          <p:cNvSpPr/>
          <p:nvPr>
            <p:custDataLst>
              <p:tags r:id="rId19"/>
            </p:custDataLst>
          </p:nvPr>
        </p:nvSpPr>
        <p:spPr>
          <a:xfrm>
            <a:off x="6043148" y="2387597"/>
            <a:ext cx="2609615" cy="1501435"/>
          </a:xfrm>
          <a:prstGeom prst="rect">
            <a:avLst/>
          </a:prstGeom>
          <a:noFill/>
        </p:spPr>
        <p:txBody>
          <a:bodyPr wrap="square" lIns="0" tIns="0" rIns="0" bIns="0" rtlCol="0" anchor="t" anchorCtr="0">
            <a:noAutofit/>
          </a:bodyPr>
          <a:lstStyle/>
          <a:p>
            <a:pPr algn="r">
              <a:lnSpc>
                <a:spcPct val="130000"/>
              </a:lnSpc>
              <a:spcBef>
                <a:spcPct val="0"/>
              </a:spcBef>
              <a:spcAft>
                <a:spcPct val="0"/>
              </a:spcAft>
            </a:pPr>
            <a:endParaRPr lang="en-US" altLang="zh-CN" sz="1400">
              <a:solidFill>
                <a:schemeClr val="tx1">
                  <a:lumMod val="85000"/>
                  <a:lumOff val="15000"/>
                </a:schemeClr>
              </a:solidFill>
              <a:latin typeface="+mn-ea"/>
              <a:cs typeface="+mn-ea"/>
              <a:sym typeface="+mn-ea"/>
            </a:endParaRPr>
          </a:p>
        </p:txBody>
      </p:sp>
      <p:sp>
        <p:nvSpPr>
          <p:cNvPr id="42" name="任意多边形: 形状 46"/>
          <p:cNvSpPr/>
          <p:nvPr>
            <p:custDataLst>
              <p:tags r:id="rId20"/>
            </p:custDataLst>
          </p:nvPr>
        </p:nvSpPr>
        <p:spPr>
          <a:xfrm>
            <a:off x="938488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schemeClr>
              </a:gs>
              <a:gs pos="0">
                <a:schemeClr val="accent4"/>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04</a:t>
            </a:r>
            <a:endParaRPr lang="en-US" altLang="zh-CN" b="1">
              <a:latin typeface="+mn-ea"/>
              <a:cs typeface="+mn-ea"/>
              <a:sym typeface="+mn-ea"/>
            </a:endParaRPr>
          </a:p>
        </p:txBody>
      </p:sp>
      <p:sp>
        <p:nvSpPr>
          <p:cNvPr id="44" name="椭圆 43"/>
          <p:cNvSpPr/>
          <p:nvPr>
            <p:custDataLst>
              <p:tags r:id="rId21"/>
            </p:custDataLst>
          </p:nvPr>
        </p:nvSpPr>
        <p:spPr>
          <a:xfrm>
            <a:off x="11525943" y="1977608"/>
            <a:ext cx="286342" cy="286342"/>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46" name="椭圆 45"/>
          <p:cNvSpPr/>
          <p:nvPr>
            <p:custDataLst>
              <p:tags r:id="rId22"/>
            </p:custDataLst>
          </p:nvPr>
        </p:nvSpPr>
        <p:spPr>
          <a:xfrm rot="5400000">
            <a:off x="11616122" y="2067787"/>
            <a:ext cx="105054" cy="105054"/>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47" name="直接连接符 46"/>
          <p:cNvCxnSpPr>
            <a:stCxn id="44" idx="4"/>
          </p:cNvCxnSpPr>
          <p:nvPr>
            <p:custDataLst>
              <p:tags r:id="rId23"/>
            </p:custDataLst>
          </p:nvPr>
        </p:nvCxnSpPr>
        <p:spPr>
          <a:xfrm>
            <a:off x="11669180" y="2263950"/>
            <a:ext cx="13945" cy="1745941"/>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24"/>
            </p:custDataLst>
          </p:nvPr>
        </p:nvSpPr>
        <p:spPr>
          <a:xfrm>
            <a:off x="8832424"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4"/>
                </a:solidFill>
                <a:latin typeface="+mn-ea"/>
                <a:cs typeface="+mn-ea"/>
                <a:sym typeface="+mn-ea"/>
              </a:rPr>
              <a:t>Multi-turn Dialogue</a:t>
            </a:r>
            <a:endParaRPr lang="en-US" altLang="zh-CN" b="1" dirty="0">
              <a:solidFill>
                <a:schemeClr val="accent4"/>
              </a:solidFill>
              <a:latin typeface="+mn-ea"/>
              <a:cs typeface="+mn-ea"/>
              <a:sym typeface="+mn-ea"/>
            </a:endParaRPr>
          </a:p>
        </p:txBody>
      </p:sp>
      <p:sp>
        <p:nvSpPr>
          <p:cNvPr id="21" name="矩形 20"/>
          <p:cNvSpPr/>
          <p:nvPr>
            <p:custDataLst>
              <p:tags r:id="rId25"/>
            </p:custDataLst>
          </p:nvPr>
        </p:nvSpPr>
        <p:spPr>
          <a:xfrm>
            <a:off x="9030970" y="2347595"/>
            <a:ext cx="2672080" cy="1501140"/>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Implement memory-augmented dialogue systems to maintain empathetic, coherent multi-turn conversations across user sessions.</a:t>
            </a:r>
            <a:endParaRPr lang="en-US" altLang="zh-CN" sz="1400">
              <a:solidFill>
                <a:schemeClr val="tx1">
                  <a:lumMod val="85000"/>
                  <a:lumOff val="15000"/>
                </a:schemeClr>
              </a:solidFill>
              <a:latin typeface="+mn-ea"/>
              <a:cs typeface="+mn-ea"/>
              <a:sym typeface="+mn-ea"/>
            </a:endParaRPr>
          </a:p>
        </p:txBody>
      </p:sp>
      <p:sp>
        <p:nvSpPr>
          <p:cNvPr id="56" name="矩形 55"/>
          <p:cNvSpPr/>
          <p:nvPr>
            <p:custDataLst>
              <p:tags r:id="rId26"/>
            </p:custDataLst>
          </p:nvPr>
        </p:nvSpPr>
        <p:spPr>
          <a:xfrm>
            <a:off x="6126689" y="2392677"/>
            <a:ext cx="2609615" cy="1501435"/>
          </a:xfrm>
          <a:prstGeom prst="rect">
            <a:avLst/>
          </a:prstGeom>
          <a:noFill/>
        </p:spPr>
        <p:txBody>
          <a:bodyPr wrap="square" lIns="0" tIns="0" rIns="0" bIns="0" rtlCol="0" anchor="t" anchorCtr="0">
            <a:noAutofit/>
          </a:bodyPr>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Integrate semantic search or topic classification to dynamically match hotline resources based on user context and emotional state.</a:t>
            </a:r>
            <a:endParaRPr lang="en-US" altLang="zh-CN" sz="1400">
              <a:solidFill>
                <a:schemeClr val="tx1">
                  <a:lumMod val="85000"/>
                  <a:lumOff val="15000"/>
                </a:schemeClr>
              </a:solidFill>
              <a:latin typeface="+mn-ea"/>
              <a:cs typeface="+mn-ea"/>
              <a:sym typeface="+mn-ea"/>
            </a:endParaRPr>
          </a:p>
        </p:txBody>
      </p:sp>
    </p:spTree>
    <p:custDataLst>
      <p:tags r:id="rId27"/>
    </p:custDataLst>
  </p:cSld>
  <p:clrMapOvr>
    <a:masterClrMapping/>
  </p:clrMapOvr>
</p:sld>
</file>

<file path=ppt/tags/tag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UNIT_TYPE" val="i"/>
  <p:tag name="KSO_WM_UNIT_INDEX" val="1"/>
</p:tagLst>
</file>

<file path=ppt/tags/tag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1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1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1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1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1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1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1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UNIT_TYPE" val="i"/>
  <p:tag name="KSO_WM_UNIT_INDEX" val="12"/>
</p:tagLst>
</file>

<file path=ppt/tags/tag1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UNIT_TYPE" val="i"/>
  <p:tag name="KSO_WM_UNIT_INDEX" val="13"/>
</p:tagLst>
</file>

<file path=ppt/tags/tag1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1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1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1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1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1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1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1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1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UNIT_TYPE" val="i"/>
  <p:tag name="KSO_WM_UNIT_INDEX" val="22"/>
</p:tagLst>
</file>

<file path=ppt/tags/tag1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UNIT_TYPE" val="i"/>
  <p:tag name="KSO_WM_UNIT_INDEX" val="23"/>
</p:tagLst>
</file>

<file path=ppt/tags/tag1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UNIT_TYPE" val="i"/>
  <p:tag name="KSO_WM_UNIT_INDEX" val="24"/>
</p:tagLst>
</file>

<file path=ppt/tags/tag1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UNIT_TYPE" val="i"/>
  <p:tag name="KSO_WM_UNIT_INDEX" val="25"/>
</p:tagLst>
</file>

<file path=ppt/tags/tag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1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UNIT_TYPE" val="i"/>
  <p:tag name="KSO_WM_UNIT_INDEX" val="26"/>
</p:tagLst>
</file>

<file path=ppt/tags/tag1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UNIT_TYPE" val="i"/>
  <p:tag name="KSO_WM_UNIT_INDEX" val="27"/>
</p:tagLst>
</file>

<file path=ppt/tags/tag1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UNIT_TYPE" val="i"/>
  <p:tag name="KSO_WM_UNIT_INDEX" val="28"/>
</p:tagLst>
</file>

<file path=ppt/tags/tag1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1.0"/>
  <p:tag name="KSO_WM_UNIT_TYPE" val="i"/>
  <p:tag name="KSO_WM_UNIT_INDEX" val="29"/>
</p:tagLst>
</file>

<file path=ppt/tags/tag1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1.0"/>
  <p:tag name="KSO_WM_UNIT_TYPE" val="i"/>
  <p:tag name="KSO_WM_UNIT_INDEX" val="30"/>
</p:tagLst>
</file>

<file path=ppt/tags/tag1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1.0"/>
  <p:tag name="KSO_WM_UNIT_TYPE" val="i"/>
  <p:tag name="KSO_WM_UNIT_INDEX" val="31"/>
</p:tagLst>
</file>

<file path=ppt/tags/tag1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1.0"/>
  <p:tag name="KSO_WM_UNIT_TYPE" val="i"/>
  <p:tag name="KSO_WM_UNIT_INDEX" val="32"/>
</p:tagLst>
</file>

<file path=ppt/tags/tag1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1.0"/>
  <p:tag name="KSO_WM_UNIT_TYPE" val="i"/>
  <p:tag name="KSO_WM_UNIT_INDEX" val="33"/>
</p:tagLst>
</file>

<file path=ppt/tags/tag1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1.0"/>
  <p:tag name="KSO_WM_UNIT_TYPE" val="i"/>
  <p:tag name="KSO_WM_UNIT_INDEX" val="34"/>
</p:tagLst>
</file>

<file path=ppt/tags/tag1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1.0"/>
  <p:tag name="KSO_WM_UNIT_TYPE" val="i"/>
  <p:tag name="KSO_WM_UNIT_INDEX" val="35"/>
</p:tagLst>
</file>

<file path=ppt/tags/tag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1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1.0"/>
  <p:tag name="KSO_WM_UNIT_TYPE" val="i"/>
  <p:tag name="KSO_WM_UNIT_INDEX" val="36"/>
</p:tagLst>
</file>

<file path=ppt/tags/tag1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1.0"/>
  <p:tag name="KSO_WM_UNIT_TYPE" val="i"/>
  <p:tag name="KSO_WM_UNIT_INDEX" val="37"/>
</p:tagLst>
</file>

<file path=ppt/tags/tag1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1.0"/>
  <p:tag name="KSO_WM_UNIT_TYPE" val="i"/>
  <p:tag name="KSO_WM_UNIT_INDEX" val="38"/>
</p:tagLst>
</file>

<file path=ppt/tags/tag1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1.0"/>
  <p:tag name="KSO_WM_UNIT_TYPE" val="i"/>
  <p:tag name="KSO_WM_UNIT_INDEX" val="39"/>
</p:tagLst>
</file>

<file path=ppt/tags/tag1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1.0"/>
  <p:tag name="KSO_WM_UNIT_TYPE" val="i"/>
  <p:tag name="KSO_WM_UNIT_INDEX" val="40"/>
</p:tagLst>
</file>

<file path=ppt/tags/tag1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1.0"/>
  <p:tag name="KSO_WM_UNIT_TYPE" val="i"/>
  <p:tag name="KSO_WM_UNIT_INDEX" val="41"/>
</p:tagLst>
</file>

<file path=ppt/tags/tag1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1.0"/>
  <p:tag name="KSO_WM_UNIT_TYPE" val="i"/>
  <p:tag name="KSO_WM_UNIT_INDEX" val="42"/>
</p:tagLst>
</file>

<file path=ppt/tags/tag1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1.0"/>
  <p:tag name="KSO_WM_UNIT_TYPE" val="i"/>
  <p:tag name="KSO_WM_UNIT_INDEX" val="43"/>
</p:tagLst>
</file>

<file path=ppt/tags/tag1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4"/>
  <p:tag name="KSO_WM_UNIT_LAYERLEVEL" val="1"/>
  <p:tag name="KSO_WM_TAG_VERSION" val="1.0"/>
  <p:tag name="KSO_WM_UNIT_TYPE" val="i"/>
  <p:tag name="KSO_WM_UNIT_INDEX" val="44"/>
</p:tagLst>
</file>

<file path=ppt/tags/tag1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5"/>
  <p:tag name="KSO_WM_UNIT_LAYERLEVEL" val="1"/>
  <p:tag name="KSO_WM_TAG_VERSION" val="1.0"/>
  <p:tag name="KSO_WM_UNIT_TYPE" val="i"/>
  <p:tag name="KSO_WM_UNIT_INDEX" val="45"/>
</p:tagLst>
</file>

<file path=ppt/tags/tag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1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6"/>
  <p:tag name="KSO_WM_UNIT_LAYERLEVEL" val="1"/>
  <p:tag name="KSO_WM_TAG_VERSION" val="1.0"/>
  <p:tag name="KSO_WM_UNIT_TYPE" val="i"/>
  <p:tag name="KSO_WM_UNIT_INDEX" val="46"/>
</p:tagLst>
</file>

<file path=ppt/tags/tag1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7"/>
  <p:tag name="KSO_WM_UNIT_LAYERLEVEL" val="1"/>
  <p:tag name="KSO_WM_TAG_VERSION" val="1.0"/>
  <p:tag name="KSO_WM_UNIT_TYPE" val="i"/>
  <p:tag name="KSO_WM_UNIT_INDEX" val="47"/>
</p:tagLst>
</file>

<file path=ppt/tags/tag1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8"/>
  <p:tag name="KSO_WM_UNIT_LAYERLEVEL" val="1"/>
  <p:tag name="KSO_WM_TAG_VERSION" val="1.0"/>
  <p:tag name="KSO_WM_UNIT_TYPE" val="i"/>
  <p:tag name="KSO_WM_UNIT_INDEX" val="48"/>
</p:tagLst>
</file>

<file path=ppt/tags/tag1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9"/>
  <p:tag name="KSO_WM_UNIT_LAYERLEVEL" val="1"/>
  <p:tag name="KSO_WM_TAG_VERSION" val="1.0"/>
  <p:tag name="KSO_WM_UNIT_TYPE" val="i"/>
  <p:tag name="KSO_WM_UNIT_INDEX" val="49"/>
</p:tagLst>
</file>

<file path=ppt/tags/tag1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0"/>
  <p:tag name="KSO_WM_UNIT_LAYERLEVEL" val="1"/>
  <p:tag name="KSO_WM_TAG_VERSION" val="1.0"/>
  <p:tag name="KSO_WM_UNIT_TYPE" val="i"/>
  <p:tag name="KSO_WM_UNIT_INDEX" val="50"/>
</p:tagLst>
</file>

<file path=ppt/tags/tag1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1"/>
  <p:tag name="KSO_WM_UNIT_LAYERLEVEL" val="1"/>
  <p:tag name="KSO_WM_TAG_VERSION" val="1.0"/>
  <p:tag name="KSO_WM_UNIT_TYPE" val="i"/>
  <p:tag name="KSO_WM_UNIT_INDEX" val="51"/>
</p:tagLst>
</file>

<file path=ppt/tags/tag1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2"/>
  <p:tag name="KSO_WM_UNIT_LAYERLEVEL" val="1"/>
  <p:tag name="KSO_WM_TAG_VERSION" val="1.0"/>
  <p:tag name="KSO_WM_UNIT_TYPE" val="i"/>
  <p:tag name="KSO_WM_UNIT_INDEX" val="52"/>
</p:tagLst>
</file>

<file path=ppt/tags/tag1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3"/>
  <p:tag name="KSO_WM_UNIT_LAYERLEVEL" val="1"/>
  <p:tag name="KSO_WM_TAG_VERSION" val="1.0"/>
  <p:tag name="KSO_WM_UNIT_TYPE" val="i"/>
  <p:tag name="KSO_WM_UNIT_INDEX" val="53"/>
</p:tagLst>
</file>

<file path=ppt/tags/tag1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4"/>
  <p:tag name="KSO_WM_UNIT_LAYERLEVEL" val="1"/>
  <p:tag name="KSO_WM_TAG_VERSION" val="1.0"/>
  <p:tag name="KSO_WM_UNIT_TYPE" val="i"/>
  <p:tag name="KSO_WM_UNIT_INDEX" val="54"/>
</p:tagLst>
</file>

<file path=ppt/tags/tag1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5"/>
  <p:tag name="KSO_WM_UNIT_LAYERLEVEL" val="1"/>
  <p:tag name="KSO_WM_TAG_VERSION" val="1.0"/>
  <p:tag name="KSO_WM_UNIT_TYPE" val="i"/>
  <p:tag name="KSO_WM_UNIT_INDEX" val="55"/>
</p:tagLst>
</file>

<file path=ppt/tags/tag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1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6"/>
  <p:tag name="KSO_WM_UNIT_LAYERLEVEL" val="1"/>
  <p:tag name="KSO_WM_TAG_VERSION" val="1.0"/>
  <p:tag name="KSO_WM_UNIT_TYPE" val="i"/>
  <p:tag name="KSO_WM_UNIT_INDEX" val="56"/>
</p:tagLst>
</file>

<file path=ppt/tags/tag1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7"/>
  <p:tag name="KSO_WM_UNIT_LAYERLEVEL" val="1"/>
  <p:tag name="KSO_WM_TAG_VERSION" val="1.0"/>
  <p:tag name="KSO_WM_UNIT_TYPE" val="i"/>
  <p:tag name="KSO_WM_UNIT_INDEX" val="57"/>
</p:tagLst>
</file>

<file path=ppt/tags/tag1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8"/>
  <p:tag name="KSO_WM_UNIT_LAYERLEVEL" val="1"/>
  <p:tag name="KSO_WM_TAG_VERSION" val="1.0"/>
  <p:tag name="KSO_WM_UNIT_TYPE" val="i"/>
  <p:tag name="KSO_WM_UNIT_INDEX" val="58"/>
</p:tagLst>
</file>

<file path=ppt/tags/tag1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9"/>
  <p:tag name="KSO_WM_UNIT_LAYERLEVEL" val="1"/>
  <p:tag name="KSO_WM_TAG_VERSION" val="1.0"/>
  <p:tag name="KSO_WM_UNIT_TYPE" val="i"/>
  <p:tag name="KSO_WM_UNIT_INDEX" val="59"/>
</p:tagLst>
</file>

<file path=ppt/tags/tag1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0"/>
  <p:tag name="KSO_WM_UNIT_LAYERLEVEL" val="1"/>
  <p:tag name="KSO_WM_TAG_VERSION" val="1.0"/>
  <p:tag name="KSO_WM_UNIT_TYPE" val="i"/>
  <p:tag name="KSO_WM_UNIT_INDEX" val="60"/>
</p:tagLst>
</file>

<file path=ppt/tags/tag1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1"/>
  <p:tag name="KSO_WM_UNIT_LAYERLEVEL" val="1"/>
  <p:tag name="KSO_WM_TAG_VERSION" val="1.0"/>
  <p:tag name="KSO_WM_UNIT_TYPE" val="i"/>
  <p:tag name="KSO_WM_UNIT_INDEX" val="61"/>
</p:tagLst>
</file>

<file path=ppt/tags/tag1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2"/>
  <p:tag name="KSO_WM_UNIT_LAYERLEVEL" val="1"/>
  <p:tag name="KSO_WM_TAG_VERSION" val="1.0"/>
  <p:tag name="KSO_WM_UNIT_TYPE" val="i"/>
  <p:tag name="KSO_WM_UNIT_INDEX" val="62"/>
</p:tagLst>
</file>

<file path=ppt/tags/tag1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3"/>
  <p:tag name="KSO_WM_UNIT_LAYERLEVEL" val="1"/>
  <p:tag name="KSO_WM_TAG_VERSION" val="1.0"/>
  <p:tag name="KSO_WM_UNIT_TYPE" val="i"/>
  <p:tag name="KSO_WM_UNIT_INDEX" val="63"/>
</p:tagLst>
</file>

<file path=ppt/tags/tag1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4"/>
  <p:tag name="KSO_WM_UNIT_LAYERLEVEL" val="1"/>
  <p:tag name="KSO_WM_TAG_VERSION" val="1.0"/>
  <p:tag name="KSO_WM_UNIT_TYPE" val="i"/>
  <p:tag name="KSO_WM_UNIT_INDEX" val="64"/>
</p:tagLst>
</file>

<file path=ppt/tags/tag1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5"/>
  <p:tag name="KSO_WM_UNIT_LAYERLEVEL" val="1"/>
  <p:tag name="KSO_WM_TAG_VERSION" val="1.0"/>
  <p:tag name="KSO_WM_UNIT_TYPE" val="i"/>
  <p:tag name="KSO_WM_UNIT_INDEX" val="65"/>
</p:tagLst>
</file>

<file path=ppt/tags/tag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UNIT_TYPE" val="i"/>
  <p:tag name="KSO_WM_UNIT_INDEX" val="16"/>
</p:tagLst>
</file>

<file path=ppt/tags/tag1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6"/>
  <p:tag name="KSO_WM_UNIT_LAYERLEVEL" val="1"/>
  <p:tag name="KSO_WM_TAG_VERSION" val="1.0"/>
  <p:tag name="KSO_WM_UNIT_TYPE" val="i"/>
  <p:tag name="KSO_WM_UNIT_INDEX" val="66"/>
</p:tagLst>
</file>

<file path=ppt/tags/tag1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7"/>
  <p:tag name="KSO_WM_UNIT_LAYERLEVEL" val="1"/>
  <p:tag name="KSO_WM_TAG_VERSION" val="1.0"/>
  <p:tag name="KSO_WM_UNIT_TYPE" val="i"/>
  <p:tag name="KSO_WM_UNIT_INDEX" val="67"/>
</p:tagLst>
</file>

<file path=ppt/tags/tag1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8"/>
  <p:tag name="KSO_WM_UNIT_LAYERLEVEL" val="1"/>
  <p:tag name="KSO_WM_TAG_VERSION" val="1.0"/>
  <p:tag name="KSO_WM_UNIT_TYPE" val="i"/>
  <p:tag name="KSO_WM_UNIT_INDEX" val="68"/>
</p:tagLst>
</file>

<file path=ppt/tags/tag1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9"/>
  <p:tag name="KSO_WM_UNIT_LAYERLEVEL" val="1"/>
  <p:tag name="KSO_WM_TAG_VERSION" val="1.0"/>
  <p:tag name="KSO_WM_UNIT_TYPE" val="i"/>
  <p:tag name="KSO_WM_UNIT_INDEX" val="69"/>
</p:tagLst>
</file>

<file path=ppt/tags/tag1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0"/>
  <p:tag name="KSO_WM_UNIT_LAYERLEVEL" val="1"/>
  <p:tag name="KSO_WM_TAG_VERSION" val="1.0"/>
  <p:tag name="KSO_WM_UNIT_TYPE" val="i"/>
  <p:tag name="KSO_WM_UNIT_INDEX" val="70"/>
</p:tagLst>
</file>

<file path=ppt/tags/tag1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1"/>
  <p:tag name="KSO_WM_UNIT_LAYERLEVEL" val="1"/>
  <p:tag name="KSO_WM_TAG_VERSION" val="1.0"/>
  <p:tag name="KSO_WM_UNIT_TYPE" val="i"/>
  <p:tag name="KSO_WM_UNIT_INDEX" val="71"/>
</p:tagLst>
</file>

<file path=ppt/tags/tag1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2"/>
  <p:tag name="KSO_WM_UNIT_LAYERLEVEL" val="1"/>
  <p:tag name="KSO_WM_TAG_VERSION" val="1.0"/>
  <p:tag name="KSO_WM_UNIT_TYPE" val="i"/>
  <p:tag name="KSO_WM_UNIT_INDEX" val="72"/>
</p:tagLst>
</file>

<file path=ppt/tags/tag1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3"/>
  <p:tag name="KSO_WM_UNIT_LAYERLEVEL" val="1"/>
  <p:tag name="KSO_WM_TAG_VERSION" val="1.0"/>
  <p:tag name="KSO_WM_UNIT_TYPE" val="i"/>
  <p:tag name="KSO_WM_UNIT_INDEX" val="73"/>
</p:tagLst>
</file>

<file path=ppt/tags/tag1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4"/>
  <p:tag name="KSO_WM_UNIT_LAYERLEVEL" val="1"/>
  <p:tag name="KSO_WM_TAG_VERSION" val="1.0"/>
  <p:tag name="KSO_WM_UNIT_TYPE" val="i"/>
  <p:tag name="KSO_WM_UNIT_INDEX" val="74"/>
</p:tagLst>
</file>

<file path=ppt/tags/tag1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5"/>
  <p:tag name="KSO_WM_UNIT_LAYERLEVEL" val="1"/>
  <p:tag name="KSO_WM_TAG_VERSION" val="1.0"/>
  <p:tag name="KSO_WM_UNIT_TYPE" val="i"/>
  <p:tag name="KSO_WM_UNIT_INDEX" val="75"/>
</p:tagLst>
</file>

<file path=ppt/tags/tag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UNIT_TYPE" val="i"/>
  <p:tag name="KSO_WM_UNIT_INDEX" val="17"/>
</p:tagLst>
</file>

<file path=ppt/tags/tag1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6"/>
  <p:tag name="KSO_WM_UNIT_LAYERLEVEL" val="1"/>
  <p:tag name="KSO_WM_TAG_VERSION" val="1.0"/>
  <p:tag name="KSO_WM_UNIT_TYPE" val="i"/>
  <p:tag name="KSO_WM_UNIT_INDEX" val="76"/>
</p:tagLst>
</file>

<file path=ppt/tags/tag1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7"/>
  <p:tag name="KSO_WM_UNIT_LAYERLEVEL" val="1"/>
  <p:tag name="KSO_WM_TAG_VERSION" val="1.0"/>
  <p:tag name="KSO_WM_UNIT_TYPE" val="i"/>
  <p:tag name="KSO_WM_UNIT_INDEX" val="77"/>
</p:tagLst>
</file>

<file path=ppt/tags/tag1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8"/>
  <p:tag name="KSO_WM_UNIT_LAYERLEVEL" val="1"/>
  <p:tag name="KSO_WM_TAG_VERSION" val="1.0"/>
  <p:tag name="KSO_WM_UNIT_TYPE" val="i"/>
  <p:tag name="KSO_WM_UNIT_INDEX" val="78"/>
</p:tagLst>
</file>

<file path=ppt/tags/tag1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9"/>
  <p:tag name="KSO_WM_UNIT_LAYERLEVEL" val="1"/>
  <p:tag name="KSO_WM_TAG_VERSION" val="1.0"/>
  <p:tag name="KSO_WM_UNIT_TYPE" val="i"/>
  <p:tag name="KSO_WM_UNIT_INDEX" val="79"/>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0"/>
  <p:tag name="KSO_WM_UNIT_LAYERLEVEL" val="1"/>
  <p:tag name="KSO_WM_TAG_VERSION" val="1.0"/>
  <p:tag name="KSO_WM_UNIT_TYPE" val="i"/>
  <p:tag name="KSO_WM_UNIT_INDEX" val="8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UNIT_TYPE" val="i"/>
  <p:tag name="KSO_WM_UNIT_INDEX" val="18"/>
</p:tagLst>
</file>

<file path=ppt/tags/tag18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18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18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18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8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18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18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18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18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1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UNIT_TYPE" val="i"/>
  <p:tag name="KSO_WM_UNIT_INDEX" val="19"/>
</p:tagLst>
</file>

<file path=ppt/tags/tag1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1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UNIT_TYPE" val="i"/>
  <p:tag name="KSO_WM_UNIT_INDEX" val="13"/>
</p:tagLst>
</file>

<file path=ppt/tags/tag1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UNIT_TYPE" val="i"/>
  <p:tag name="KSO_WM_UNIT_INDEX" val="14"/>
</p:tagLst>
</file>

<file path=ppt/tags/tag1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UNIT_TYPE" val="i"/>
  <p:tag name="KSO_WM_UNIT_INDEX" val="15"/>
</p:tagLst>
</file>

<file path=ppt/tags/tag1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UNIT_TYPE" val="i"/>
  <p:tag name="KSO_WM_UNIT_INDEX" val="16"/>
</p:tagLst>
</file>

<file path=ppt/tags/tag1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UNIT_TYPE" val="i"/>
  <p:tag name="KSO_WM_UNIT_INDEX" val="17"/>
</p:tagLst>
</file>

<file path=ppt/tags/tag1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UNIT_TYPE" val="i"/>
  <p:tag name="KSO_WM_UNIT_INDEX" val="18"/>
</p:tagLst>
</file>

<file path=ppt/tags/tag1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UNIT_TYPE" val="i"/>
  <p:tag name="KSO_WM_UNIT_INDEX" val="19"/>
</p:tagLst>
</file>

<file path=ppt/tags/tag1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UNIT_TYPE" val="i"/>
  <p:tag name="KSO_WM_UNIT_INDEX" val="20"/>
</p:tagLst>
</file>

<file path=ppt/tags/tag1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UNIT_TYPE" val="i"/>
  <p:tag name="KSO_WM_UNIT_INDEX" val="21"/>
</p:tagLst>
</file>

<file path=ppt/tags/tag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UNIT_TYPE" val="i"/>
  <p:tag name="KSO_WM_UNIT_INDEX" val="20"/>
</p:tagLst>
</file>

<file path=ppt/tags/tag2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UNIT_TYPE" val="i"/>
  <p:tag name="KSO_WM_UNIT_INDEX" val="22"/>
</p:tagLst>
</file>

<file path=ppt/tags/tag2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UNIT_TYPE" val="i"/>
  <p:tag name="KSO_WM_UNIT_INDEX" val="23"/>
</p:tagLst>
</file>

<file path=ppt/tags/tag2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UNIT_TYPE" val="i"/>
  <p:tag name="KSO_WM_UNIT_INDEX" val="24"/>
</p:tagLst>
</file>

<file path=ppt/tags/tag2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UNIT_TYPE" val="i"/>
  <p:tag name="KSO_WM_UNIT_INDEX" val="25"/>
</p:tagLst>
</file>

<file path=ppt/tags/tag2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UNIT_TYPE" val="i"/>
  <p:tag name="KSO_WM_UNIT_INDEX" val="26"/>
</p:tagLst>
</file>

<file path=ppt/tags/tag2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UNIT_TYPE" val="i"/>
  <p:tag name="KSO_WM_UNIT_INDEX" val="27"/>
</p:tagLst>
</file>

<file path=ppt/tags/tag2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UNIT_TYPE" val="i"/>
  <p:tag name="KSO_WM_UNIT_INDEX" val="28"/>
</p:tagLst>
</file>

<file path=ppt/tags/tag2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9"/>
  <p:tag name="KSO_WM_UNIT_LAYERLEVEL" val="1"/>
  <p:tag name="KSO_WM_TAG_VERSION" val="1.0"/>
  <p:tag name="KSO_WM_UNIT_TYPE" val="i"/>
  <p:tag name="KSO_WM_UNIT_INDEX" val="29"/>
</p:tagLst>
</file>

<file path=ppt/tags/tag2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0"/>
  <p:tag name="KSO_WM_UNIT_LAYERLEVEL" val="1"/>
  <p:tag name="KSO_WM_TAG_VERSION" val="1.0"/>
  <p:tag name="KSO_WM_UNIT_TYPE" val="i"/>
  <p:tag name="KSO_WM_UNIT_INDEX" val="30"/>
</p:tagLst>
</file>

<file path=ppt/tags/tag2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1"/>
  <p:tag name="KSO_WM_UNIT_LAYERLEVEL" val="1"/>
  <p:tag name="KSO_WM_TAG_VERSION" val="1.0"/>
  <p:tag name="KSO_WM_UNIT_TYPE" val="i"/>
  <p:tag name="KSO_WM_UNIT_INDEX" val="31"/>
</p:tagLst>
</file>

<file path=ppt/tags/tag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UNIT_TYPE" val="i"/>
  <p:tag name="KSO_WM_UNIT_INDEX" val="21"/>
</p:tagLst>
</file>

<file path=ppt/tags/tag2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2"/>
  <p:tag name="KSO_WM_UNIT_LAYERLEVEL" val="1"/>
  <p:tag name="KSO_WM_TAG_VERSION" val="1.0"/>
  <p:tag name="KSO_WM_UNIT_TYPE" val="i"/>
  <p:tag name="KSO_WM_UNIT_INDEX" val="32"/>
</p:tagLst>
</file>

<file path=ppt/tags/tag2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3"/>
  <p:tag name="KSO_WM_UNIT_LAYERLEVEL" val="1"/>
  <p:tag name="KSO_WM_TAG_VERSION" val="1.0"/>
  <p:tag name="KSO_WM_UNIT_TYPE" val="i"/>
  <p:tag name="KSO_WM_UNIT_INDEX" val="33"/>
</p:tagLst>
</file>

<file path=ppt/tags/tag2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4"/>
  <p:tag name="KSO_WM_UNIT_LAYERLEVEL" val="1"/>
  <p:tag name="KSO_WM_TAG_VERSION" val="1.0"/>
  <p:tag name="KSO_WM_UNIT_TYPE" val="i"/>
  <p:tag name="KSO_WM_UNIT_INDEX" val="34"/>
</p:tagLst>
</file>

<file path=ppt/tags/tag2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5"/>
  <p:tag name="KSO_WM_UNIT_LAYERLEVEL" val="1"/>
  <p:tag name="KSO_WM_TAG_VERSION" val="1.0"/>
  <p:tag name="KSO_WM_UNIT_TYPE" val="i"/>
  <p:tag name="KSO_WM_UNIT_INDEX" val="35"/>
</p:tagLst>
</file>

<file path=ppt/tags/tag2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6"/>
  <p:tag name="KSO_WM_UNIT_LAYERLEVEL" val="1"/>
  <p:tag name="KSO_WM_TAG_VERSION" val="1.0"/>
  <p:tag name="KSO_WM_UNIT_TYPE" val="i"/>
  <p:tag name="KSO_WM_UNIT_INDEX" val="36"/>
</p:tagLst>
</file>

<file path=ppt/tags/tag2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7"/>
  <p:tag name="KSO_WM_UNIT_LAYERLEVEL" val="1"/>
  <p:tag name="KSO_WM_TAG_VERSION" val="1.0"/>
  <p:tag name="KSO_WM_UNIT_TYPE" val="i"/>
  <p:tag name="KSO_WM_UNIT_INDEX" val="37"/>
</p:tagLst>
</file>

<file path=ppt/tags/tag2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8"/>
  <p:tag name="KSO_WM_UNIT_LAYERLEVEL" val="1"/>
  <p:tag name="KSO_WM_TAG_VERSION" val="1.0"/>
  <p:tag name="KSO_WM_UNIT_TYPE" val="i"/>
  <p:tag name="KSO_WM_UNIT_INDEX" val="38"/>
</p:tagLst>
</file>

<file path=ppt/tags/tag2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9"/>
  <p:tag name="KSO_WM_UNIT_LAYERLEVEL" val="1"/>
  <p:tag name="KSO_WM_TAG_VERSION" val="1.0"/>
  <p:tag name="KSO_WM_UNIT_TYPE" val="i"/>
  <p:tag name="KSO_WM_UNIT_INDEX" val="39"/>
</p:tagLst>
</file>

<file path=ppt/tags/tag2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0"/>
  <p:tag name="KSO_WM_UNIT_LAYERLEVEL" val="1"/>
  <p:tag name="KSO_WM_TAG_VERSION" val="1.0"/>
  <p:tag name="KSO_WM_UNIT_TYPE" val="i"/>
  <p:tag name="KSO_WM_UNIT_INDEX" val="40"/>
</p:tagLst>
</file>

<file path=ppt/tags/tag2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1"/>
  <p:tag name="KSO_WM_UNIT_LAYERLEVEL" val="1"/>
  <p:tag name="KSO_WM_TAG_VERSION" val="1.0"/>
  <p:tag name="KSO_WM_UNIT_TYPE" val="i"/>
  <p:tag name="KSO_WM_UNIT_INDEX" val="41"/>
</p:tagLst>
</file>

<file path=ppt/tags/tag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UNIT_TYPE" val="i"/>
  <p:tag name="KSO_WM_UNIT_INDEX" val="22"/>
</p:tagLst>
</file>

<file path=ppt/tags/tag2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2"/>
  <p:tag name="KSO_WM_UNIT_LAYERLEVEL" val="1"/>
  <p:tag name="KSO_WM_TAG_VERSION" val="1.0"/>
  <p:tag name="KSO_WM_UNIT_TYPE" val="i"/>
  <p:tag name="KSO_WM_UNIT_INDEX" val="42"/>
</p:tagLst>
</file>

<file path=ppt/tags/tag2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3"/>
  <p:tag name="KSO_WM_UNIT_LAYERLEVEL" val="1"/>
  <p:tag name="KSO_WM_TAG_VERSION" val="1.0"/>
  <p:tag name="KSO_WM_UNIT_TYPE" val="i"/>
  <p:tag name="KSO_WM_UNIT_INDEX" val="43"/>
</p:tagLst>
</file>

<file path=ppt/tags/tag2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4"/>
  <p:tag name="KSO_WM_UNIT_LAYERLEVEL" val="1"/>
  <p:tag name="KSO_WM_TAG_VERSION" val="1.0"/>
  <p:tag name="KSO_WM_UNIT_TYPE" val="i"/>
  <p:tag name="KSO_WM_UNIT_INDEX" val="44"/>
</p:tagLst>
</file>

<file path=ppt/tags/tag2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5"/>
  <p:tag name="KSO_WM_UNIT_LAYERLEVEL" val="1"/>
  <p:tag name="KSO_WM_TAG_VERSION" val="1.0"/>
  <p:tag name="KSO_WM_UNIT_TYPE" val="i"/>
  <p:tag name="KSO_WM_UNIT_INDEX" val="45"/>
</p:tagLst>
</file>

<file path=ppt/tags/tag2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6"/>
  <p:tag name="KSO_WM_UNIT_LAYERLEVEL" val="1"/>
  <p:tag name="KSO_WM_TAG_VERSION" val="1.0"/>
  <p:tag name="KSO_WM_UNIT_TYPE" val="i"/>
  <p:tag name="KSO_WM_UNIT_INDEX" val="46"/>
</p:tagLst>
</file>

<file path=ppt/tags/tag2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7"/>
  <p:tag name="KSO_WM_UNIT_LAYERLEVEL" val="1"/>
  <p:tag name="KSO_WM_TAG_VERSION" val="1.0"/>
  <p:tag name="KSO_WM_UNIT_TYPE" val="i"/>
  <p:tag name="KSO_WM_UNIT_INDEX" val="47"/>
</p:tagLst>
</file>

<file path=ppt/tags/tag2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8"/>
  <p:tag name="KSO_WM_UNIT_LAYERLEVEL" val="1"/>
  <p:tag name="KSO_WM_TAG_VERSION" val="1.0"/>
  <p:tag name="KSO_WM_UNIT_TYPE" val="i"/>
  <p:tag name="KSO_WM_UNIT_INDEX" val="48"/>
</p:tagLst>
</file>

<file path=ppt/tags/tag2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9"/>
  <p:tag name="KSO_WM_UNIT_LAYERLEVEL" val="1"/>
  <p:tag name="KSO_WM_TAG_VERSION" val="1.0"/>
  <p:tag name="KSO_WM_UNIT_TYPE" val="i"/>
  <p:tag name="KSO_WM_UNIT_INDEX" val="49"/>
</p:tagLst>
</file>

<file path=ppt/tags/tag2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0"/>
  <p:tag name="KSO_WM_UNIT_LAYERLEVEL" val="1"/>
  <p:tag name="KSO_WM_TAG_VERSION" val="1.0"/>
  <p:tag name="KSO_WM_UNIT_TYPE" val="i"/>
  <p:tag name="KSO_WM_UNIT_INDEX" val="50"/>
</p:tagLst>
</file>

<file path=ppt/tags/tag2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1"/>
  <p:tag name="KSO_WM_UNIT_LAYERLEVEL" val="1"/>
  <p:tag name="KSO_WM_TAG_VERSION" val="1.0"/>
  <p:tag name="KSO_WM_UNIT_TYPE" val="i"/>
  <p:tag name="KSO_WM_UNIT_INDEX" val="51"/>
</p:tagLst>
</file>

<file path=ppt/tags/tag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UNIT_TYPE" val="i"/>
  <p:tag name="KSO_WM_UNIT_INDEX" val="23"/>
</p:tagLst>
</file>

<file path=ppt/tags/tag2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2"/>
  <p:tag name="KSO_WM_UNIT_LAYERLEVEL" val="1"/>
  <p:tag name="KSO_WM_TAG_VERSION" val="1.0"/>
  <p:tag name="KSO_WM_UNIT_TYPE" val="i"/>
  <p:tag name="KSO_WM_UNIT_INDEX" val="52"/>
</p:tagLst>
</file>

<file path=ppt/tags/tag2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3"/>
  <p:tag name="KSO_WM_UNIT_LAYERLEVEL" val="1"/>
  <p:tag name="KSO_WM_TAG_VERSION" val="1.0"/>
  <p:tag name="KSO_WM_UNIT_TYPE" val="i"/>
  <p:tag name="KSO_WM_UNIT_INDEX" val="53"/>
</p:tagLst>
</file>

<file path=ppt/tags/tag2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4"/>
  <p:tag name="KSO_WM_UNIT_LAYERLEVEL" val="1"/>
  <p:tag name="KSO_WM_TAG_VERSION" val="1.0"/>
  <p:tag name="KSO_WM_UNIT_TYPE" val="i"/>
  <p:tag name="KSO_WM_UNIT_INDEX" val="54"/>
</p:tagLst>
</file>

<file path=ppt/tags/tag2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5"/>
  <p:tag name="KSO_WM_UNIT_LAYERLEVEL" val="1"/>
  <p:tag name="KSO_WM_TAG_VERSION" val="1.0"/>
  <p:tag name="KSO_WM_UNIT_TYPE" val="i"/>
  <p:tag name="KSO_WM_UNIT_INDEX" val="55"/>
</p:tagLst>
</file>

<file path=ppt/tags/tag2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6"/>
  <p:tag name="KSO_WM_UNIT_LAYERLEVEL" val="1"/>
  <p:tag name="KSO_WM_TAG_VERSION" val="1.0"/>
  <p:tag name="KSO_WM_UNIT_TYPE" val="i"/>
  <p:tag name="KSO_WM_UNIT_INDEX" val="56"/>
</p:tagLst>
</file>

<file path=ppt/tags/tag2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7"/>
  <p:tag name="KSO_WM_UNIT_LAYERLEVEL" val="1"/>
  <p:tag name="KSO_WM_TAG_VERSION" val="1.0"/>
  <p:tag name="KSO_WM_UNIT_TYPE" val="i"/>
  <p:tag name="KSO_WM_UNIT_INDEX" val="57"/>
</p:tagLst>
</file>

<file path=ppt/tags/tag2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8"/>
  <p:tag name="KSO_WM_UNIT_LAYERLEVEL" val="1"/>
  <p:tag name="KSO_WM_TAG_VERSION" val="1.0"/>
  <p:tag name="KSO_WM_UNIT_TYPE" val="i"/>
  <p:tag name="KSO_WM_UNIT_INDEX" val="58"/>
</p:tagLst>
</file>

<file path=ppt/tags/tag2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9"/>
  <p:tag name="KSO_WM_UNIT_LAYERLEVEL" val="1"/>
  <p:tag name="KSO_WM_TAG_VERSION" val="1.0"/>
  <p:tag name="KSO_WM_UNIT_TYPE" val="i"/>
  <p:tag name="KSO_WM_UNIT_INDEX" val="59"/>
</p:tagLst>
</file>

<file path=ppt/tags/tag2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0"/>
  <p:tag name="KSO_WM_UNIT_LAYERLEVEL" val="1"/>
  <p:tag name="KSO_WM_TAG_VERSION" val="1.0"/>
  <p:tag name="KSO_WM_UNIT_TYPE" val="i"/>
  <p:tag name="KSO_WM_UNIT_INDEX" val="60"/>
</p:tagLst>
</file>

<file path=ppt/tags/tag2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1"/>
  <p:tag name="KSO_WM_UNIT_LAYERLEVEL" val="1"/>
  <p:tag name="KSO_WM_TAG_VERSION" val="1.0"/>
  <p:tag name="KSO_WM_UNIT_TYPE" val="i"/>
  <p:tag name="KSO_WM_UNIT_INDEX" val="61"/>
</p:tagLst>
</file>

<file path=ppt/tags/tag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UNIT_TYPE" val="i"/>
  <p:tag name="KSO_WM_UNIT_INDEX" val="24"/>
</p:tagLst>
</file>

<file path=ppt/tags/tag2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2"/>
  <p:tag name="KSO_WM_UNIT_LAYERLEVEL" val="1"/>
  <p:tag name="KSO_WM_TAG_VERSION" val="1.0"/>
  <p:tag name="KSO_WM_UNIT_TYPE" val="i"/>
  <p:tag name="KSO_WM_UNIT_INDEX" val="62"/>
</p:tagLst>
</file>

<file path=ppt/tags/tag2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3"/>
  <p:tag name="KSO_WM_UNIT_LAYERLEVEL" val="1"/>
  <p:tag name="KSO_WM_TAG_VERSION" val="1.0"/>
  <p:tag name="KSO_WM_UNIT_TYPE" val="i"/>
  <p:tag name="KSO_WM_UNIT_INDEX" val="63"/>
</p:tagLst>
</file>

<file path=ppt/tags/tag2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4"/>
  <p:tag name="KSO_WM_UNIT_LAYERLEVEL" val="1"/>
  <p:tag name="KSO_WM_TAG_VERSION" val="1.0"/>
  <p:tag name="KSO_WM_UNIT_TYPE" val="i"/>
  <p:tag name="KSO_WM_UNIT_INDEX" val="64"/>
</p:tagLst>
</file>

<file path=ppt/tags/tag2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5"/>
  <p:tag name="KSO_WM_UNIT_LAYERLEVEL" val="1"/>
  <p:tag name="KSO_WM_TAG_VERSION" val="1.0"/>
  <p:tag name="KSO_WM_UNIT_TYPE" val="i"/>
  <p:tag name="KSO_WM_UNIT_INDEX" val="65"/>
</p:tagLst>
</file>

<file path=ppt/tags/tag2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6"/>
  <p:tag name="KSO_WM_UNIT_LAYERLEVEL" val="1"/>
  <p:tag name="KSO_WM_TAG_VERSION" val="1.0"/>
  <p:tag name="KSO_WM_UNIT_TYPE" val="i"/>
  <p:tag name="KSO_WM_UNIT_INDEX" val="66"/>
</p:tagLst>
</file>

<file path=ppt/tags/tag2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7"/>
  <p:tag name="KSO_WM_UNIT_LAYERLEVEL" val="1"/>
  <p:tag name="KSO_WM_TAG_VERSION" val="1.0"/>
  <p:tag name="KSO_WM_UNIT_TYPE" val="i"/>
  <p:tag name="KSO_WM_UNIT_INDEX" val="67"/>
</p:tagLst>
</file>

<file path=ppt/tags/tag2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8"/>
  <p:tag name="KSO_WM_UNIT_LAYERLEVEL" val="1"/>
  <p:tag name="KSO_WM_TAG_VERSION" val="1.0"/>
  <p:tag name="KSO_WM_UNIT_TYPE" val="i"/>
  <p:tag name="KSO_WM_UNIT_INDEX" val="68"/>
</p:tagLst>
</file>

<file path=ppt/tags/tag2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9"/>
  <p:tag name="KSO_WM_UNIT_LAYERLEVEL" val="1"/>
  <p:tag name="KSO_WM_TAG_VERSION" val="1.0"/>
  <p:tag name="KSO_WM_UNIT_TYPE" val="i"/>
  <p:tag name="KSO_WM_UNIT_INDEX" val="69"/>
</p:tagLst>
</file>

<file path=ppt/tags/tag2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0"/>
  <p:tag name="KSO_WM_UNIT_LAYERLEVEL" val="1"/>
  <p:tag name="KSO_WM_TAG_VERSION" val="1.0"/>
  <p:tag name="KSO_WM_UNIT_TYPE" val="i"/>
  <p:tag name="KSO_WM_UNIT_INDEX" val="70"/>
</p:tagLst>
</file>

<file path=ppt/tags/tag2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1"/>
  <p:tag name="KSO_WM_UNIT_LAYERLEVEL" val="1"/>
  <p:tag name="KSO_WM_TAG_VERSION" val="1.0"/>
  <p:tag name="KSO_WM_UNIT_TYPE" val="i"/>
  <p:tag name="KSO_WM_UNIT_INDEX" val="71"/>
</p:tagLst>
</file>

<file path=ppt/tags/tag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UNIT_TYPE" val="i"/>
  <p:tag name="KSO_WM_UNIT_INDEX" val="25"/>
</p:tagLst>
</file>

<file path=ppt/tags/tag2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2"/>
  <p:tag name="KSO_WM_UNIT_LAYERLEVEL" val="1"/>
  <p:tag name="KSO_WM_TAG_VERSION" val="1.0"/>
  <p:tag name="KSO_WM_UNIT_TYPE" val="i"/>
  <p:tag name="KSO_WM_UNIT_INDEX" val="72"/>
</p:tagLst>
</file>

<file path=ppt/tags/tag2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3"/>
  <p:tag name="KSO_WM_UNIT_LAYERLEVEL" val="1"/>
  <p:tag name="KSO_WM_TAG_VERSION" val="1.0"/>
  <p:tag name="KSO_WM_UNIT_TYPE" val="i"/>
  <p:tag name="KSO_WM_UNIT_INDEX" val="73"/>
</p:tagLst>
</file>

<file path=ppt/tags/tag2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4"/>
  <p:tag name="KSO_WM_UNIT_LAYERLEVEL" val="1"/>
  <p:tag name="KSO_WM_TAG_VERSION" val="1.0"/>
  <p:tag name="KSO_WM_UNIT_TYPE" val="i"/>
  <p:tag name="KSO_WM_UNIT_INDEX" val="74"/>
</p:tagLst>
</file>

<file path=ppt/tags/tag2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5"/>
  <p:tag name="KSO_WM_UNIT_LAYERLEVEL" val="1"/>
  <p:tag name="KSO_WM_TAG_VERSION" val="1.0"/>
  <p:tag name="KSO_WM_UNIT_TYPE" val="i"/>
  <p:tag name="KSO_WM_UNIT_INDEX" val="75"/>
</p:tagLst>
</file>

<file path=ppt/tags/tag2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6"/>
  <p:tag name="KSO_WM_UNIT_LAYERLEVEL" val="1"/>
  <p:tag name="KSO_WM_TAG_VERSION" val="1.0"/>
  <p:tag name="KSO_WM_UNIT_TYPE" val="i"/>
  <p:tag name="KSO_WM_UNIT_INDEX" val="76"/>
</p:tagLst>
</file>

<file path=ppt/tags/tag2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7"/>
  <p:tag name="KSO_WM_UNIT_LAYERLEVEL" val="1"/>
  <p:tag name="KSO_WM_TAG_VERSION" val="1.0"/>
  <p:tag name="KSO_WM_UNIT_TYPE" val="i"/>
  <p:tag name="KSO_WM_UNIT_INDEX" val="77"/>
</p:tagLst>
</file>

<file path=ppt/tags/tag2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8"/>
  <p:tag name="KSO_WM_UNIT_LAYERLEVEL" val="1"/>
  <p:tag name="KSO_WM_TAG_VERSION" val="1.0"/>
  <p:tag name="KSO_WM_UNIT_TYPE" val="i"/>
  <p:tag name="KSO_WM_UNIT_INDEX" val="78"/>
</p:tagLst>
</file>

<file path=ppt/tags/tag2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9"/>
  <p:tag name="KSO_WM_UNIT_LAYERLEVEL" val="1"/>
  <p:tag name="KSO_WM_TAG_VERSION" val="1.0"/>
  <p:tag name="KSO_WM_UNIT_TYPE" val="i"/>
  <p:tag name="KSO_WM_UNIT_INDEX" val="79"/>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0"/>
  <p:tag name="KSO_WM_UNIT_LAYERLEVEL" val="1"/>
  <p:tag name="KSO_WM_TAG_VERSION" val="1.0"/>
  <p:tag name="KSO_WM_UNIT_TYPE" val="i"/>
  <p:tag name="KSO_WM_UNIT_INDEX" val="8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UNIT_TYPE" val="i"/>
  <p:tag name="KSO_WM_UNIT_INDEX" val="26"/>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2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1"/>
  <p:tag name="KSO_WM_UNIT_LAYERLEVEL" val="1"/>
  <p:tag name="KSO_WM_TAG_VERSION" val="1.0"/>
  <p:tag name="KSO_WM_UNIT_TYPE" val="i"/>
  <p:tag name="KSO_WM_UNIT_INDEX" val="8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UNIT_TYPE" val="i"/>
  <p:tag name="KSO_WM_UNIT_INDEX" val="27"/>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2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UNIT_TYPE" val="i"/>
  <p:tag name="KSO_WM_UNIT_INDEX" val="28"/>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UNIT_TYPE" val="i"/>
  <p:tag name="KSO_WM_UNIT_INDEX" val="29"/>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2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2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2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2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UNIT_TYPE" val="i"/>
  <p:tag name="KSO_WM_UNIT_INDEX" val="30"/>
</p:tagLst>
</file>

<file path=ppt/tags/tag3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3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3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3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3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UNIT_TYPE" val="i"/>
  <p:tag name="KSO_WM_UNIT_INDEX" val="10"/>
</p:tagLst>
</file>

<file path=ppt/tags/tag3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UNIT_TYPE" val="i"/>
  <p:tag name="KSO_WM_UNIT_INDEX" val="11"/>
</p:tagLst>
</file>

<file path=ppt/tags/tag3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UNIT_TYPE" val="i"/>
  <p:tag name="KSO_WM_UNIT_INDEX" val="12"/>
</p:tagLst>
</file>

<file path=ppt/tags/tag3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UNIT_TYPE" val="i"/>
  <p:tag name="KSO_WM_UNIT_INDEX" val="13"/>
</p:tagLst>
</file>

<file path=ppt/tags/tag3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UNIT_TYPE" val="i"/>
  <p:tag name="KSO_WM_UNIT_INDEX" val="14"/>
</p:tagLst>
</file>

<file path=ppt/tags/tag3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UNIT_TYPE" val="i"/>
  <p:tag name="KSO_WM_UNIT_INDEX" val="15"/>
</p:tagLst>
</file>

<file path=ppt/tags/tag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UNIT_TYPE" val="i"/>
  <p:tag name="KSO_WM_UNIT_INDEX" val="31"/>
</p:tagLst>
</file>

<file path=ppt/tags/tag3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UNIT_TYPE" val="i"/>
  <p:tag name="KSO_WM_UNIT_INDEX" val="16"/>
</p:tagLst>
</file>

<file path=ppt/tags/tag3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UNIT_TYPE" val="i"/>
  <p:tag name="KSO_WM_UNIT_INDEX" val="17"/>
</p:tagLst>
</file>

<file path=ppt/tags/tag3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UNIT_TYPE" val="i"/>
  <p:tag name="KSO_WM_UNIT_INDEX" val="18"/>
</p:tagLst>
</file>

<file path=ppt/tags/tag3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UNIT_TYPE" val="i"/>
  <p:tag name="KSO_WM_UNIT_INDEX" val="19"/>
</p:tagLst>
</file>

<file path=ppt/tags/tag3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UNIT_TYPE" val="i"/>
  <p:tag name="KSO_WM_UNIT_INDEX" val="20"/>
</p:tagLst>
</file>

<file path=ppt/tags/tag3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UNIT_TYPE" val="i"/>
  <p:tag name="KSO_WM_UNIT_INDEX" val="21"/>
</p:tagLst>
</file>

<file path=ppt/tags/tag3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UNIT_TYPE" val="i"/>
  <p:tag name="KSO_WM_UNIT_INDEX" val="22"/>
</p:tagLst>
</file>

<file path=ppt/tags/tag3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UNIT_TYPE" val="i"/>
  <p:tag name="KSO_WM_UNIT_INDEX" val="23"/>
</p:tagLst>
</file>

<file path=ppt/tags/tag3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UNIT_TYPE" val="i"/>
  <p:tag name="KSO_WM_UNIT_INDEX" val="24"/>
</p:tagLst>
</file>

<file path=ppt/tags/tag3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UNIT_TYPE" val="i"/>
  <p:tag name="KSO_WM_UNIT_INDEX" val="25"/>
</p:tagLst>
</file>

<file path=ppt/tags/tag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3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UNIT_TYPE" val="i"/>
  <p:tag name="KSO_WM_UNIT_INDEX" val="26"/>
</p:tagLst>
</file>

<file path=ppt/tags/tag3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UNIT_TYPE" val="i"/>
  <p:tag name="KSO_WM_UNIT_INDEX" val="27"/>
</p:tagLst>
</file>

<file path=ppt/tags/tag3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UNIT_TYPE" val="i"/>
  <p:tag name="KSO_WM_UNIT_INDEX" val="28"/>
</p:tagLst>
</file>

<file path=ppt/tags/tag3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UNIT_TYPE" val="i"/>
  <p:tag name="KSO_WM_UNIT_INDEX" val="29"/>
</p:tagLst>
</file>

<file path=ppt/tags/tag3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UNIT_TYPE" val="i"/>
  <p:tag name="KSO_WM_UNIT_INDEX" val="30"/>
</p:tagLst>
</file>

<file path=ppt/tags/tag3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UNIT_TYPE" val="i"/>
  <p:tag name="KSO_WM_UNIT_INDEX" val="31"/>
</p:tagLst>
</file>

<file path=ppt/tags/tag3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1.0"/>
  <p:tag name="KSO_WM_UNIT_TYPE" val="i"/>
  <p:tag name="KSO_WM_UNIT_INDEX" val="32"/>
</p:tagLst>
</file>

<file path=ppt/tags/tag3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1.0"/>
  <p:tag name="KSO_WM_UNIT_TYPE" val="i"/>
  <p:tag name="KSO_WM_UNIT_INDEX" val="33"/>
</p:tagLst>
</file>

<file path=ppt/tags/tag3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1.0"/>
  <p:tag name="KSO_WM_UNIT_TYPE" val="i"/>
  <p:tag name="KSO_WM_UNIT_INDEX" val="34"/>
</p:tagLst>
</file>

<file path=ppt/tags/tag3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1.0"/>
  <p:tag name="KSO_WM_UNIT_TYPE" val="i"/>
  <p:tag name="KSO_WM_UNIT_INDEX" val="35"/>
</p:tagLst>
</file>

<file path=ppt/tags/tag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3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1.0"/>
  <p:tag name="KSO_WM_UNIT_TYPE" val="i"/>
  <p:tag name="KSO_WM_UNIT_INDEX" val="36"/>
</p:tagLst>
</file>

<file path=ppt/tags/tag3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7"/>
  <p:tag name="KSO_WM_UNIT_LAYERLEVEL" val="1"/>
  <p:tag name="KSO_WM_TAG_VERSION" val="1.0"/>
  <p:tag name="KSO_WM_UNIT_TYPE" val="i"/>
  <p:tag name="KSO_WM_UNIT_INDEX" val="37"/>
</p:tagLst>
</file>

<file path=ppt/tags/tag3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8"/>
  <p:tag name="KSO_WM_UNIT_LAYERLEVEL" val="1"/>
  <p:tag name="KSO_WM_TAG_VERSION" val="1.0"/>
  <p:tag name="KSO_WM_UNIT_TYPE" val="i"/>
  <p:tag name="KSO_WM_UNIT_INDEX" val="38"/>
</p:tagLst>
</file>

<file path=ppt/tags/tag3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9"/>
  <p:tag name="KSO_WM_UNIT_LAYERLEVEL" val="1"/>
  <p:tag name="KSO_WM_TAG_VERSION" val="1.0"/>
  <p:tag name="KSO_WM_UNIT_TYPE" val="i"/>
  <p:tag name="KSO_WM_UNIT_INDEX" val="39"/>
</p:tagLst>
</file>

<file path=ppt/tags/tag3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0"/>
  <p:tag name="KSO_WM_UNIT_LAYERLEVEL" val="1"/>
  <p:tag name="KSO_WM_TAG_VERSION" val="1.0"/>
  <p:tag name="KSO_WM_UNIT_TYPE" val="i"/>
  <p:tag name="KSO_WM_UNIT_INDEX" val="40"/>
</p:tagLst>
</file>

<file path=ppt/tags/tag3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1"/>
  <p:tag name="KSO_WM_UNIT_LAYERLEVEL" val="1"/>
  <p:tag name="KSO_WM_TAG_VERSION" val="1.0"/>
  <p:tag name="KSO_WM_UNIT_TYPE" val="i"/>
  <p:tag name="KSO_WM_UNIT_INDEX" val="41"/>
</p:tagLst>
</file>

<file path=ppt/tags/tag3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2"/>
  <p:tag name="KSO_WM_UNIT_LAYERLEVEL" val="1"/>
  <p:tag name="KSO_WM_TAG_VERSION" val="1.0"/>
  <p:tag name="KSO_WM_UNIT_TYPE" val="i"/>
  <p:tag name="KSO_WM_UNIT_INDEX" val="42"/>
</p:tagLst>
</file>

<file path=ppt/tags/tag3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3"/>
  <p:tag name="KSO_WM_UNIT_LAYERLEVEL" val="1"/>
  <p:tag name="KSO_WM_TAG_VERSION" val="1.0"/>
  <p:tag name="KSO_WM_UNIT_TYPE" val="i"/>
  <p:tag name="KSO_WM_UNIT_INDEX" val="43"/>
</p:tagLst>
</file>

<file path=ppt/tags/tag3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4"/>
  <p:tag name="KSO_WM_UNIT_LAYERLEVEL" val="1"/>
  <p:tag name="KSO_WM_TAG_VERSION" val="1.0"/>
  <p:tag name="KSO_WM_UNIT_TYPE" val="i"/>
  <p:tag name="KSO_WM_UNIT_INDEX" val="44"/>
</p:tagLst>
</file>

<file path=ppt/tags/tag3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5"/>
  <p:tag name="KSO_WM_UNIT_LAYERLEVEL" val="1"/>
  <p:tag name="KSO_WM_TAG_VERSION" val="1.0"/>
  <p:tag name="KSO_WM_UNIT_TYPE" val="i"/>
  <p:tag name="KSO_WM_UNIT_INDEX" val="45"/>
</p:tagLst>
</file>

<file path=ppt/tags/tag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3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6"/>
  <p:tag name="KSO_WM_UNIT_LAYERLEVEL" val="1"/>
  <p:tag name="KSO_WM_TAG_VERSION" val="1.0"/>
  <p:tag name="KSO_WM_UNIT_TYPE" val="i"/>
  <p:tag name="KSO_WM_UNIT_INDEX" val="46"/>
</p:tagLst>
</file>

<file path=ppt/tags/tag3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7"/>
  <p:tag name="KSO_WM_UNIT_LAYERLEVEL" val="1"/>
  <p:tag name="KSO_WM_TAG_VERSION" val="1.0"/>
  <p:tag name="KSO_WM_UNIT_TYPE" val="i"/>
  <p:tag name="KSO_WM_UNIT_INDEX" val="47"/>
</p:tagLst>
</file>

<file path=ppt/tags/tag3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8"/>
  <p:tag name="KSO_WM_UNIT_LAYERLEVEL" val="1"/>
  <p:tag name="KSO_WM_TAG_VERSION" val="1.0"/>
  <p:tag name="KSO_WM_UNIT_TYPE" val="i"/>
  <p:tag name="KSO_WM_UNIT_INDEX" val="48"/>
</p:tagLst>
</file>

<file path=ppt/tags/tag3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9"/>
  <p:tag name="KSO_WM_UNIT_LAYERLEVEL" val="1"/>
  <p:tag name="KSO_WM_TAG_VERSION" val="1.0"/>
  <p:tag name="KSO_WM_UNIT_TYPE" val="i"/>
  <p:tag name="KSO_WM_UNIT_INDEX" val="49"/>
</p:tagLst>
</file>

<file path=ppt/tags/tag3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0"/>
  <p:tag name="KSO_WM_UNIT_LAYERLEVEL" val="1"/>
  <p:tag name="KSO_WM_TAG_VERSION" val="1.0"/>
  <p:tag name="KSO_WM_UNIT_TYPE" val="i"/>
  <p:tag name="KSO_WM_UNIT_INDEX" val="50"/>
</p:tagLst>
</file>

<file path=ppt/tags/tag3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1"/>
  <p:tag name="KSO_WM_UNIT_LAYERLEVEL" val="1"/>
  <p:tag name="KSO_WM_TAG_VERSION" val="1.0"/>
  <p:tag name="KSO_WM_UNIT_TYPE" val="i"/>
  <p:tag name="KSO_WM_UNIT_INDEX" val="51"/>
</p:tagLst>
</file>

<file path=ppt/tags/tag3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2"/>
  <p:tag name="KSO_WM_UNIT_LAYERLEVEL" val="1"/>
  <p:tag name="KSO_WM_TAG_VERSION" val="1.0"/>
  <p:tag name="KSO_WM_UNIT_TYPE" val="i"/>
  <p:tag name="KSO_WM_UNIT_INDEX" val="52"/>
</p:tagLst>
</file>

<file path=ppt/tags/tag3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3"/>
  <p:tag name="KSO_WM_UNIT_LAYERLEVEL" val="1"/>
  <p:tag name="KSO_WM_TAG_VERSION" val="1.0"/>
  <p:tag name="KSO_WM_UNIT_TYPE" val="i"/>
  <p:tag name="KSO_WM_UNIT_INDEX" val="53"/>
</p:tagLst>
</file>

<file path=ppt/tags/tag3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4"/>
  <p:tag name="KSO_WM_UNIT_LAYERLEVEL" val="1"/>
  <p:tag name="KSO_WM_TAG_VERSION" val="1.0"/>
  <p:tag name="KSO_WM_UNIT_TYPE" val="i"/>
  <p:tag name="KSO_WM_UNIT_INDEX" val="54"/>
</p:tagLst>
</file>

<file path=ppt/tags/tag3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5"/>
  <p:tag name="KSO_WM_UNIT_LAYERLEVEL" val="1"/>
  <p:tag name="KSO_WM_TAG_VERSION" val="1.0"/>
  <p:tag name="KSO_WM_UNIT_TYPE" val="i"/>
  <p:tag name="KSO_WM_UNIT_INDEX" val="55"/>
</p:tagLst>
</file>

<file path=ppt/tags/tag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3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6"/>
  <p:tag name="KSO_WM_UNIT_LAYERLEVEL" val="1"/>
  <p:tag name="KSO_WM_TAG_VERSION" val="1.0"/>
  <p:tag name="KSO_WM_UNIT_TYPE" val="i"/>
  <p:tag name="KSO_WM_UNIT_INDEX" val="56"/>
</p:tagLst>
</file>

<file path=ppt/tags/tag3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7"/>
  <p:tag name="KSO_WM_UNIT_LAYERLEVEL" val="1"/>
  <p:tag name="KSO_WM_TAG_VERSION" val="1.0"/>
  <p:tag name="KSO_WM_UNIT_TYPE" val="i"/>
  <p:tag name="KSO_WM_UNIT_INDEX" val="57"/>
</p:tagLst>
</file>

<file path=ppt/tags/tag3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8"/>
  <p:tag name="KSO_WM_UNIT_LAYERLEVEL" val="1"/>
  <p:tag name="KSO_WM_TAG_VERSION" val="1.0"/>
  <p:tag name="KSO_WM_UNIT_TYPE" val="i"/>
  <p:tag name="KSO_WM_UNIT_INDEX" val="58"/>
</p:tagLst>
</file>

<file path=ppt/tags/tag3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9"/>
  <p:tag name="KSO_WM_UNIT_LAYERLEVEL" val="1"/>
  <p:tag name="KSO_WM_TAG_VERSION" val="1.0"/>
  <p:tag name="KSO_WM_UNIT_TYPE" val="i"/>
  <p:tag name="KSO_WM_UNIT_INDEX" val="59"/>
</p:tagLst>
</file>

<file path=ppt/tags/tag3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0"/>
  <p:tag name="KSO_WM_UNIT_LAYERLEVEL" val="1"/>
  <p:tag name="KSO_WM_TAG_VERSION" val="1.0"/>
  <p:tag name="KSO_WM_UNIT_TYPE" val="i"/>
  <p:tag name="KSO_WM_UNIT_INDEX" val="60"/>
</p:tagLst>
</file>

<file path=ppt/tags/tag3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1"/>
  <p:tag name="KSO_WM_UNIT_LAYERLEVEL" val="1"/>
  <p:tag name="KSO_WM_TAG_VERSION" val="1.0"/>
  <p:tag name="KSO_WM_UNIT_TYPE" val="i"/>
  <p:tag name="KSO_WM_UNIT_INDEX" val="61"/>
</p:tagLst>
</file>

<file path=ppt/tags/tag3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2"/>
  <p:tag name="KSO_WM_UNIT_LAYERLEVEL" val="1"/>
  <p:tag name="KSO_WM_TAG_VERSION" val="1.0"/>
  <p:tag name="KSO_WM_UNIT_TYPE" val="i"/>
  <p:tag name="KSO_WM_UNIT_INDEX" val="62"/>
</p:tagLst>
</file>

<file path=ppt/tags/tag3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3"/>
  <p:tag name="KSO_WM_UNIT_LAYERLEVEL" val="1"/>
  <p:tag name="KSO_WM_TAG_VERSION" val="1.0"/>
  <p:tag name="KSO_WM_UNIT_TYPE" val="i"/>
  <p:tag name="KSO_WM_UNIT_INDEX" val="63"/>
</p:tagLst>
</file>

<file path=ppt/tags/tag3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4"/>
  <p:tag name="KSO_WM_UNIT_LAYERLEVEL" val="1"/>
  <p:tag name="KSO_WM_TAG_VERSION" val="1.0"/>
  <p:tag name="KSO_WM_UNIT_TYPE" val="i"/>
  <p:tag name="KSO_WM_UNIT_INDEX" val="64"/>
</p:tagLst>
</file>

<file path=ppt/tags/tag3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5"/>
  <p:tag name="KSO_WM_UNIT_LAYERLEVEL" val="1"/>
  <p:tag name="KSO_WM_TAG_VERSION" val="1.0"/>
  <p:tag name="KSO_WM_UNIT_TYPE" val="i"/>
  <p:tag name="KSO_WM_UNIT_INDEX" val="65"/>
</p:tagLst>
</file>

<file path=ppt/tags/tag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3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6"/>
  <p:tag name="KSO_WM_UNIT_LAYERLEVEL" val="1"/>
  <p:tag name="KSO_WM_TAG_VERSION" val="1.0"/>
  <p:tag name="KSO_WM_UNIT_TYPE" val="i"/>
  <p:tag name="KSO_WM_UNIT_INDEX" val="66"/>
</p:tagLst>
</file>

<file path=ppt/tags/tag3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7"/>
  <p:tag name="KSO_WM_UNIT_LAYERLEVEL" val="1"/>
  <p:tag name="KSO_WM_TAG_VERSION" val="1.0"/>
  <p:tag name="KSO_WM_UNIT_TYPE" val="i"/>
  <p:tag name="KSO_WM_UNIT_INDEX" val="67"/>
</p:tagLst>
</file>

<file path=ppt/tags/tag3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8"/>
  <p:tag name="KSO_WM_UNIT_LAYERLEVEL" val="1"/>
  <p:tag name="KSO_WM_TAG_VERSION" val="1.0"/>
  <p:tag name="KSO_WM_UNIT_TYPE" val="i"/>
  <p:tag name="KSO_WM_UNIT_INDEX" val="68"/>
</p:tagLst>
</file>

<file path=ppt/tags/tag3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9"/>
  <p:tag name="KSO_WM_UNIT_LAYERLEVEL" val="1"/>
  <p:tag name="KSO_WM_TAG_VERSION" val="1.0"/>
  <p:tag name="KSO_WM_UNIT_TYPE" val="i"/>
  <p:tag name="KSO_WM_UNIT_INDEX" val="69"/>
</p:tagLst>
</file>

<file path=ppt/tags/tag3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0"/>
  <p:tag name="KSO_WM_UNIT_LAYERLEVEL" val="1"/>
  <p:tag name="KSO_WM_TAG_VERSION" val="1.0"/>
  <p:tag name="KSO_WM_UNIT_TYPE" val="i"/>
  <p:tag name="KSO_WM_UNIT_INDEX" val="70"/>
</p:tagLst>
</file>

<file path=ppt/tags/tag3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1"/>
  <p:tag name="KSO_WM_UNIT_LAYERLEVEL" val="1"/>
  <p:tag name="KSO_WM_TAG_VERSION" val="1.0"/>
  <p:tag name="KSO_WM_UNIT_TYPE" val="i"/>
  <p:tag name="KSO_WM_UNIT_INDEX" val="71"/>
</p:tagLst>
</file>

<file path=ppt/tags/tag3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2"/>
  <p:tag name="KSO_WM_UNIT_LAYERLEVEL" val="1"/>
  <p:tag name="KSO_WM_TAG_VERSION" val="1.0"/>
  <p:tag name="KSO_WM_UNIT_TYPE" val="i"/>
  <p:tag name="KSO_WM_UNIT_INDEX" val="72"/>
</p:tagLst>
</file>

<file path=ppt/tags/tag3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3"/>
  <p:tag name="KSO_WM_UNIT_LAYERLEVEL" val="1"/>
  <p:tag name="KSO_WM_TAG_VERSION" val="1.0"/>
  <p:tag name="KSO_WM_UNIT_TYPE" val="i"/>
  <p:tag name="KSO_WM_UNIT_INDEX" val="73"/>
</p:tagLst>
</file>

<file path=ppt/tags/tag3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4"/>
  <p:tag name="KSO_WM_UNIT_LAYERLEVEL" val="1"/>
  <p:tag name="KSO_WM_TAG_VERSION" val="1.0"/>
  <p:tag name="KSO_WM_UNIT_TYPE" val="i"/>
  <p:tag name="KSO_WM_UNIT_INDEX" val="74"/>
</p:tagLst>
</file>

<file path=ppt/tags/tag3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5"/>
  <p:tag name="KSO_WM_UNIT_LAYERLEVEL" val="1"/>
  <p:tag name="KSO_WM_TAG_VERSION" val="1.0"/>
  <p:tag name="KSO_WM_UNIT_TYPE" val="i"/>
  <p:tag name="KSO_WM_UNIT_INDEX" val="75"/>
</p:tagLst>
</file>

<file path=ppt/tags/tag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3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6"/>
  <p:tag name="KSO_WM_UNIT_LAYERLEVEL" val="1"/>
  <p:tag name="KSO_WM_TAG_VERSION" val="1.0"/>
  <p:tag name="KSO_WM_UNIT_TYPE" val="i"/>
  <p:tag name="KSO_WM_UNIT_INDEX" val="76"/>
</p:tagLst>
</file>

<file path=ppt/tags/tag3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7"/>
  <p:tag name="KSO_WM_UNIT_LAYERLEVEL" val="1"/>
  <p:tag name="KSO_WM_TAG_VERSION" val="1.0"/>
  <p:tag name="KSO_WM_UNIT_TYPE" val="i"/>
  <p:tag name="KSO_WM_UNIT_INDEX" val="77"/>
</p:tagLst>
</file>

<file path=ppt/tags/tag3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8"/>
  <p:tag name="KSO_WM_UNIT_LAYERLEVEL" val="1"/>
  <p:tag name="KSO_WM_TAG_VERSION" val="1.0"/>
  <p:tag name="KSO_WM_UNIT_TYPE" val="i"/>
  <p:tag name="KSO_WM_UNIT_INDEX" val="78"/>
</p:tagLst>
</file>

<file path=ppt/tags/tag3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9"/>
  <p:tag name="KSO_WM_UNIT_LAYERLEVEL" val="1"/>
  <p:tag name="KSO_WM_TAG_VERSION" val="1.0"/>
  <p:tag name="KSO_WM_UNIT_TYPE" val="i"/>
  <p:tag name="KSO_WM_UNIT_INDEX" val="79"/>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0"/>
  <p:tag name="KSO_WM_UNIT_LAYERLEVEL" val="1"/>
  <p:tag name="KSO_WM_TAG_VERSION" val="1.0"/>
  <p:tag name="KSO_WM_UNIT_TYPE" val="i"/>
  <p:tag name="KSO_WM_UNIT_INDEX" val="8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1.0"/>
  <p:tag name="KSO_WM_BEAUTIFY_FLAG" val="#wm#"/>
  <p:tag name="KSO_WM_UNIT_SUBTYPE" val="c"/>
  <p:tag name="KSO_WM_UNIT_PRESET_TEXT" val="2023-7-18"/>
  <p:tag name="KSO_WM_UNIT_NOCLEAR" val="0"/>
  <p:tag name="KSO_WM_UNIT_VALUE" val="16"/>
  <p:tag name="KSO_WM_UNIT_TYPE" val="f"/>
  <p:tag name="KSO_WM_UNIT_INDEX"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3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81"/>
  <p:tag name="KSO_WM_UNIT_LAYERLEVEL" val="1"/>
  <p:tag name="KSO_WM_TAG_VERSION" val="1.0"/>
  <p:tag name="KSO_WM_UNIT_TYPE" val="i"/>
  <p:tag name="KSO_WM_UNIT_INDEX" val="8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2"/>
  <p:tag name="KSO_WM_UNIT_LAYERLEVEL" val="1"/>
  <p:tag name="KSO_WM_TAG_VERSION" val="1.0"/>
  <p:tag name="KSO_WM_BEAUTIFY_FLAG" val="#wm#"/>
  <p:tag name="KSO_WM_UNIT_TYPE" val="i"/>
  <p:tag name="KSO_WM_UNIT_INDEX" val="8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985"/>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g"/>
  <p:tag name="KSO_WM_UNIT_PRESET_TEXT" val="单击此处编辑母版文本样式&#10;二级&#10;三级&#10;四级&#10;五级"/>
  <p:tag name="KSO_WM_UNIT_NOCLEAR" val="0"/>
  <p:tag name="KSO_WM_UNIT_VALUE" val="340"/>
  <p:tag name="KSO_WM_UNIT_TYPE" val="f"/>
  <p:tag name="KSO_WM_UNIT_INDEX" val="1"/>
  <p:tag name="KSO_WM_TEMPLATE_CATEGORY" val="custom"/>
  <p:tag name="KSO_WM_TEMPLATE_INDEX" val="20230985"/>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3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3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TYPE" val="i"/>
  <p:tag name="KSO_WM_UNIT_INDEX" val="3"/>
</p:tagLst>
</file>

<file path=ppt/tags/tag3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3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UNIT_TYPE" val="i"/>
  <p:tag name="KSO_WM_UNIT_INDEX" val="5"/>
</p:tagLst>
</file>

<file path=ppt/tags/tag3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1.0"/>
  <p:tag name="KSO_WM_UNIT_TYPE" val="i"/>
  <p:tag name="KSO_WM_UNIT_INDEX" val="6"/>
</p:tagLst>
</file>

<file path=ppt/tags/tag3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1.0"/>
  <p:tag name="KSO_WM_UNIT_TYPE" val="i"/>
  <p:tag name="KSO_WM_UNIT_INDEX" val="7"/>
</p:tagLst>
</file>

<file path=ppt/tags/tag3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8"/>
  <p:tag name="KSO_WM_UNIT_LAYERLEVEL" val="1"/>
  <p:tag name="KSO_WM_TAG_VERSION" val="1.0"/>
  <p:tag name="KSO_WM_UNIT_TYPE" val="i"/>
  <p:tag name="KSO_WM_UNIT_INDEX" val="8"/>
</p:tagLst>
</file>

<file path=ppt/tags/tag3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9"/>
  <p:tag name="KSO_WM_UNIT_LAYERLEVEL" val="1"/>
  <p:tag name="KSO_WM_TAG_VERSION" val="1.0"/>
  <p:tag name="KSO_WM_UNIT_TYPE" val="i"/>
  <p:tag name="KSO_WM_UNIT_INDEX" val="9"/>
</p:tagLst>
</file>

<file path=ppt/tags/tag3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0"/>
  <p:tag name="KSO_WM_UNIT_LAYERLEVEL" val="1"/>
  <p:tag name="KSO_WM_TAG_VERSION" val="1.0"/>
  <p:tag name="KSO_WM_UNIT_TYPE" val="i"/>
  <p:tag name="KSO_WM_UNIT_INDEX" val="10"/>
</p:tagLst>
</file>

<file path=ppt/tags/tag3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1"/>
  <p:tag name="KSO_WM_UNIT_LAYERLEVEL" val="1"/>
  <p:tag name="KSO_WM_TAG_VERSION" val="1.0"/>
  <p:tag name="KSO_WM_UNIT_TYPE" val="i"/>
  <p:tag name="KSO_WM_UNIT_INDEX" val="11"/>
</p:tagLst>
</file>

<file path=ppt/tags/tag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4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2"/>
  <p:tag name="KSO_WM_UNIT_LAYERLEVEL" val="1"/>
  <p:tag name="KSO_WM_TAG_VERSION" val="1.0"/>
  <p:tag name="KSO_WM_UNIT_TYPE" val="i"/>
  <p:tag name="KSO_WM_UNIT_INDEX" val="12"/>
</p:tagLst>
</file>

<file path=ppt/tags/tag4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3"/>
  <p:tag name="KSO_WM_UNIT_LAYERLEVEL" val="1"/>
  <p:tag name="KSO_WM_TAG_VERSION" val="1.0"/>
  <p:tag name="KSO_WM_UNIT_TYPE" val="i"/>
  <p:tag name="KSO_WM_UNIT_INDEX" val="13"/>
</p:tagLst>
</file>

<file path=ppt/tags/tag4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4"/>
  <p:tag name="KSO_WM_UNIT_LAYERLEVEL" val="1"/>
  <p:tag name="KSO_WM_TAG_VERSION" val="1.0"/>
  <p:tag name="KSO_WM_UNIT_TYPE" val="i"/>
  <p:tag name="KSO_WM_UNIT_INDEX" val="14"/>
</p:tagLst>
</file>

<file path=ppt/tags/tag4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5"/>
  <p:tag name="KSO_WM_UNIT_LAYERLEVEL" val="1"/>
  <p:tag name="KSO_WM_TAG_VERSION" val="1.0"/>
  <p:tag name="KSO_WM_UNIT_TYPE" val="i"/>
  <p:tag name="KSO_WM_UNIT_INDEX" val="15"/>
</p:tagLst>
</file>

<file path=ppt/tags/tag4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6"/>
  <p:tag name="KSO_WM_UNIT_LAYERLEVEL" val="1"/>
  <p:tag name="KSO_WM_TAG_VERSION" val="1.0"/>
  <p:tag name="KSO_WM_UNIT_TYPE" val="i"/>
  <p:tag name="KSO_WM_UNIT_INDEX" val="16"/>
</p:tagLst>
</file>

<file path=ppt/tags/tag4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7"/>
  <p:tag name="KSO_WM_UNIT_LAYERLEVEL" val="1"/>
  <p:tag name="KSO_WM_TAG_VERSION" val="1.0"/>
  <p:tag name="KSO_WM_UNIT_TYPE" val="i"/>
  <p:tag name="KSO_WM_UNIT_INDEX" val="17"/>
</p:tagLst>
</file>

<file path=ppt/tags/tag4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8"/>
  <p:tag name="KSO_WM_UNIT_LAYERLEVEL" val="1"/>
  <p:tag name="KSO_WM_TAG_VERSION" val="1.0"/>
  <p:tag name="KSO_WM_UNIT_TYPE" val="i"/>
  <p:tag name="KSO_WM_UNIT_INDEX" val="18"/>
</p:tagLst>
</file>

<file path=ppt/tags/tag4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9"/>
  <p:tag name="KSO_WM_UNIT_LAYERLEVEL" val="1"/>
  <p:tag name="KSO_WM_TAG_VERSION" val="1.0"/>
  <p:tag name="KSO_WM_UNIT_TYPE" val="i"/>
  <p:tag name="KSO_WM_UNIT_INDEX" val="19"/>
</p:tagLst>
</file>

<file path=ppt/tags/tag4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0"/>
  <p:tag name="KSO_WM_UNIT_LAYERLEVEL" val="1"/>
  <p:tag name="KSO_WM_TAG_VERSION" val="1.0"/>
  <p:tag name="KSO_WM_UNIT_TYPE" val="i"/>
  <p:tag name="KSO_WM_UNIT_INDEX" val="20"/>
</p:tagLst>
</file>

<file path=ppt/tags/tag4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1"/>
  <p:tag name="KSO_WM_UNIT_LAYERLEVEL" val="1"/>
  <p:tag name="KSO_WM_TAG_VERSION" val="1.0"/>
  <p:tag name="KSO_WM_UNIT_TYPE" val="i"/>
  <p:tag name="KSO_WM_UNIT_INDEX" val="21"/>
</p:tagLst>
</file>

<file path=ppt/tags/tag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4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2"/>
  <p:tag name="KSO_WM_UNIT_LAYERLEVEL" val="1"/>
  <p:tag name="KSO_WM_TAG_VERSION" val="1.0"/>
  <p:tag name="KSO_WM_UNIT_TYPE" val="i"/>
  <p:tag name="KSO_WM_UNIT_INDEX" val="22"/>
</p:tagLst>
</file>

<file path=ppt/tags/tag4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3"/>
  <p:tag name="KSO_WM_UNIT_LAYERLEVEL" val="1"/>
  <p:tag name="KSO_WM_TAG_VERSION" val="1.0"/>
  <p:tag name="KSO_WM_UNIT_TYPE" val="i"/>
  <p:tag name="KSO_WM_UNIT_INDEX" val="23"/>
</p:tagLst>
</file>

<file path=ppt/tags/tag4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4"/>
  <p:tag name="KSO_WM_UNIT_LAYERLEVEL" val="1"/>
  <p:tag name="KSO_WM_TAG_VERSION" val="1.0"/>
  <p:tag name="KSO_WM_UNIT_TYPE" val="i"/>
  <p:tag name="KSO_WM_UNIT_INDEX" val="24"/>
</p:tagLst>
</file>

<file path=ppt/tags/tag4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5"/>
  <p:tag name="KSO_WM_UNIT_LAYERLEVEL" val="1"/>
  <p:tag name="KSO_WM_TAG_VERSION" val="1.0"/>
  <p:tag name="KSO_WM_UNIT_TYPE" val="i"/>
  <p:tag name="KSO_WM_UNIT_INDEX" val="25"/>
</p:tagLst>
</file>

<file path=ppt/tags/tag4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6"/>
  <p:tag name="KSO_WM_UNIT_LAYERLEVEL" val="1"/>
  <p:tag name="KSO_WM_TAG_VERSION" val="1.0"/>
  <p:tag name="KSO_WM_UNIT_TYPE" val="i"/>
  <p:tag name="KSO_WM_UNIT_INDEX" val="26"/>
</p:tagLst>
</file>

<file path=ppt/tags/tag4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7"/>
  <p:tag name="KSO_WM_UNIT_LAYERLEVEL" val="1"/>
  <p:tag name="KSO_WM_TAG_VERSION" val="1.0"/>
  <p:tag name="KSO_WM_UNIT_TYPE" val="i"/>
  <p:tag name="KSO_WM_UNIT_INDEX" val="27"/>
</p:tagLst>
</file>

<file path=ppt/tags/tag4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8"/>
  <p:tag name="KSO_WM_UNIT_LAYERLEVEL" val="1"/>
  <p:tag name="KSO_WM_TAG_VERSION" val="1.0"/>
  <p:tag name="KSO_WM_UNIT_TYPE" val="i"/>
  <p:tag name="KSO_WM_UNIT_INDEX" val="28"/>
</p:tagLst>
</file>

<file path=ppt/tags/tag4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9"/>
  <p:tag name="KSO_WM_UNIT_LAYERLEVEL" val="1"/>
  <p:tag name="KSO_WM_TAG_VERSION" val="1.0"/>
  <p:tag name="KSO_WM_UNIT_TYPE" val="i"/>
  <p:tag name="KSO_WM_UNIT_INDEX" val="29"/>
</p:tagLst>
</file>

<file path=ppt/tags/tag4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0"/>
  <p:tag name="KSO_WM_UNIT_LAYERLEVEL" val="1"/>
  <p:tag name="KSO_WM_TAG_VERSION" val="1.0"/>
  <p:tag name="KSO_WM_UNIT_TYPE" val="i"/>
  <p:tag name="KSO_WM_UNIT_INDEX" val="30"/>
</p:tagLst>
</file>

<file path=ppt/tags/tag4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1"/>
  <p:tag name="KSO_WM_UNIT_LAYERLEVEL" val="1"/>
  <p:tag name="KSO_WM_TAG_VERSION" val="1.0"/>
  <p:tag name="KSO_WM_UNIT_TYPE" val="i"/>
  <p:tag name="KSO_WM_UNIT_INDEX" val="31"/>
</p:tagLst>
</file>

<file path=ppt/tags/tag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4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2"/>
  <p:tag name="KSO_WM_UNIT_LAYERLEVEL" val="1"/>
  <p:tag name="KSO_WM_TAG_VERSION" val="1.0"/>
  <p:tag name="KSO_WM_UNIT_TYPE" val="i"/>
  <p:tag name="KSO_WM_UNIT_INDEX" val="32"/>
</p:tagLst>
</file>

<file path=ppt/tags/tag4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3"/>
  <p:tag name="KSO_WM_UNIT_LAYERLEVEL" val="1"/>
  <p:tag name="KSO_WM_TAG_VERSION" val="1.0"/>
  <p:tag name="KSO_WM_UNIT_TYPE" val="i"/>
  <p:tag name="KSO_WM_UNIT_INDEX" val="33"/>
</p:tagLst>
</file>

<file path=ppt/tags/tag4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4"/>
  <p:tag name="KSO_WM_UNIT_LAYERLEVEL" val="1"/>
  <p:tag name="KSO_WM_TAG_VERSION" val="1.0"/>
  <p:tag name="KSO_WM_UNIT_TYPE" val="i"/>
  <p:tag name="KSO_WM_UNIT_INDEX" val="34"/>
</p:tagLst>
</file>

<file path=ppt/tags/tag4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5"/>
  <p:tag name="KSO_WM_UNIT_LAYERLEVEL" val="1"/>
  <p:tag name="KSO_WM_TAG_VERSION" val="1.0"/>
  <p:tag name="KSO_WM_UNIT_TYPE" val="i"/>
  <p:tag name="KSO_WM_UNIT_INDEX" val="35"/>
</p:tagLst>
</file>

<file path=ppt/tags/tag4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6"/>
  <p:tag name="KSO_WM_UNIT_LAYERLEVEL" val="1"/>
  <p:tag name="KSO_WM_TAG_VERSION" val="1.0"/>
  <p:tag name="KSO_WM_UNIT_TYPE" val="i"/>
  <p:tag name="KSO_WM_UNIT_INDEX" val="36"/>
</p:tagLst>
</file>

<file path=ppt/tags/tag4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7"/>
  <p:tag name="KSO_WM_UNIT_LAYERLEVEL" val="1"/>
  <p:tag name="KSO_WM_TAG_VERSION" val="1.0"/>
  <p:tag name="KSO_WM_UNIT_TYPE" val="i"/>
  <p:tag name="KSO_WM_UNIT_INDEX" val="37"/>
</p:tagLst>
</file>

<file path=ppt/tags/tag4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8"/>
  <p:tag name="KSO_WM_UNIT_LAYERLEVEL" val="1"/>
  <p:tag name="KSO_WM_TAG_VERSION" val="1.0"/>
  <p:tag name="KSO_WM_UNIT_TYPE" val="i"/>
  <p:tag name="KSO_WM_UNIT_INDEX" val="38"/>
</p:tagLst>
</file>

<file path=ppt/tags/tag4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9"/>
  <p:tag name="KSO_WM_UNIT_LAYERLEVEL" val="1"/>
  <p:tag name="KSO_WM_TAG_VERSION" val="1.0"/>
  <p:tag name="KSO_WM_UNIT_TYPE" val="i"/>
  <p:tag name="KSO_WM_UNIT_INDEX" val="39"/>
</p:tagLst>
</file>

<file path=ppt/tags/tag4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0"/>
  <p:tag name="KSO_WM_UNIT_LAYERLEVEL" val="1"/>
  <p:tag name="KSO_WM_TAG_VERSION" val="1.0"/>
  <p:tag name="KSO_WM_UNIT_TYPE" val="i"/>
  <p:tag name="KSO_WM_UNIT_INDEX" val="40"/>
</p:tagLst>
</file>

<file path=ppt/tags/tag4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1"/>
  <p:tag name="KSO_WM_UNIT_LAYERLEVEL" val="1"/>
  <p:tag name="KSO_WM_TAG_VERSION" val="1.0"/>
  <p:tag name="KSO_WM_UNIT_TYPE" val="i"/>
  <p:tag name="KSO_WM_UNIT_INDEX" val="41"/>
</p:tagLst>
</file>

<file path=ppt/tags/tag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4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2"/>
  <p:tag name="KSO_WM_UNIT_LAYERLEVEL" val="1"/>
  <p:tag name="KSO_WM_TAG_VERSION" val="1.0"/>
  <p:tag name="KSO_WM_UNIT_TYPE" val="i"/>
  <p:tag name="KSO_WM_UNIT_INDEX" val="42"/>
</p:tagLst>
</file>

<file path=ppt/tags/tag4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3"/>
  <p:tag name="KSO_WM_UNIT_LAYERLEVEL" val="1"/>
  <p:tag name="KSO_WM_TAG_VERSION" val="1.0"/>
  <p:tag name="KSO_WM_UNIT_TYPE" val="i"/>
  <p:tag name="KSO_WM_UNIT_INDEX" val="43"/>
</p:tagLst>
</file>

<file path=ppt/tags/tag4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4"/>
  <p:tag name="KSO_WM_UNIT_LAYERLEVEL" val="1"/>
  <p:tag name="KSO_WM_TAG_VERSION" val="1.0"/>
  <p:tag name="KSO_WM_UNIT_TYPE" val="i"/>
  <p:tag name="KSO_WM_UNIT_INDEX" val="44"/>
</p:tagLst>
</file>

<file path=ppt/tags/tag4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5"/>
  <p:tag name="KSO_WM_UNIT_LAYERLEVEL" val="1"/>
  <p:tag name="KSO_WM_TAG_VERSION" val="1.0"/>
  <p:tag name="KSO_WM_UNIT_TYPE" val="i"/>
  <p:tag name="KSO_WM_UNIT_INDEX" val="45"/>
</p:tagLst>
</file>

<file path=ppt/tags/tag4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6"/>
  <p:tag name="KSO_WM_UNIT_LAYERLEVEL" val="1"/>
  <p:tag name="KSO_WM_TAG_VERSION" val="1.0"/>
  <p:tag name="KSO_WM_UNIT_TYPE" val="i"/>
  <p:tag name="KSO_WM_UNIT_INDEX" val="46"/>
</p:tagLst>
</file>

<file path=ppt/tags/tag4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7"/>
  <p:tag name="KSO_WM_UNIT_LAYERLEVEL" val="1"/>
  <p:tag name="KSO_WM_TAG_VERSION" val="1.0"/>
  <p:tag name="KSO_WM_UNIT_TYPE" val="i"/>
  <p:tag name="KSO_WM_UNIT_INDEX" val="47"/>
</p:tagLst>
</file>

<file path=ppt/tags/tag4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8"/>
  <p:tag name="KSO_WM_UNIT_LAYERLEVEL" val="1"/>
  <p:tag name="KSO_WM_TAG_VERSION" val="1.0"/>
  <p:tag name="KSO_WM_UNIT_TYPE" val="i"/>
  <p:tag name="KSO_WM_UNIT_INDEX" val="48"/>
</p:tagLst>
</file>

<file path=ppt/tags/tag4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9"/>
  <p:tag name="KSO_WM_UNIT_LAYERLEVEL" val="1"/>
  <p:tag name="KSO_WM_TAG_VERSION" val="1.0"/>
  <p:tag name="KSO_WM_UNIT_TYPE" val="i"/>
  <p:tag name="KSO_WM_UNIT_INDEX" val="49"/>
</p:tagLst>
</file>

<file path=ppt/tags/tag4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0"/>
  <p:tag name="KSO_WM_UNIT_LAYERLEVEL" val="1"/>
  <p:tag name="KSO_WM_TAG_VERSION" val="1.0"/>
  <p:tag name="KSO_WM_UNIT_TYPE" val="i"/>
  <p:tag name="KSO_WM_UNIT_INDEX" val="50"/>
</p:tagLst>
</file>

<file path=ppt/tags/tag4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1"/>
  <p:tag name="KSO_WM_UNIT_LAYERLEVEL" val="1"/>
  <p:tag name="KSO_WM_TAG_VERSION" val="1.0"/>
  <p:tag name="KSO_WM_UNIT_TYPE" val="i"/>
  <p:tag name="KSO_WM_UNIT_INDEX" val="51"/>
</p:tagLst>
</file>

<file path=ppt/tags/tag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4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2"/>
  <p:tag name="KSO_WM_UNIT_LAYERLEVEL" val="1"/>
  <p:tag name="KSO_WM_TAG_VERSION" val="1.0"/>
  <p:tag name="KSO_WM_UNIT_TYPE" val="i"/>
  <p:tag name="KSO_WM_UNIT_INDEX" val="52"/>
</p:tagLst>
</file>

<file path=ppt/tags/tag4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3"/>
  <p:tag name="KSO_WM_UNIT_LAYERLEVEL" val="1"/>
  <p:tag name="KSO_WM_TAG_VERSION" val="1.0"/>
  <p:tag name="KSO_WM_UNIT_TYPE" val="i"/>
  <p:tag name="KSO_WM_UNIT_INDEX" val="53"/>
</p:tagLst>
</file>

<file path=ppt/tags/tag4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4"/>
  <p:tag name="KSO_WM_UNIT_LAYERLEVEL" val="1"/>
  <p:tag name="KSO_WM_TAG_VERSION" val="1.0"/>
  <p:tag name="KSO_WM_UNIT_TYPE" val="i"/>
  <p:tag name="KSO_WM_UNIT_INDEX" val="54"/>
</p:tagLst>
</file>

<file path=ppt/tags/tag4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5"/>
  <p:tag name="KSO_WM_UNIT_LAYERLEVEL" val="1"/>
  <p:tag name="KSO_WM_TAG_VERSION" val="1.0"/>
  <p:tag name="KSO_WM_UNIT_TYPE" val="i"/>
  <p:tag name="KSO_WM_UNIT_INDEX" val="55"/>
</p:tagLst>
</file>

<file path=ppt/tags/tag4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6"/>
  <p:tag name="KSO_WM_UNIT_LAYERLEVEL" val="1"/>
  <p:tag name="KSO_WM_TAG_VERSION" val="1.0"/>
  <p:tag name="KSO_WM_UNIT_TYPE" val="i"/>
  <p:tag name="KSO_WM_UNIT_INDEX" val="56"/>
</p:tagLst>
</file>

<file path=ppt/tags/tag4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7"/>
  <p:tag name="KSO_WM_UNIT_LAYERLEVEL" val="1"/>
  <p:tag name="KSO_WM_TAG_VERSION" val="1.0"/>
  <p:tag name="KSO_WM_UNIT_TYPE" val="i"/>
  <p:tag name="KSO_WM_UNIT_INDEX" val="57"/>
</p:tagLst>
</file>

<file path=ppt/tags/tag4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8"/>
  <p:tag name="KSO_WM_UNIT_LAYERLEVEL" val="1"/>
  <p:tag name="KSO_WM_TAG_VERSION" val="1.0"/>
  <p:tag name="KSO_WM_UNIT_TYPE" val="i"/>
  <p:tag name="KSO_WM_UNIT_INDEX" val="58"/>
</p:tagLst>
</file>

<file path=ppt/tags/tag4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9"/>
  <p:tag name="KSO_WM_UNIT_LAYERLEVEL" val="1"/>
  <p:tag name="KSO_WM_TAG_VERSION" val="1.0"/>
  <p:tag name="KSO_WM_UNIT_TYPE" val="i"/>
  <p:tag name="KSO_WM_UNIT_INDEX" val="59"/>
</p:tagLst>
</file>

<file path=ppt/tags/tag4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0"/>
  <p:tag name="KSO_WM_UNIT_LAYERLEVEL" val="1"/>
  <p:tag name="KSO_WM_TAG_VERSION" val="1.0"/>
  <p:tag name="KSO_WM_UNIT_TYPE" val="i"/>
  <p:tag name="KSO_WM_UNIT_INDEX" val="60"/>
</p:tagLst>
</file>

<file path=ppt/tags/tag4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1"/>
  <p:tag name="KSO_WM_UNIT_LAYERLEVEL" val="1"/>
  <p:tag name="KSO_WM_TAG_VERSION" val="1.0"/>
  <p:tag name="KSO_WM_UNIT_TYPE" val="i"/>
  <p:tag name="KSO_WM_UNIT_INDEX" val="61"/>
</p:tagLst>
</file>

<file path=ppt/tags/tag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4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2"/>
  <p:tag name="KSO_WM_UNIT_LAYERLEVEL" val="1"/>
  <p:tag name="KSO_WM_TAG_VERSION" val="1.0"/>
  <p:tag name="KSO_WM_UNIT_TYPE" val="i"/>
  <p:tag name="KSO_WM_UNIT_INDEX" val="62"/>
</p:tagLst>
</file>

<file path=ppt/tags/tag4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3"/>
  <p:tag name="KSO_WM_UNIT_LAYERLEVEL" val="1"/>
  <p:tag name="KSO_WM_TAG_VERSION" val="1.0"/>
  <p:tag name="KSO_WM_UNIT_TYPE" val="i"/>
  <p:tag name="KSO_WM_UNIT_INDEX" val="63"/>
</p:tagLst>
</file>

<file path=ppt/tags/tag4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4"/>
  <p:tag name="KSO_WM_UNIT_LAYERLEVEL" val="1"/>
  <p:tag name="KSO_WM_TAG_VERSION" val="1.0"/>
  <p:tag name="KSO_WM_UNIT_TYPE" val="i"/>
  <p:tag name="KSO_WM_UNIT_INDEX" val="64"/>
</p:tagLst>
</file>

<file path=ppt/tags/tag4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5"/>
  <p:tag name="KSO_WM_UNIT_LAYERLEVEL" val="1"/>
  <p:tag name="KSO_WM_TAG_VERSION" val="1.0"/>
  <p:tag name="KSO_WM_UNIT_TYPE" val="i"/>
  <p:tag name="KSO_WM_UNIT_INDEX" val="65"/>
</p:tagLst>
</file>

<file path=ppt/tags/tag4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6"/>
  <p:tag name="KSO_WM_UNIT_LAYERLEVEL" val="1"/>
  <p:tag name="KSO_WM_TAG_VERSION" val="1.0"/>
  <p:tag name="KSO_WM_UNIT_TYPE" val="i"/>
  <p:tag name="KSO_WM_UNIT_INDEX" val="66"/>
</p:tagLst>
</file>

<file path=ppt/tags/tag4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7"/>
  <p:tag name="KSO_WM_UNIT_LAYERLEVEL" val="1"/>
  <p:tag name="KSO_WM_TAG_VERSION" val="1.0"/>
  <p:tag name="KSO_WM_UNIT_TYPE" val="i"/>
  <p:tag name="KSO_WM_UNIT_INDEX" val="67"/>
</p:tagLst>
</file>

<file path=ppt/tags/tag4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8"/>
  <p:tag name="KSO_WM_UNIT_LAYERLEVEL" val="1"/>
  <p:tag name="KSO_WM_TAG_VERSION" val="1.0"/>
  <p:tag name="KSO_WM_UNIT_TYPE" val="i"/>
  <p:tag name="KSO_WM_UNIT_INDEX" val="68"/>
</p:tagLst>
</file>

<file path=ppt/tags/tag4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9"/>
  <p:tag name="KSO_WM_UNIT_LAYERLEVEL" val="1"/>
  <p:tag name="KSO_WM_TAG_VERSION" val="1.0"/>
  <p:tag name="KSO_WM_UNIT_TYPE" val="i"/>
  <p:tag name="KSO_WM_UNIT_INDEX" val="69"/>
</p:tagLst>
</file>

<file path=ppt/tags/tag4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0"/>
  <p:tag name="KSO_WM_UNIT_LAYERLEVEL" val="1"/>
  <p:tag name="KSO_WM_TAG_VERSION" val="1.0"/>
  <p:tag name="KSO_WM_UNIT_TYPE" val="i"/>
  <p:tag name="KSO_WM_UNIT_INDEX" val="70"/>
</p:tagLst>
</file>

<file path=ppt/tags/tag4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1"/>
  <p:tag name="KSO_WM_UNIT_LAYERLEVEL" val="1"/>
  <p:tag name="KSO_WM_TAG_VERSION" val="1.0"/>
  <p:tag name="KSO_WM_UNIT_TYPE" val="i"/>
  <p:tag name="KSO_WM_UNIT_INDEX" val="71"/>
</p:tagLst>
</file>

<file path=ppt/tags/tag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4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2"/>
  <p:tag name="KSO_WM_UNIT_LAYERLEVEL" val="1"/>
  <p:tag name="KSO_WM_TAG_VERSION" val="1.0"/>
  <p:tag name="KSO_WM_UNIT_TYPE" val="i"/>
  <p:tag name="KSO_WM_UNIT_INDEX" val="72"/>
</p:tagLst>
</file>

<file path=ppt/tags/tag4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3"/>
  <p:tag name="KSO_WM_UNIT_LAYERLEVEL" val="1"/>
  <p:tag name="KSO_WM_TAG_VERSION" val="1.0"/>
  <p:tag name="KSO_WM_UNIT_TYPE" val="i"/>
  <p:tag name="KSO_WM_UNIT_INDEX" val="73"/>
</p:tagLst>
</file>

<file path=ppt/tags/tag4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4"/>
  <p:tag name="KSO_WM_UNIT_LAYERLEVEL" val="1"/>
  <p:tag name="KSO_WM_TAG_VERSION" val="1.0"/>
  <p:tag name="KSO_WM_UNIT_TYPE" val="i"/>
  <p:tag name="KSO_WM_UNIT_INDEX" val="74"/>
</p:tagLst>
</file>

<file path=ppt/tags/tag4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5"/>
  <p:tag name="KSO_WM_UNIT_LAYERLEVEL" val="1"/>
  <p:tag name="KSO_WM_TAG_VERSION" val="1.0"/>
  <p:tag name="KSO_WM_UNIT_TYPE" val="i"/>
  <p:tag name="KSO_WM_UNIT_INDEX" val="75"/>
</p:tagLst>
</file>

<file path=ppt/tags/tag4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6"/>
  <p:tag name="KSO_WM_UNIT_LAYERLEVEL" val="1"/>
  <p:tag name="KSO_WM_TAG_VERSION" val="1.0"/>
  <p:tag name="KSO_WM_UNIT_TYPE" val="i"/>
  <p:tag name="KSO_WM_UNIT_INDEX" val="76"/>
</p:tagLst>
</file>

<file path=ppt/tags/tag4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7"/>
  <p:tag name="KSO_WM_UNIT_LAYERLEVEL" val="1"/>
  <p:tag name="KSO_WM_TAG_VERSION" val="1.0"/>
  <p:tag name="KSO_WM_UNIT_TYPE" val="i"/>
  <p:tag name="KSO_WM_UNIT_INDEX" val="77"/>
</p:tagLst>
</file>

<file path=ppt/tags/tag4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8"/>
  <p:tag name="KSO_WM_UNIT_LAYERLEVEL" val="1"/>
  <p:tag name="KSO_WM_TAG_VERSION" val="1.0"/>
  <p:tag name="KSO_WM_UNIT_TYPE" val="i"/>
  <p:tag name="KSO_WM_UNIT_INDEX" val="78"/>
</p:tagLst>
</file>

<file path=ppt/tags/tag4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9"/>
  <p:tag name="KSO_WM_UNIT_LAYERLEVEL" val="1"/>
  <p:tag name="KSO_WM_TAG_VERSION" val="1.0"/>
  <p:tag name="KSO_WM_UNIT_TYPE" val="i"/>
  <p:tag name="KSO_WM_UNIT_INDEX" val="79"/>
</p:tagLst>
</file>

<file path=ppt/tags/tag46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85"/>
  <p:tag name="KSO_WM_SPECIAL_SOURCE" val="bdnull"/>
  <p:tag name="KSO_WM_TEMPLATE_THUMBS_INDEX" val="1、9"/>
</p:tagLst>
</file>

<file path=ppt/tags/tag4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85_1*a*1"/>
  <p:tag name="KSO_WM_TEMPLATE_CATEGORY" val="custom"/>
  <p:tag name="KSO_WM_TEMPLATE_INDEX" val="20230985"/>
  <p:tag name="KSO_WM_UNIT_LAYERLEVEL" val="1"/>
  <p:tag name="KSO_WM_TAG_VERSION" val="1.0"/>
  <p:tag name="KSO_WM_BEAUTIFY_FLAG" val="#wm#"/>
  <p:tag name="KSO_WM_UNIT_PRESET_TEXT" val="单击添加文档标题"/>
  <p:tag name="KSO_WM_UNIT_TEXT_TYPE" val="1"/>
</p:tagLst>
</file>

<file path=ppt/tags/tag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470.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0985_1*b*1"/>
  <p:tag name="KSO_WM_TEMPLATE_CATEGORY" val="custom"/>
  <p:tag name="KSO_WM_TEMPLATE_INDEX" val="20230985"/>
  <p:tag name="KSO_WM_UNIT_LAYERLEVEL" val="1"/>
  <p:tag name="KSO_WM_TAG_VERSION" val="1.0"/>
  <p:tag name="KSO_WM_BEAUTIFY_FLAG" val="#wm#"/>
  <p:tag name="KSO_WM_UNIT_PRESET_TEXT" val="WPS,a click to unlimited possibilities"/>
  <p:tag name="KSO_WM_UNIT_TEXT_TYPE" val="1"/>
</p:tagLst>
</file>

<file path=ppt/tags/tag471.xml><?xml version="1.0" encoding="utf-8"?>
<p:tagLst xmlns:p="http://schemas.openxmlformats.org/presentationml/2006/main">
  <p:tag name="KSO_WM_UNIT_SUBTYPE" val="b"/>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2"/>
  <p:tag name="KSO_WM_UNIT_ID" val="custom20230985_1*f*2"/>
  <p:tag name="KSO_WM_TEMPLATE_CATEGORY" val="custom"/>
  <p:tag name="KSO_WM_TEMPLATE_INDEX" val="20230985"/>
  <p:tag name="KSO_WM_UNIT_LAYERLEVEL" val="1"/>
  <p:tag name="KSO_WM_TAG_VERSION" val="1.0"/>
  <p:tag name="KSO_WM_BEAUTIFY_FLAG" val="#wm#"/>
</p:tagLst>
</file>

<file path=ppt/tags/tag472.xml><?xml version="1.0" encoding="utf-8"?>
<p:tagLst xmlns:p="http://schemas.openxmlformats.org/presentationml/2006/main">
  <p:tag name="KSO_WM_SLIDE_ID" val="custom20230985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85"/>
  <p:tag name="KSO_WM_SLIDE_LAYOUT" val="a_b_f"/>
  <p:tag name="KSO_WM_SLIDE_LAYOUT_CNT" val="1_1_2"/>
  <p:tag name="KSO_WM_SLIDE_TYPE" val="title"/>
  <p:tag name="KSO_WM_SLIDE_SUBTYPE" val="pureTxt"/>
  <p:tag name="KSO_WM_SPECIAL_SOURCE" val="bdnull"/>
  <p:tag name="KSO_WM_TEMPLATE_THUMBS_INDEX" val="1、9"/>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 name="KSO_WM_UNIT_TEXT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f*1"/>
  <p:tag name="KSO_WM_TEMPLATE_CATEGORY" val="custom"/>
  <p:tag name="KSO_WM_TEMPLATE_INDEX" val="20230985"/>
  <p:tag name="KSO_WM_UNIT_LAYERLEVEL" val="1"/>
  <p:tag name="KSO_WM_TAG_VERSION" val="1.0"/>
  <p:tag name="KSO_WM_BEAUTIFY_FLAG" val="#wm#"/>
  <p:tag name="KSO_WM_UNIT_SUBTYPE" val="a"/>
  <p:tag name="KSO_WM_UNIT_NOCLEAR" val="0"/>
  <p:tag name="KSO_WM_UNIT_VALUE" val="330"/>
  <p:tag name="KSO_WM_UNIT_TYPE" val="f"/>
  <p:tag name="KSO_WM_UNIT_INDEX" val="1"/>
  <p:tag name="KSO_WM_UNIT_PRESET_TEXT" val="单击此处输入你的正文"/>
  <p:tag name="KSO_WM_UNIT_TEXT_TYPE" val="1"/>
</p:tagLst>
</file>

<file path=ppt/tags/tag475.xml><?xml version="1.0" encoding="utf-8"?>
<p:tagLst xmlns:p="http://schemas.openxmlformats.org/presentationml/2006/main">
  <p:tag name="KSO_WM_SLIDE_ID" val="custom20230985_8"/>
  <p:tag name="KSO_WM_TEMPLATE_SUBCATEGORY" val="29"/>
  <p:tag name="KSO_WM_TEMPLATE_MASTER_TYPE" val="0"/>
  <p:tag name="KSO_WM_TEMPLATE_COLOR_TYPE" val="0"/>
  <p:tag name="KSO_WM_SLIDE_ITEM_CNT" val="0"/>
  <p:tag name="KSO_WM_SLIDE_INDEX" val="8"/>
  <p:tag name="KSO_WM_TAG_VERSION" val="1.0"/>
  <p:tag name="KSO_WM_BEAUTIFY_FLAG" val="#wm#"/>
  <p:tag name="KSO_WM_TEMPLATE_CATEGORY" val="custom"/>
  <p:tag name="KSO_WM_TEMPLATE_INDEX" val="20230985"/>
  <p:tag name="KSO_WM_SLIDE_TYPE" val="text"/>
  <p:tag name="KSO_WM_SLIDE_SUBTYPE" val="pureTxt"/>
  <p:tag name="KSO_WM_SLIDE_SIZE" val="828*453"/>
  <p:tag name="KSO_WM_SLIDE_POSITION" val="66*32"/>
  <p:tag name="KSO_WM_SLIDE_LAYOUT" val="a_f"/>
  <p:tag name="KSO_WM_SLIDE_LAYOUT_CNT" val="1_1"/>
  <p:tag name="KSO_WM_SPECIAL_SOURCE" val="bdnull"/>
</p:tagLst>
</file>

<file path=ppt/tags/tag476.xml><?xml version="1.0" encoding="utf-8"?>
<p:tagLst xmlns:p="http://schemas.openxmlformats.org/presentationml/2006/main">
  <p:tag name="KSO_WM_SLIDE_ID" val="custom20230985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85"/>
  <p:tag name="KSO_WM_SLIDE_TYPE" val="sectionTitle"/>
  <p:tag name="KSO_WM_SLIDE_SUBTYPE" val="pureTxt"/>
  <p:tag name="KSO_WM_SLIDE_LAYOUT" val="a_e"/>
  <p:tag name="KSO_WM_SLIDE_LAYOUT_CNT" val="1_1"/>
  <p:tag name="KSO_WM_SPECIAL_SOURCE" val="bdnull"/>
</p:tagLst>
</file>

<file path=ppt/tags/tag477.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78.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79.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480.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1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8_3*l_h_f*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8_3*l_h_a*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2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8_3*l_h_f*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8_3*l_h_a*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3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8_3*l_h_f*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8_3*l_h_a*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8_3*l_h_i*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4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78_3*l_h_f*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78_3*l_h_a*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07_3*a*1"/>
  <p:tag name="KSO_WM_TEMPLATE_CATEGORY" val="diagram"/>
  <p:tag name="KSO_WM_TEMPLATE_INDEX" val="20231307"/>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495.xml><?xml version="1.0" encoding="utf-8"?>
<p:tagLst xmlns:p="http://schemas.openxmlformats.org/presentationml/2006/main">
  <p:tag name="KSO_WM_SLIDE_ID" val="diagram2023178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0985"/>
  <p:tag name="KSO_WM_SLIDE_TYPE" val="text"/>
  <p:tag name="KSO_WM_SLIDE_SUBTYPE" val="diag"/>
  <p:tag name="KSO_WM_SLIDE_SIZE" val="842.1*388.3"/>
  <p:tag name="KSO_WM_SLIDE_POSITION" val="63.1002*98.025"/>
  <p:tag name="KSO_WM_SLIDE_LAYOUT" val="a_l"/>
  <p:tag name="KSO_WM_SLIDE_LAYOUT_CNT" val="1_1"/>
  <p:tag name="KSO_WM_SPECIAL_SOURCE" val="bdnull"/>
  <p:tag name="KSO_WM_DIAGRAM_GROUP_CODE" val="l1-1"/>
  <p:tag name="KSO_WM_SLIDE_DIAGTYPE" val="l"/>
</p:tagLst>
</file>

<file path=ppt/tags/tag49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9_4*a*1"/>
  <p:tag name="KSO_WM_TEMPLATE_CATEGORY" val="diagram"/>
  <p:tag name="KSO_WM_TEMPLATE_INDEX" val="20231069"/>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1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 val="5"/>
  <p:tag name="KSO_WM_UNIT_USESOURCEFORMAT_APPLY" val="0"/>
</p:tagLst>
</file>

<file path=ppt/tags/tag4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4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5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69_4*l_h_a*1_1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069_4*l_h_f*1_1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2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6"/>
  <p:tag name="KSO_WM_UNIT_USESOURCEFORMAT_APPLY" val="0"/>
</p:tagLst>
</file>

<file path=ppt/tags/tag5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ILL_TYPE" val="2"/>
  <p:tag name="KSO_WM_UNIT_USESOURCEFORMAT_APPLY" val="0"/>
</p:tagLst>
</file>

<file path=ppt/tags/tag50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69_4*l_h_a*1_2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9_4*l_h_f*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3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7"/>
  <p:tag name="KSO_WM_UNIT_USESOURCEFORMAT_APPLY" val="0"/>
</p:tagLst>
</file>

<file path=ppt/tags/tag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5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7"/>
  <p:tag name="KSO_WM_UNIT_LINE_FILL_TYPE" val="2"/>
  <p:tag name="KSO_WM_UNIT_USESOURCEFORMAT_APPLY" val="0"/>
</p:tagLst>
</file>

<file path=ppt/tags/tag51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69_4*l_h_a*1_3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9_4*l_h_f*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4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8"/>
  <p:tag name="KSO_WM_UNIT_USESOURCEFORMAT_APPLY" val="0"/>
</p:tagLst>
</file>

<file path=ppt/tags/tag5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ILL_TYPE" val="2"/>
  <p:tag name="KSO_WM_UNIT_USESOURCEFORMAT_APPLY" val="0"/>
</p:tagLst>
</file>

<file path=ppt/tags/tag51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diagram20231069_4*l_h_a*1_4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5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3.4500332665631506,&quot;top&quot;:98.8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2.xml><?xml version="1.0" encoding="utf-8"?>
<p:tagLst xmlns:p="http://schemas.openxmlformats.org/presentationml/2006/main">
  <p:tag name="KSO_WM_SLIDE_ID" val="diagram20231069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0985"/>
  <p:tag name="KSO_WM_SLIDE_TYPE" val="text"/>
  <p:tag name="KSO_WM_SLIDE_SUBTYPE" val="diag"/>
  <p:tag name="KSO_WM_SLIDE_SIZE" val="770*192.1"/>
  <p:tag name="KSO_WM_SLIDE_POSITION" val="83.0999*209.9"/>
  <p:tag name="KSO_WM_SLIDE_LAYOUT" val="a_l"/>
  <p:tag name="KSO_WM_SLIDE_LAYOUT_CNT" val="1_1"/>
  <p:tag name="KSO_WM_SPECIAL_SOURCE" val="bdnull"/>
  <p:tag name="KSO_WM_DIAGRAM_GROUP_CODE" val="l1-1"/>
  <p:tag name="KSO_WM_SLIDE_DIAGTYPE" val="l"/>
</p:tagLst>
</file>

<file path=ppt/tags/tag523.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9*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Lst>
</file>

<file path=ppt/tags/tag525.xml><?xml version="1.0" encoding="utf-8"?>
<p:tagLst xmlns:p="http://schemas.openxmlformats.org/presentationml/2006/main">
  <p:tag name="KSO_WM_SLIDE_ID" val="custom20230985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85"/>
  <p:tag name="KSO_WM_SLIDE_TYPE" val="endPage"/>
  <p:tag name="KSO_WM_SLIDE_SUBTYPE" val="pureTxt"/>
  <p:tag name="KSO_WM_SLIDE_LAYOUT" val="a_f"/>
  <p:tag name="KSO_WM_SLIDE_LAYOUT_CNT" val="1_2"/>
  <p:tag name="KSO_WM_SPECIAL_SOURCE" val="bdnull"/>
</p:tagLst>
</file>

<file path=ppt/tags/tag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1.0"/>
  <p:tag name="KSO_WM_UNIT_TYPE" val="i"/>
  <p:tag name="KSO_WM_UNIT_INDEX" val="57"/>
</p:tagLst>
</file>

<file path=ppt/tags/tag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1.0"/>
  <p:tag name="KSO_WM_UNIT_TYPE" val="i"/>
  <p:tag name="KSO_WM_UNIT_INDEX" val="58"/>
</p:tagLst>
</file>

<file path=ppt/tags/tag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1.0"/>
  <p:tag name="KSO_WM_UNIT_TYPE" val="i"/>
  <p:tag name="KSO_WM_UNIT_INDEX" val="59"/>
</p:tagLst>
</file>

<file path=ppt/tags/tag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1.0"/>
  <p:tag name="KSO_WM_UNIT_TYPE" val="i"/>
  <p:tag name="KSO_WM_UNIT_INDEX" val="60"/>
</p:tagLst>
</file>

<file path=ppt/tags/tag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1.0"/>
  <p:tag name="KSO_WM_UNIT_TYPE" val="i"/>
  <p:tag name="KSO_WM_UNIT_INDEX" val="61"/>
</p:tagLst>
</file>

<file path=ppt/tags/tag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1.0"/>
  <p:tag name="KSO_WM_UNIT_TYPE" val="i"/>
  <p:tag name="KSO_WM_UNIT_INDEX" val="62"/>
</p:tagLst>
</file>

<file path=ppt/tags/tag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1.0"/>
  <p:tag name="KSO_WM_UNIT_TYPE" val="i"/>
  <p:tag name="KSO_WM_UNIT_INDEX" val="63"/>
</p:tagLst>
</file>

<file path=ppt/tags/tag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1.0"/>
  <p:tag name="KSO_WM_UNIT_TYPE" val="i"/>
  <p:tag name="KSO_WM_UNIT_INDEX" val="64"/>
</p:tagLst>
</file>

<file path=ppt/tags/tag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1.0"/>
  <p:tag name="KSO_WM_UNIT_TYPE" val="i"/>
  <p:tag name="KSO_WM_UNIT_INDEX" val="65"/>
</p:tagLst>
</file>

<file path=ppt/tags/tag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1.0"/>
  <p:tag name="KSO_WM_UNIT_TYPE" val="i"/>
  <p:tag name="KSO_WM_UNIT_INDEX" val="66"/>
</p:tagLst>
</file>

<file path=ppt/tags/tag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1.0"/>
  <p:tag name="KSO_WM_UNIT_TYPE" val="i"/>
  <p:tag name="KSO_WM_UNIT_INDEX" val="67"/>
</p:tagLst>
</file>

<file path=ppt/tags/tag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1.0"/>
  <p:tag name="KSO_WM_UNIT_TYPE" val="i"/>
  <p:tag name="KSO_WM_UNIT_INDEX" val="68"/>
</p:tagLst>
</file>

<file path=ppt/tags/tag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1.0"/>
  <p:tag name="KSO_WM_UNIT_TYPE" val="i"/>
  <p:tag name="KSO_WM_UNIT_INDEX" val="69"/>
</p:tagLst>
</file>

<file path=ppt/tags/tag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UNIT_TYPE" val="i"/>
  <p:tag name="KSO_WM_UNIT_INDEX" val="7"/>
</p:tagLst>
</file>

<file path=ppt/tags/tag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1.0"/>
  <p:tag name="KSO_WM_UNIT_TYPE" val="i"/>
  <p:tag name="KSO_WM_UNIT_INDEX" val="70"/>
</p:tagLst>
</file>

<file path=ppt/tags/tag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1.0"/>
  <p:tag name="KSO_WM_UNIT_TYPE" val="i"/>
  <p:tag name="KSO_WM_UNIT_INDEX" val="71"/>
</p:tagLst>
</file>

<file path=ppt/tags/tag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1.0"/>
  <p:tag name="KSO_WM_UNIT_TYPE" val="i"/>
  <p:tag name="KSO_WM_UNIT_INDEX" val="72"/>
</p:tagLst>
</file>

<file path=ppt/tags/tag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1.0"/>
  <p:tag name="KSO_WM_UNIT_TYPE" val="i"/>
  <p:tag name="KSO_WM_UNIT_INDEX" val="73"/>
</p:tagLst>
</file>

<file path=ppt/tags/tag7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1.0"/>
  <p:tag name="KSO_WM_UNIT_TYPE" val="i"/>
  <p:tag name="KSO_WM_UNIT_INDEX" val="74"/>
</p:tagLst>
</file>

<file path=ppt/tags/tag7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1.0"/>
  <p:tag name="KSO_WM_UNIT_TYPE" val="i"/>
  <p:tag name="KSO_WM_UNIT_INDEX" val="75"/>
</p:tagLst>
</file>

<file path=ppt/tags/tag7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1.0"/>
  <p:tag name="KSO_WM_UNIT_TYPE" val="i"/>
  <p:tag name="KSO_WM_UNIT_INDEX" val="76"/>
</p:tagLst>
</file>

<file path=ppt/tags/tag7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1.0"/>
  <p:tag name="KSO_WM_UNIT_TYPE" val="i"/>
  <p:tag name="KSO_WM_UNIT_INDEX" val="77"/>
</p:tagLst>
</file>

<file path=ppt/tags/tag7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1.0"/>
  <p:tag name="KSO_WM_UNIT_TYPE" val="i"/>
  <p:tag name="KSO_WM_UNIT_INDEX" val="78"/>
</p:tagLst>
</file>

<file path=ppt/tags/tag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9"/>
  <p:tag name="KSO_WM_UNIT_LAYERLEVEL" val="1"/>
  <p:tag name="KSO_WM_TAG_VERSION" val="1.0"/>
  <p:tag name="KSO_WM_UNIT_TYPE" val="i"/>
  <p:tag name="KSO_WM_UNIT_INDEX" val="79"/>
</p:tagLst>
</file>

<file path=ppt/tags/tag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0"/>
  <p:tag name="KSO_WM_UNIT_LAYERLEVEL" val="1"/>
  <p:tag name="KSO_WM_TAG_VERSION" val="1.0"/>
  <p:tag name="KSO_WM_UNIT_TYPE" val="i"/>
  <p:tag name="KSO_WM_UNIT_INDEX" val="80"/>
</p:tagLst>
</file>

<file path=ppt/tags/tag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i*81"/>
  <p:tag name="KSO_WM_UNIT_LAYERLEVEL" val="1"/>
  <p:tag name="KSO_WM_TAG_VERSION" val="1.0"/>
  <p:tag name="KSO_WM_UNIT_TYPE" val="i"/>
  <p:tag name="KSO_WM_UNIT_INDEX" val="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1.0"/>
  <p:tag name="KSO_WM_BEAUTIFY_FLAG" val="#wm#"/>
  <p:tag name="KSO_WM_UNIT_PRESET_TEXT" val="公司名占位符"/>
  <p:tag name="KSO_WM_UNIT_NOCLEAR" val="0"/>
  <p:tag name="KSO_WM_UNIT_VALUE" val="23"/>
  <p:tag name="KSO_WM_UNIT_TYPE" val="f"/>
  <p:tag name="KSO_WM_UNIT_INDEX" val="2"/>
  <p:tag name="KSO_WM_UNIT_SUBTYPE" val="g"/>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2"/>
  <p:tag name="KSO_WM_UNIT_LAYERLEVEL" val="1"/>
  <p:tag name="KSO_WM_TAG_VERSION" val="1.0"/>
  <p:tag name="KSO_WM_UNIT_TYPE" val="i"/>
  <p:tag name="KSO_WM_UNIT_INDEX" val="82"/>
</p:tagLst>
</file>

<file path=ppt/tags/tag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heme/theme1.xml><?xml version="1.0" encoding="utf-8"?>
<a:theme xmlns:a="http://schemas.openxmlformats.org/drawingml/2006/main" name="Office 主题​​">
  <a:themeElements>
    <a:clrScheme name="红色-蓝色">
      <a:dk1>
        <a:srgbClr val="000000"/>
      </a:dk1>
      <a:lt1>
        <a:srgbClr val="FFFFFF"/>
      </a:lt1>
      <a:dk2>
        <a:srgbClr val="182F40"/>
      </a:dk2>
      <a:lt2>
        <a:srgbClr val="DBECF9"/>
      </a:lt2>
      <a:accent1>
        <a:srgbClr val="F47171"/>
      </a:accent1>
      <a:accent2>
        <a:srgbClr val="D67B85"/>
      </a:accent2>
      <a:accent3>
        <a:srgbClr val="B9859A"/>
      </a:accent3>
      <a:accent4>
        <a:srgbClr val="9B90AE"/>
      </a:accent4>
      <a:accent5>
        <a:srgbClr val="7E9AC3"/>
      </a:accent5>
      <a:accent6>
        <a:srgbClr val="60A4D7"/>
      </a:accent6>
      <a:hlink>
        <a:srgbClr val="0563C1"/>
      </a:hlink>
      <a:folHlink>
        <a:srgbClr val="954D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chemeClr val="accent6"/>
          </a:solidFill>
        </a:ln>
      </a:spPr>
      <a:bodyPr/>
      <a:lstStyle/>
      <a:style>
        <a:lnRef idx="2">
          <a:schemeClr val="accent1"/>
        </a:lnRef>
        <a:fillRef idx="0">
          <a:srgbClr val="FFFFFF"/>
        </a:fillRef>
        <a:effectRef idx="0">
          <a:srgbClr val="FFFFFF"/>
        </a:effectRef>
        <a:fontRef idx="minor">
          <a:schemeClr val="tx1"/>
        </a:fontRef>
      </a:style>
    </a:lnDef>
    <a:txDef>
      <a:spPr>
        <a:noFill/>
      </a:spPr>
      <a:bodyPr wrap="none" rtlCol="0">
        <a:spAutoFit/>
      </a:bodyPr>
      <a:lstStyle>
        <a:defPPr algn="l">
          <a:defRPr dirty="0" err="1" smtClean="0">
            <a:solidFill>
              <a:schemeClr val="accent6"/>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3464</Words>
  <Application>WPS Spreadsheets</Application>
  <PresentationFormat>宽屏</PresentationFormat>
  <Paragraphs>109</Paragraphs>
  <Slides>11</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微软雅黑</vt:lpstr>
      <vt:lpstr>Roboto</vt:lpstr>
      <vt:lpstr>Thonburi</vt:lpstr>
      <vt:lpstr>Arial</vt:lpstr>
      <vt:lpstr>汉仪旗黑</vt:lpstr>
      <vt:lpstr>宋体</vt:lpstr>
      <vt:lpstr>Arial Unicode MS</vt:lpstr>
      <vt:lpstr>Calibri</vt:lpstr>
      <vt:lpstr>Helvetica Neue</vt:lpstr>
      <vt:lpstr>Office 主题​​</vt:lpstr>
      <vt:lpstr>CalmBot </vt:lpstr>
      <vt:lpstr>Problem Statement </vt:lpstr>
      <vt:lpstr>PowerPoint 演示文稿</vt:lpstr>
      <vt:lpstr>Methodology &amp; Pipeline</vt:lpstr>
      <vt:lpstr>Step 6 in Detail</vt:lpstr>
      <vt:lpstr>PowerPoint 演示文稿</vt:lpstr>
      <vt:lpstr>CalmBot Full Interaction Example </vt:lpstr>
      <vt:lpstr>PowerPoint 演示文稿</vt:lpstr>
      <vt:lpstr>Future Directions</vt:lpstr>
      <vt:lpstr>Works Cited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HAN</cp:lastModifiedBy>
  <cp:revision>171</cp:revision>
  <dcterms:created xsi:type="dcterms:W3CDTF">2025-04-28T18:18:56Z</dcterms:created>
  <dcterms:modified xsi:type="dcterms:W3CDTF">2025-04-28T18:18:56Z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1033-6.5.2.8766</vt:lpwstr>
  </property>
  <property fmtid="{D5CDD505-2E9C-101B-9397-08002B2CF9AE}" pid="3" name="ICV">
    <vt:lpwstr>F879A98A27FC4B0F807D1176D00917AB_11</vt:lpwstr>
  </property>
</Properties>
</file>