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C31ACE-3D4E-438C-8859-3D0EDD3B4495}" v="174" dt="2025-02-16T19:48:26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なのか 綾崎" userId="aea1c6cea5858b6e" providerId="LiveId" clId="{36C31ACE-3D4E-438C-8859-3D0EDD3B4495}"/>
    <pc:docChg chg="undo redo custSel addSld delSld modSld modMainMaster">
      <pc:chgData name="なのか 綾崎" userId="aea1c6cea5858b6e" providerId="LiveId" clId="{36C31ACE-3D4E-438C-8859-3D0EDD3B4495}" dt="2025-02-16T19:48:38.389" v="827" actId="1076"/>
      <pc:docMkLst>
        <pc:docMk/>
      </pc:docMkLst>
      <pc:sldChg chg="modSp mod modTransition">
        <pc:chgData name="なのか 綾崎" userId="aea1c6cea5858b6e" providerId="LiveId" clId="{36C31ACE-3D4E-438C-8859-3D0EDD3B4495}" dt="2025-02-16T19:45:00.701" v="754" actId="255"/>
        <pc:sldMkLst>
          <pc:docMk/>
          <pc:sldMk cId="617689043" sldId="256"/>
        </pc:sldMkLst>
        <pc:spChg chg="mod">
          <ac:chgData name="なのか 綾崎" userId="aea1c6cea5858b6e" providerId="LiveId" clId="{36C31ACE-3D4E-438C-8859-3D0EDD3B4495}" dt="2025-02-16T19:44:50.852" v="752" actId="113"/>
          <ac:spMkLst>
            <pc:docMk/>
            <pc:sldMk cId="617689043" sldId="256"/>
            <ac:spMk id="2" creationId="{51F15E48-4774-23A3-E76A-33B45AACBC7A}"/>
          </ac:spMkLst>
        </pc:spChg>
        <pc:spChg chg="mod">
          <ac:chgData name="なのか 綾崎" userId="aea1c6cea5858b6e" providerId="LiveId" clId="{36C31ACE-3D4E-438C-8859-3D0EDD3B4495}" dt="2025-02-16T19:45:00.701" v="754" actId="255"/>
          <ac:spMkLst>
            <pc:docMk/>
            <pc:sldMk cId="617689043" sldId="256"/>
            <ac:spMk id="3" creationId="{071A9FCB-F3C8-3507-A9DE-C19B3093D2C2}"/>
          </ac:spMkLst>
        </pc:spChg>
      </pc:sldChg>
      <pc:sldChg chg="modSp new mod modTransition">
        <pc:chgData name="なのか 綾崎" userId="aea1c6cea5858b6e" providerId="LiveId" clId="{36C31ACE-3D4E-438C-8859-3D0EDD3B4495}" dt="2025-02-16T19:45:09.277" v="755" actId="113"/>
        <pc:sldMkLst>
          <pc:docMk/>
          <pc:sldMk cId="2359651484" sldId="257"/>
        </pc:sldMkLst>
        <pc:spChg chg="mod">
          <ac:chgData name="なのか 綾崎" userId="aea1c6cea5858b6e" providerId="LiveId" clId="{36C31ACE-3D4E-438C-8859-3D0EDD3B4495}" dt="2025-02-16T19:45:09.277" v="755" actId="113"/>
          <ac:spMkLst>
            <pc:docMk/>
            <pc:sldMk cId="2359651484" sldId="257"/>
            <ac:spMk id="2" creationId="{496D460F-E72F-01F3-D7F5-CE72460DC0C1}"/>
          </ac:spMkLst>
        </pc:spChg>
        <pc:spChg chg="mod">
          <ac:chgData name="なのか 綾崎" userId="aea1c6cea5858b6e" providerId="LiveId" clId="{36C31ACE-3D4E-438C-8859-3D0EDD3B4495}" dt="2025-02-16T19:19:37.739" v="211" actId="20577"/>
          <ac:spMkLst>
            <pc:docMk/>
            <pc:sldMk cId="2359651484" sldId="257"/>
            <ac:spMk id="3" creationId="{C1C5F051-7174-9222-B164-6F4326A43848}"/>
          </ac:spMkLst>
        </pc:spChg>
      </pc:sldChg>
      <pc:sldChg chg="addSp delSp modSp new mod modTransition">
        <pc:chgData name="なのか 綾崎" userId="aea1c6cea5858b6e" providerId="LiveId" clId="{36C31ACE-3D4E-438C-8859-3D0EDD3B4495}" dt="2025-02-16T19:45:12.921" v="756" actId="113"/>
        <pc:sldMkLst>
          <pc:docMk/>
          <pc:sldMk cId="3528538248" sldId="258"/>
        </pc:sldMkLst>
        <pc:spChg chg="mod">
          <ac:chgData name="なのか 綾崎" userId="aea1c6cea5858b6e" providerId="LiveId" clId="{36C31ACE-3D4E-438C-8859-3D0EDD3B4495}" dt="2025-02-16T19:45:12.921" v="756" actId="113"/>
          <ac:spMkLst>
            <pc:docMk/>
            <pc:sldMk cId="3528538248" sldId="258"/>
            <ac:spMk id="2" creationId="{2AB2DF1A-F63B-4C7E-721E-F7D87D2C237F}"/>
          </ac:spMkLst>
        </pc:spChg>
        <pc:spChg chg="del">
          <ac:chgData name="なのか 綾崎" userId="aea1c6cea5858b6e" providerId="LiveId" clId="{36C31ACE-3D4E-438C-8859-3D0EDD3B4495}" dt="2025-02-16T19:22:50.126" v="225"/>
          <ac:spMkLst>
            <pc:docMk/>
            <pc:sldMk cId="3528538248" sldId="258"/>
            <ac:spMk id="3" creationId="{E4E7AD6A-F2F4-0DDB-AAC6-B41B8E7E25EA}"/>
          </ac:spMkLst>
        </pc:spChg>
        <pc:spChg chg="mod">
          <ac:chgData name="なのか 綾崎" userId="aea1c6cea5858b6e" providerId="LiveId" clId="{36C31ACE-3D4E-438C-8859-3D0EDD3B4495}" dt="2025-02-16T19:24:00.263" v="268" actId="1076"/>
          <ac:spMkLst>
            <pc:docMk/>
            <pc:sldMk cId="3528538248" sldId="258"/>
            <ac:spMk id="4" creationId="{EC75020D-286D-809A-57AB-F35E83275857}"/>
          </ac:spMkLst>
        </pc:spChg>
        <pc:picChg chg="add mod">
          <ac:chgData name="なのか 綾崎" userId="aea1c6cea5858b6e" providerId="LiveId" clId="{36C31ACE-3D4E-438C-8859-3D0EDD3B4495}" dt="2025-02-16T19:24:15.662" v="270" actId="1076"/>
          <ac:picMkLst>
            <pc:docMk/>
            <pc:sldMk cId="3528538248" sldId="258"/>
            <ac:picMk id="6" creationId="{05814BD6-AD04-7E64-9BB6-053B0CCB7BC6}"/>
          </ac:picMkLst>
        </pc:picChg>
      </pc:sldChg>
      <pc:sldChg chg="addSp delSp modSp new mod modTransition">
        <pc:chgData name="なのか 綾崎" userId="aea1c6cea5858b6e" providerId="LiveId" clId="{36C31ACE-3D4E-438C-8859-3D0EDD3B4495}" dt="2025-02-16T19:45:38.444" v="770" actId="20577"/>
        <pc:sldMkLst>
          <pc:docMk/>
          <pc:sldMk cId="2087579067" sldId="259"/>
        </pc:sldMkLst>
        <pc:spChg chg="mod">
          <ac:chgData name="なのか 綾崎" userId="aea1c6cea5858b6e" providerId="LiveId" clId="{36C31ACE-3D4E-438C-8859-3D0EDD3B4495}" dt="2025-02-16T19:45:38.444" v="770" actId="20577"/>
          <ac:spMkLst>
            <pc:docMk/>
            <pc:sldMk cId="2087579067" sldId="259"/>
            <ac:spMk id="2" creationId="{226E5E7E-3A89-27B5-6C3B-8AAAE4F29BCA}"/>
          </ac:spMkLst>
        </pc:spChg>
        <pc:spChg chg="del">
          <ac:chgData name="なのか 綾崎" userId="aea1c6cea5858b6e" providerId="LiveId" clId="{36C31ACE-3D4E-438C-8859-3D0EDD3B4495}" dt="2025-02-16T19:25:47.079" v="295"/>
          <ac:spMkLst>
            <pc:docMk/>
            <pc:sldMk cId="2087579067" sldId="259"/>
            <ac:spMk id="3" creationId="{B4AED645-9634-A072-7C06-61F6B210BEC8}"/>
          </ac:spMkLst>
        </pc:spChg>
        <pc:spChg chg="add mod">
          <ac:chgData name="なのか 綾崎" userId="aea1c6cea5858b6e" providerId="LiveId" clId="{36C31ACE-3D4E-438C-8859-3D0EDD3B4495}" dt="2025-02-16T19:28:34.946" v="351" actId="207"/>
          <ac:spMkLst>
            <pc:docMk/>
            <pc:sldMk cId="2087579067" sldId="259"/>
            <ac:spMk id="10" creationId="{C7636168-6EF0-2383-3536-DDEB84DC77B0}"/>
          </ac:spMkLst>
        </pc:spChg>
        <pc:spChg chg="add mod">
          <ac:chgData name="なのか 綾崎" userId="aea1c6cea5858b6e" providerId="LiveId" clId="{36C31ACE-3D4E-438C-8859-3D0EDD3B4495}" dt="2025-02-16T19:29:25.010" v="382"/>
          <ac:spMkLst>
            <pc:docMk/>
            <pc:sldMk cId="2087579067" sldId="259"/>
            <ac:spMk id="11" creationId="{53A762E8-57EC-2345-6A40-12FB14B72253}"/>
          </ac:spMkLst>
        </pc:spChg>
        <pc:picChg chg="add mod">
          <ac:chgData name="なのか 綾崎" userId="aea1c6cea5858b6e" providerId="LiveId" clId="{36C31ACE-3D4E-438C-8859-3D0EDD3B4495}" dt="2025-02-16T19:26:04.909" v="299" actId="1076"/>
          <ac:picMkLst>
            <pc:docMk/>
            <pc:sldMk cId="2087579067" sldId="259"/>
            <ac:picMk id="5" creationId="{3F261389-9DB0-B935-4A67-3493A5523C5F}"/>
          </ac:picMkLst>
        </pc:picChg>
        <pc:picChg chg="add del mod">
          <ac:chgData name="なのか 綾崎" userId="aea1c6cea5858b6e" providerId="LiveId" clId="{36C31ACE-3D4E-438C-8859-3D0EDD3B4495}" dt="2025-02-16T19:26:46.518" v="303" actId="478"/>
          <ac:picMkLst>
            <pc:docMk/>
            <pc:sldMk cId="2087579067" sldId="259"/>
            <ac:picMk id="7" creationId="{93A441C5-D584-2DCE-2AC8-9DE1C5F7AC3C}"/>
          </ac:picMkLst>
        </pc:picChg>
        <pc:picChg chg="add mod">
          <ac:chgData name="なのか 綾崎" userId="aea1c6cea5858b6e" providerId="LiveId" clId="{36C31ACE-3D4E-438C-8859-3D0EDD3B4495}" dt="2025-02-16T19:27:22.887" v="307" actId="13822"/>
          <ac:picMkLst>
            <pc:docMk/>
            <pc:sldMk cId="2087579067" sldId="259"/>
            <ac:picMk id="9" creationId="{1FCDF3E2-9B61-43BA-0E29-9269D00CB83D}"/>
          </ac:picMkLst>
        </pc:picChg>
      </pc:sldChg>
      <pc:sldChg chg="addSp delSp modSp new mod modTransition">
        <pc:chgData name="なのか 綾崎" userId="aea1c6cea5858b6e" providerId="LiveId" clId="{36C31ACE-3D4E-438C-8859-3D0EDD3B4495}" dt="2025-02-16T19:37:31.825" v="527"/>
        <pc:sldMkLst>
          <pc:docMk/>
          <pc:sldMk cId="3105973053" sldId="260"/>
        </pc:sldMkLst>
        <pc:spChg chg="mod">
          <ac:chgData name="なのか 綾崎" userId="aea1c6cea5858b6e" providerId="LiveId" clId="{36C31ACE-3D4E-438C-8859-3D0EDD3B4495}" dt="2025-02-16T19:35:33.774" v="509" actId="113"/>
          <ac:spMkLst>
            <pc:docMk/>
            <pc:sldMk cId="3105973053" sldId="260"/>
            <ac:spMk id="2" creationId="{46C297D7-C7B4-FC65-56AF-9E38981C6E90}"/>
          </ac:spMkLst>
        </pc:spChg>
        <pc:spChg chg="del">
          <ac:chgData name="なのか 綾崎" userId="aea1c6cea5858b6e" providerId="LiveId" clId="{36C31ACE-3D4E-438C-8859-3D0EDD3B4495}" dt="2025-02-16T19:30:13.379" v="392"/>
          <ac:spMkLst>
            <pc:docMk/>
            <pc:sldMk cId="3105973053" sldId="260"/>
            <ac:spMk id="3" creationId="{E435206D-A6E5-33E1-BEAA-F7A399B23741}"/>
          </ac:spMkLst>
        </pc:spChg>
        <pc:picChg chg="add mod ord">
          <ac:chgData name="なのか 綾崎" userId="aea1c6cea5858b6e" providerId="LiveId" clId="{36C31ACE-3D4E-438C-8859-3D0EDD3B4495}" dt="2025-02-16T19:30:27.036" v="396" actId="171"/>
          <ac:picMkLst>
            <pc:docMk/>
            <pc:sldMk cId="3105973053" sldId="260"/>
            <ac:picMk id="5" creationId="{B0D60234-344E-6250-1509-93626A52EE5F}"/>
          </ac:picMkLst>
        </pc:picChg>
      </pc:sldChg>
      <pc:sldChg chg="addSp delSp modSp new mod modTransition">
        <pc:chgData name="なのか 綾崎" userId="aea1c6cea5858b6e" providerId="LiveId" clId="{36C31ACE-3D4E-438C-8859-3D0EDD3B4495}" dt="2025-02-16T19:45:45.027" v="771" actId="113"/>
        <pc:sldMkLst>
          <pc:docMk/>
          <pc:sldMk cId="2826871730" sldId="261"/>
        </pc:sldMkLst>
        <pc:spChg chg="mod">
          <ac:chgData name="なのか 綾崎" userId="aea1c6cea5858b6e" providerId="LiveId" clId="{36C31ACE-3D4E-438C-8859-3D0EDD3B4495}" dt="2025-02-16T19:45:45.027" v="771" actId="113"/>
          <ac:spMkLst>
            <pc:docMk/>
            <pc:sldMk cId="2826871730" sldId="261"/>
            <ac:spMk id="2" creationId="{1A044F05-D1AA-59EB-87C2-825771C0EB95}"/>
          </ac:spMkLst>
        </pc:spChg>
        <pc:spChg chg="del">
          <ac:chgData name="なのか 綾崎" userId="aea1c6cea5858b6e" providerId="LiveId" clId="{36C31ACE-3D4E-438C-8859-3D0EDD3B4495}" dt="2025-02-16T19:31:56.460" v="423"/>
          <ac:spMkLst>
            <pc:docMk/>
            <pc:sldMk cId="2826871730" sldId="261"/>
            <ac:spMk id="3" creationId="{B2C97015-8F8A-F413-42A9-707A2F01B968}"/>
          </ac:spMkLst>
        </pc:spChg>
        <pc:spChg chg="add mod">
          <ac:chgData name="なのか 綾崎" userId="aea1c6cea5858b6e" providerId="LiveId" clId="{36C31ACE-3D4E-438C-8859-3D0EDD3B4495}" dt="2025-02-16T19:33:37.514" v="462" actId="1076"/>
          <ac:spMkLst>
            <pc:docMk/>
            <pc:sldMk cId="2826871730" sldId="261"/>
            <ac:spMk id="8" creationId="{28195878-F467-4250-B495-C35AFBD668A2}"/>
          </ac:spMkLst>
        </pc:spChg>
        <pc:spChg chg="add mod">
          <ac:chgData name="なのか 綾崎" userId="aea1c6cea5858b6e" providerId="LiveId" clId="{36C31ACE-3D4E-438C-8859-3D0EDD3B4495}" dt="2025-02-16T19:33:51.640" v="474" actId="1076"/>
          <ac:spMkLst>
            <pc:docMk/>
            <pc:sldMk cId="2826871730" sldId="261"/>
            <ac:spMk id="9" creationId="{6BF79F75-7601-41F1-F697-ACF9D42B7460}"/>
          </ac:spMkLst>
        </pc:spChg>
        <pc:picChg chg="add mod ord">
          <ac:chgData name="なのか 綾崎" userId="aea1c6cea5858b6e" providerId="LiveId" clId="{36C31ACE-3D4E-438C-8859-3D0EDD3B4495}" dt="2025-02-16T19:33:06.944" v="437" actId="1076"/>
          <ac:picMkLst>
            <pc:docMk/>
            <pc:sldMk cId="2826871730" sldId="261"/>
            <ac:picMk id="5" creationId="{CC5AAFBF-75EA-EA6E-E3B7-2DDFE3C329BE}"/>
          </ac:picMkLst>
        </pc:picChg>
        <pc:picChg chg="add mod">
          <ac:chgData name="なのか 綾崎" userId="aea1c6cea5858b6e" providerId="LiveId" clId="{36C31ACE-3D4E-438C-8859-3D0EDD3B4495}" dt="2025-02-16T19:33:03.582" v="436" actId="1076"/>
          <ac:picMkLst>
            <pc:docMk/>
            <pc:sldMk cId="2826871730" sldId="261"/>
            <ac:picMk id="7" creationId="{C7114861-A608-CBBC-5119-5660C4747D6B}"/>
          </ac:picMkLst>
        </pc:picChg>
      </pc:sldChg>
      <pc:sldChg chg="addSp delSp modSp new mod modTransition">
        <pc:chgData name="なのか 綾崎" userId="aea1c6cea5858b6e" providerId="LiveId" clId="{36C31ACE-3D4E-438C-8859-3D0EDD3B4495}" dt="2025-02-16T19:45:50.045" v="773" actId="113"/>
        <pc:sldMkLst>
          <pc:docMk/>
          <pc:sldMk cId="664250227" sldId="262"/>
        </pc:sldMkLst>
        <pc:spChg chg="add del mod">
          <ac:chgData name="なのか 綾崎" userId="aea1c6cea5858b6e" providerId="LiveId" clId="{36C31ACE-3D4E-438C-8859-3D0EDD3B4495}" dt="2025-02-16T19:45:50.045" v="773" actId="113"/>
          <ac:spMkLst>
            <pc:docMk/>
            <pc:sldMk cId="664250227" sldId="262"/>
            <ac:spMk id="2" creationId="{3AC54AC5-CC14-CB82-2474-C1F8749FB9B8}"/>
          </ac:spMkLst>
        </pc:spChg>
        <pc:spChg chg="del">
          <ac:chgData name="なのか 綾崎" userId="aea1c6cea5858b6e" providerId="LiveId" clId="{36C31ACE-3D4E-438C-8859-3D0EDD3B4495}" dt="2025-02-16T19:34:42.738" v="494"/>
          <ac:spMkLst>
            <pc:docMk/>
            <pc:sldMk cId="664250227" sldId="262"/>
            <ac:spMk id="3" creationId="{408797B1-C91E-9DDD-477A-94D490D831CC}"/>
          </ac:spMkLst>
        </pc:spChg>
        <pc:spChg chg="add del mod">
          <ac:chgData name="なのか 綾崎" userId="aea1c6cea5858b6e" providerId="LiveId" clId="{36C31ACE-3D4E-438C-8859-3D0EDD3B4495}" dt="2025-02-16T19:35:08.490" v="502" actId="478"/>
          <ac:spMkLst>
            <pc:docMk/>
            <pc:sldMk cId="664250227" sldId="262"/>
            <ac:spMk id="7" creationId="{9FED189C-7C68-CD59-D451-438975DBF816}"/>
          </ac:spMkLst>
        </pc:spChg>
        <pc:picChg chg="add mod ord">
          <ac:chgData name="なのか 綾崎" userId="aea1c6cea5858b6e" providerId="LiveId" clId="{36C31ACE-3D4E-438C-8859-3D0EDD3B4495}" dt="2025-02-16T19:35:10.871" v="504" actId="1076"/>
          <ac:picMkLst>
            <pc:docMk/>
            <pc:sldMk cId="664250227" sldId="262"/>
            <ac:picMk id="5" creationId="{AA185936-998E-7E53-9977-86222E886845}"/>
          </ac:picMkLst>
        </pc:picChg>
      </pc:sldChg>
      <pc:sldChg chg="addSp delSp modSp new mod modTransition modAnim">
        <pc:chgData name="なのか 綾崎" userId="aea1c6cea5858b6e" providerId="LiveId" clId="{36C31ACE-3D4E-438C-8859-3D0EDD3B4495}" dt="2025-02-16T19:37:52.648" v="530"/>
        <pc:sldMkLst>
          <pc:docMk/>
          <pc:sldMk cId="2571054342" sldId="263"/>
        </pc:sldMkLst>
        <pc:spChg chg="mod">
          <ac:chgData name="なのか 綾崎" userId="aea1c6cea5858b6e" providerId="LiveId" clId="{36C31ACE-3D4E-438C-8859-3D0EDD3B4495}" dt="2025-02-16T19:36:51.968" v="522" actId="1076"/>
          <ac:spMkLst>
            <pc:docMk/>
            <pc:sldMk cId="2571054342" sldId="263"/>
            <ac:spMk id="2" creationId="{1E52F42A-BA6A-0317-931E-4FBFC927F9AA}"/>
          </ac:spMkLst>
        </pc:spChg>
        <pc:spChg chg="del">
          <ac:chgData name="なのか 綾崎" userId="aea1c6cea5858b6e" providerId="LiveId" clId="{36C31ACE-3D4E-438C-8859-3D0EDD3B4495}" dt="2025-02-16T19:36:09.913" v="511"/>
          <ac:spMkLst>
            <pc:docMk/>
            <pc:sldMk cId="2571054342" sldId="263"/>
            <ac:spMk id="3" creationId="{DB2E06C1-7FD4-D06B-3B97-EA12F7937CBB}"/>
          </ac:spMkLst>
        </pc:spChg>
        <pc:picChg chg="add mod ord">
          <ac:chgData name="なのか 綾崎" userId="aea1c6cea5858b6e" providerId="LiveId" clId="{36C31ACE-3D4E-438C-8859-3D0EDD3B4495}" dt="2025-02-16T19:36:23.936" v="515" actId="171"/>
          <ac:picMkLst>
            <pc:docMk/>
            <pc:sldMk cId="2571054342" sldId="263"/>
            <ac:picMk id="5" creationId="{2CA7AE47-3DC6-7D50-353B-52CDA88C0C73}"/>
          </ac:picMkLst>
        </pc:picChg>
        <pc:inkChg chg="add del">
          <ac:chgData name="なのか 綾崎" userId="aea1c6cea5858b6e" providerId="LiveId" clId="{36C31ACE-3D4E-438C-8859-3D0EDD3B4495}" dt="2025-02-16T19:37:15.544" v="524" actId="9405"/>
          <ac:inkMkLst>
            <pc:docMk/>
            <pc:sldMk cId="2571054342" sldId="263"/>
            <ac:inkMk id="6" creationId="{00AF3774-A3EE-272D-BBA3-C359BDC3A3D7}"/>
          </ac:inkMkLst>
        </pc:inkChg>
        <pc:inkChg chg="add">
          <ac:chgData name="なのか 綾崎" userId="aea1c6cea5858b6e" providerId="LiveId" clId="{36C31ACE-3D4E-438C-8859-3D0EDD3B4495}" dt="2025-02-16T19:37:18.230" v="525" actId="9405"/>
          <ac:inkMkLst>
            <pc:docMk/>
            <pc:sldMk cId="2571054342" sldId="263"/>
            <ac:inkMk id="7" creationId="{D66B3F8C-77C7-FC20-1B64-A37774247D44}"/>
          </ac:inkMkLst>
        </pc:inkChg>
      </pc:sldChg>
      <pc:sldChg chg="new del">
        <pc:chgData name="なのか 綾崎" userId="aea1c6cea5858b6e" providerId="LiveId" clId="{36C31ACE-3D4E-438C-8859-3D0EDD3B4495}" dt="2025-02-16T19:38:27.348" v="532" actId="47"/>
        <pc:sldMkLst>
          <pc:docMk/>
          <pc:sldMk cId="549080183" sldId="264"/>
        </pc:sldMkLst>
      </pc:sldChg>
      <pc:sldChg chg="addSp delSp modSp new mod">
        <pc:chgData name="なのか 綾崎" userId="aea1c6cea5858b6e" providerId="LiveId" clId="{36C31ACE-3D4E-438C-8859-3D0EDD3B4495}" dt="2025-02-16T19:39:39.820" v="550" actId="1076"/>
        <pc:sldMkLst>
          <pc:docMk/>
          <pc:sldMk cId="3420191836" sldId="264"/>
        </pc:sldMkLst>
        <pc:spChg chg="mod">
          <ac:chgData name="なのか 綾崎" userId="aea1c6cea5858b6e" providerId="LiveId" clId="{36C31ACE-3D4E-438C-8859-3D0EDD3B4495}" dt="2025-02-16T19:39:39.820" v="550" actId="1076"/>
          <ac:spMkLst>
            <pc:docMk/>
            <pc:sldMk cId="3420191836" sldId="264"/>
            <ac:spMk id="2" creationId="{BCDD7370-F623-D7E0-4C0D-69CF4538498A}"/>
          </ac:spMkLst>
        </pc:spChg>
        <pc:spChg chg="del">
          <ac:chgData name="なのか 綾崎" userId="aea1c6cea5858b6e" providerId="LiveId" clId="{36C31ACE-3D4E-438C-8859-3D0EDD3B4495}" dt="2025-02-16T19:38:57.401" v="534"/>
          <ac:spMkLst>
            <pc:docMk/>
            <pc:sldMk cId="3420191836" sldId="264"/>
            <ac:spMk id="3" creationId="{426CDCE5-B190-3984-86D5-08F57B156C3C}"/>
          </ac:spMkLst>
        </pc:spChg>
        <pc:picChg chg="add mod ord">
          <ac:chgData name="なのか 綾崎" userId="aea1c6cea5858b6e" providerId="LiveId" clId="{36C31ACE-3D4E-438C-8859-3D0EDD3B4495}" dt="2025-02-16T19:39:11.220" v="538" actId="171"/>
          <ac:picMkLst>
            <pc:docMk/>
            <pc:sldMk cId="3420191836" sldId="264"/>
            <ac:picMk id="5" creationId="{D4B22274-578F-6592-C23E-5640957F87C5}"/>
          </ac:picMkLst>
        </pc:picChg>
      </pc:sldChg>
      <pc:sldChg chg="modSp new mod">
        <pc:chgData name="なのか 綾崎" userId="aea1c6cea5858b6e" providerId="LiveId" clId="{36C31ACE-3D4E-438C-8859-3D0EDD3B4495}" dt="2025-02-16T19:46:38.839" v="778" actId="255"/>
        <pc:sldMkLst>
          <pc:docMk/>
          <pc:sldMk cId="3713633986" sldId="265"/>
        </pc:sldMkLst>
        <pc:spChg chg="mod">
          <ac:chgData name="なのか 綾崎" userId="aea1c6cea5858b6e" providerId="LiveId" clId="{36C31ACE-3D4E-438C-8859-3D0EDD3B4495}" dt="2025-02-16T19:46:23.173" v="774" actId="113"/>
          <ac:spMkLst>
            <pc:docMk/>
            <pc:sldMk cId="3713633986" sldId="265"/>
            <ac:spMk id="2" creationId="{8C4B7156-9F11-2AB6-248B-FC95E5CFB64A}"/>
          </ac:spMkLst>
        </pc:spChg>
        <pc:spChg chg="mod">
          <ac:chgData name="なのか 綾崎" userId="aea1c6cea5858b6e" providerId="LiveId" clId="{36C31ACE-3D4E-438C-8859-3D0EDD3B4495}" dt="2025-02-16T19:46:33.859" v="777" actId="255"/>
          <ac:spMkLst>
            <pc:docMk/>
            <pc:sldMk cId="3713633986" sldId="265"/>
            <ac:spMk id="3" creationId="{0234C7CA-1D0F-8500-3E33-517339425CE2}"/>
          </ac:spMkLst>
        </pc:spChg>
        <pc:spChg chg="mod">
          <ac:chgData name="なのか 綾崎" userId="aea1c6cea5858b6e" providerId="LiveId" clId="{36C31ACE-3D4E-438C-8859-3D0EDD3B4495}" dt="2025-02-16T19:41:33.111" v="585" actId="27636"/>
          <ac:spMkLst>
            <pc:docMk/>
            <pc:sldMk cId="3713633986" sldId="265"/>
            <ac:spMk id="4" creationId="{CF00D409-0C89-EDAA-385F-14B04E0E9BAC}"/>
          </ac:spMkLst>
        </pc:spChg>
        <pc:spChg chg="mod">
          <ac:chgData name="なのか 綾崎" userId="aea1c6cea5858b6e" providerId="LiveId" clId="{36C31ACE-3D4E-438C-8859-3D0EDD3B4495}" dt="2025-02-16T19:46:38.839" v="778" actId="255"/>
          <ac:spMkLst>
            <pc:docMk/>
            <pc:sldMk cId="3713633986" sldId="265"/>
            <ac:spMk id="5" creationId="{77110378-2393-50C6-12D4-CA6FCEF8841D}"/>
          </ac:spMkLst>
        </pc:spChg>
        <pc:spChg chg="mod">
          <ac:chgData name="なのか 綾崎" userId="aea1c6cea5858b6e" providerId="LiveId" clId="{36C31ACE-3D4E-438C-8859-3D0EDD3B4495}" dt="2025-02-16T19:44:22.787" v="740"/>
          <ac:spMkLst>
            <pc:docMk/>
            <pc:sldMk cId="3713633986" sldId="265"/>
            <ac:spMk id="6" creationId="{F3D7822D-7178-CF26-7FEB-12FF68D9F72C}"/>
          </ac:spMkLst>
        </pc:spChg>
      </pc:sldChg>
      <pc:sldChg chg="modSp new mod">
        <pc:chgData name="なのか 綾崎" userId="aea1c6cea5858b6e" providerId="LiveId" clId="{36C31ACE-3D4E-438C-8859-3D0EDD3B4495}" dt="2025-02-16T19:48:38.389" v="827" actId="1076"/>
        <pc:sldMkLst>
          <pc:docMk/>
          <pc:sldMk cId="1657462195" sldId="266"/>
        </pc:sldMkLst>
        <pc:spChg chg="mod">
          <ac:chgData name="なのか 綾崎" userId="aea1c6cea5858b6e" providerId="LiveId" clId="{36C31ACE-3D4E-438C-8859-3D0EDD3B4495}" dt="2025-02-16T19:48:34.055" v="826" actId="1076"/>
          <ac:spMkLst>
            <pc:docMk/>
            <pc:sldMk cId="1657462195" sldId="266"/>
            <ac:spMk id="2" creationId="{E6392BA0-2328-181C-65FC-E118B91D8674}"/>
          </ac:spMkLst>
        </pc:spChg>
        <pc:spChg chg="mod">
          <ac:chgData name="なのか 綾崎" userId="aea1c6cea5858b6e" providerId="LiveId" clId="{36C31ACE-3D4E-438C-8859-3D0EDD3B4495}" dt="2025-02-16T19:48:38.389" v="827" actId="1076"/>
          <ac:spMkLst>
            <pc:docMk/>
            <pc:sldMk cId="1657462195" sldId="266"/>
            <ac:spMk id="3" creationId="{AB3C623A-88CD-74E4-7E37-8278CED28A38}"/>
          </ac:spMkLst>
        </pc:spChg>
      </pc:sldChg>
      <pc:sldChg chg="new del">
        <pc:chgData name="なのか 綾崎" userId="aea1c6cea5858b6e" providerId="LiveId" clId="{36C31ACE-3D4E-438C-8859-3D0EDD3B4495}" dt="2025-02-16T19:46:52.099" v="780" actId="47"/>
        <pc:sldMkLst>
          <pc:docMk/>
          <pc:sldMk cId="3390163363" sldId="266"/>
        </pc:sldMkLst>
      </pc:sldChg>
      <pc:sldMasterChg chg="modTransition modSldLayout">
        <pc:chgData name="なのか 綾崎" userId="aea1c6cea5858b6e" providerId="LiveId" clId="{36C31ACE-3D4E-438C-8859-3D0EDD3B4495}" dt="2025-02-16T19:37:31.825" v="527"/>
        <pc:sldMasterMkLst>
          <pc:docMk/>
          <pc:sldMasterMk cId="0" sldId="2147483648"/>
        </pc:sldMasterMkLst>
        <pc:sldLayoutChg chg="modTransition">
          <pc:chgData name="なのか 綾崎" userId="aea1c6cea5858b6e" providerId="LiveId" clId="{36C31ACE-3D4E-438C-8859-3D0EDD3B4495}" dt="2025-02-16T19:37:31.825" v="527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なのか 綾崎" userId="aea1c6cea5858b6e" providerId="LiveId" clId="{36C31ACE-3D4E-438C-8859-3D0EDD3B4495}" dt="2025-02-16T19:37:31.825" v="527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なのか 綾崎" userId="aea1c6cea5858b6e" providerId="LiveId" clId="{36C31ACE-3D4E-438C-8859-3D0EDD3B4495}" dt="2025-02-16T19:37:31.825" v="527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なのか 綾崎" userId="aea1c6cea5858b6e" providerId="LiveId" clId="{36C31ACE-3D4E-438C-8859-3D0EDD3B4495}" dt="2025-02-16T19:37:31.825" v="527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なのか 綾崎" userId="aea1c6cea5858b6e" providerId="LiveId" clId="{36C31ACE-3D4E-438C-8859-3D0EDD3B4495}" dt="2025-02-16T19:37:31.825" v="527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なのか 綾崎" userId="aea1c6cea5858b6e" providerId="LiveId" clId="{36C31ACE-3D4E-438C-8859-3D0EDD3B4495}" dt="2025-02-16T19:37:31.825" v="527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なのか 綾崎" userId="aea1c6cea5858b6e" providerId="LiveId" clId="{36C31ACE-3D4E-438C-8859-3D0EDD3B4495}" dt="2025-02-16T19:37:31.825" v="527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なのか 綾崎" userId="aea1c6cea5858b6e" providerId="LiveId" clId="{36C31ACE-3D4E-438C-8859-3D0EDD3B4495}" dt="2025-02-16T19:37:31.825" v="527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なのか 綾崎" userId="aea1c6cea5858b6e" providerId="LiveId" clId="{36C31ACE-3D4E-438C-8859-3D0EDD3B4495}" dt="2025-02-16T19:37:31.825" v="527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なのか 綾崎" userId="aea1c6cea5858b6e" providerId="LiveId" clId="{36C31ACE-3D4E-438C-8859-3D0EDD3B4495}" dt="2025-02-16T19:37:31.825" v="527"/>
          <pc:sldLayoutMkLst>
            <pc:docMk/>
            <pc:sldMasterMk cId="0" sldId="2147483648"/>
            <pc:sldLayoutMk cId="0" sldId="2147483659"/>
          </pc:sldLayoutMkLst>
        </pc:sldLayoutChg>
        <pc:sldLayoutChg chg="modTransition">
          <pc:chgData name="なのか 綾崎" userId="aea1c6cea5858b6e" providerId="LiveId" clId="{36C31ACE-3D4E-438C-8859-3D0EDD3B4495}" dt="2025-02-16T19:37:31.825" v="527"/>
          <pc:sldLayoutMkLst>
            <pc:docMk/>
            <pc:sldMasterMk cId="0" sldId="2147483648"/>
            <pc:sldLayoutMk cId="0" sldId="2147483661"/>
          </pc:sldLayoutMkLst>
        </pc:sldLayoutChg>
        <pc:sldLayoutChg chg="modTransition">
          <pc:chgData name="なのか 綾崎" userId="aea1c6cea5858b6e" providerId="LiveId" clId="{36C31ACE-3D4E-438C-8859-3D0EDD3B4495}" dt="2025-02-16T19:37:31.825" v="527"/>
          <pc:sldLayoutMkLst>
            <pc:docMk/>
            <pc:sldMasterMk cId="0" sldId="2147483648"/>
            <pc:sldLayoutMk cId="0" sldId="2147483662"/>
          </pc:sldLayoutMkLst>
        </pc:sldLayoutChg>
        <pc:sldLayoutChg chg="modTransition">
          <pc:chgData name="なのか 綾崎" userId="aea1c6cea5858b6e" providerId="LiveId" clId="{36C31ACE-3D4E-438C-8859-3D0EDD3B4495}" dt="2025-02-16T19:37:31.825" v="527"/>
          <pc:sldLayoutMkLst>
            <pc:docMk/>
            <pc:sldMasterMk cId="0" sldId="2147483648"/>
            <pc:sldLayoutMk cId="0" sldId="2147483664"/>
          </pc:sldLayoutMkLst>
        </pc:sldLayoutChg>
        <pc:sldLayoutChg chg="modTransition">
          <pc:chgData name="なのか 綾崎" userId="aea1c6cea5858b6e" providerId="LiveId" clId="{36C31ACE-3D4E-438C-8859-3D0EDD3B4495}" dt="2025-02-16T19:37:31.825" v="527"/>
          <pc:sldLayoutMkLst>
            <pc:docMk/>
            <pc:sldMasterMk cId="0" sldId="2147483648"/>
            <pc:sldLayoutMk cId="0" sldId="2147483667"/>
          </pc:sldLayoutMkLst>
        </pc:sldLayoutChg>
        <pc:sldLayoutChg chg="modTransition">
          <pc:chgData name="なのか 綾崎" userId="aea1c6cea5858b6e" providerId="LiveId" clId="{36C31ACE-3D4E-438C-8859-3D0EDD3B4495}" dt="2025-02-16T19:37:31.825" v="527"/>
          <pc:sldLayoutMkLst>
            <pc:docMk/>
            <pc:sldMasterMk cId="0" sldId="2147483648"/>
            <pc:sldLayoutMk cId="0" sldId="2147483668"/>
          </pc:sldLayoutMkLst>
        </pc:sldLayoutChg>
        <pc:sldLayoutChg chg="modTransition">
          <pc:chgData name="なのか 綾崎" userId="aea1c6cea5858b6e" providerId="LiveId" clId="{36C31ACE-3D4E-438C-8859-3D0EDD3B4495}" dt="2025-02-16T19:37:31.825" v="527"/>
          <pc:sldLayoutMkLst>
            <pc:docMk/>
            <pc:sldMasterMk cId="0" sldId="2147483648"/>
            <pc:sldLayoutMk cId="0" sldId="2147483669"/>
          </pc:sldLayoutMkLst>
        </pc:sldLayoutChg>
        <pc:sldLayoutChg chg="modTransition">
          <pc:chgData name="なのか 綾崎" userId="aea1c6cea5858b6e" providerId="LiveId" clId="{36C31ACE-3D4E-438C-8859-3D0EDD3B4495}" dt="2025-02-16T19:37:31.825" v="527"/>
          <pc:sldLayoutMkLst>
            <pc:docMk/>
            <pc:sldMasterMk cId="0" sldId="2147483648"/>
            <pc:sldLayoutMk cId="0" sldId="2147483670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6T19:37:18.2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8757 1129 24575,'-4'-4'0,"1"1"0,-1 0 0,0 0 0,0 0 0,0 0 0,0 0 0,-1 1 0,-6-3 0,-14-7 0,-784-391-753,540 289 48,-317-88-1,-350-11 501,-17 88 101,656 103-103,1 14-1,-384 36 1,136 30 192,6 41 17,-296 159 3030,749-225-2991,-118 62 0,-70 65-47,147-85 6,54-34 0,1 3 0,-69 57 0,-273 278 0,218-134 0,146-179 0,6-3 0,4 1 0,2 2 0,2 2 0,4 1 0,-38 127 0,50-123 0,3 0 0,3 1 0,4 1 0,3-1 0,3 1 0,4 0 0,2 0 0,23 120 0,3-69 0,70 185 0,-70-230 0,4-3 0,54 95 0,-55-121 0,1-1 0,3-2 0,83 88 0,-60-79 0,2-3 0,72 48 0,-1-12 0,4-6 0,3-6 0,279 114 0,-171-102 0,333 76 0,2-17 0,-35-8 0,-411-111 0,442 87 0,-77-26 0,99 13 0,-406-81-60,1040 101-577,-445-110 485,-602-23 156,0-9 0,223-48 1,-237 22-22,-1-7 0,-3-8 0,295-145 0,-270 99 264,-6-8 0,304-239 0,-399 273-192,-3-5-1,147-174 0,-205 217-54,-3-1 0,-1-1 0,-3-1 0,-1-2 0,-2 0 0,-2-2 0,-2 0 0,13-56 0,-16 41 0,-3 1 0,-2-2 0,-3 1 0,-2-93 0,-7 119 0,-1-1 0,-2 1 0,-1 0 0,-2 0 0,-1 1 0,-2 0 0,-2 1 0,-1 0 0,-21-37 0,-4 9 0,-81-102 0,-65-46 0,-51-33-432,-511-403-1,533 489 433,-423-235 0,435 290 0,-4 9 0,-320-99 0,412 161-263,-2 4 0,-1 6-1,0 5 1,-224-3 0,185 23-5747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transition spd="slow">
    <p:push dir="u"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15E48-4774-23A3-E76A-33B45AACBC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智慧物联网探测防御系统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1A9FCB-F3C8-3507-A9DE-C19B3093D2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/>
              <a:t>针对于物联网设备的网络攻击智能检测系统</a:t>
            </a:r>
          </a:p>
        </p:txBody>
      </p:sp>
    </p:spTree>
    <p:extLst>
      <p:ext uri="{BB962C8B-B14F-4D97-AF65-F5344CB8AC3E}">
        <p14:creationId xmlns:p14="http://schemas.microsoft.com/office/powerpoint/2010/main" val="617689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B7156-9F11-2AB6-248B-FC95E5CFB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网络攻击应对措施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34C7CA-1D0F-8500-3E33-517339425C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b="1" dirty="0"/>
              <a:t>攻击手段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00D409-0C89-EDAA-385F-14B04E0E9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3403918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拒绝服务攻击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扫描攻击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注入攻击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密码爆破或密码播撒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110378-2393-50C6-12D4-CA6FCEF88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sz="2800" b="1" dirty="0"/>
              <a:t>使用措施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D7822D-7178-CF26-7FEB-12FF68D9F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3403918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及时更换 </a:t>
            </a:r>
            <a:r>
              <a:rPr lang="en-US" altLang="zh-CN" dirty="0"/>
              <a:t>CDN</a:t>
            </a:r>
            <a:r>
              <a:rPr lang="zh-CN" altLang="en-US" dirty="0"/>
              <a:t>，或启用 </a:t>
            </a:r>
            <a:r>
              <a:rPr lang="en-US" altLang="zh-CN" dirty="0"/>
              <a:t>DDOS </a:t>
            </a:r>
            <a:r>
              <a:rPr lang="zh-CN" altLang="en-US" dirty="0"/>
              <a:t>防御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暴露公网 </a:t>
            </a:r>
            <a:r>
              <a:rPr lang="en-US" altLang="zh-CN" dirty="0"/>
              <a:t>IP </a:t>
            </a:r>
            <a:r>
              <a:rPr lang="zh-CN" altLang="en-US" dirty="0"/>
              <a:t>后及时迁移服务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紧急召集会议，指定反渗透方案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使用安全系数高的密码并定期更换</a:t>
            </a:r>
          </a:p>
        </p:txBody>
      </p:sp>
    </p:spTree>
    <p:extLst>
      <p:ext uri="{BB962C8B-B14F-4D97-AF65-F5344CB8AC3E}">
        <p14:creationId xmlns:p14="http://schemas.microsoft.com/office/powerpoint/2010/main" val="371363398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92BA0-2328-181C-65FC-E118B91D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0" y="964532"/>
            <a:ext cx="8825660" cy="3228649"/>
          </a:xfrm>
        </p:spPr>
        <p:txBody>
          <a:bodyPr/>
          <a:lstStyle/>
          <a:p>
            <a:pPr algn="ctr"/>
            <a:r>
              <a:rPr lang="zh-CN" altLang="en-US" sz="5400" b="1" dirty="0"/>
              <a:t>以上就是本项目的全部内容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3C623A-88CD-74E4-7E37-8278CED28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3170" y="5033068"/>
            <a:ext cx="8825659" cy="860400"/>
          </a:xfrm>
        </p:spPr>
        <p:txBody>
          <a:bodyPr>
            <a:normAutofit/>
          </a:bodyPr>
          <a:lstStyle/>
          <a:p>
            <a:pPr algn="ctr"/>
            <a:r>
              <a:rPr lang="zh-CN" altLang="en-US" sz="2400" b="1" dirty="0"/>
              <a:t>请各位评委老师批评指正</a:t>
            </a:r>
          </a:p>
        </p:txBody>
      </p:sp>
    </p:spTree>
    <p:extLst>
      <p:ext uri="{BB962C8B-B14F-4D97-AF65-F5344CB8AC3E}">
        <p14:creationId xmlns:p14="http://schemas.microsoft.com/office/powerpoint/2010/main" val="165746219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D460F-E72F-01F3-D7F5-CE72460D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探测方法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C5F051-7174-9222-B164-6F4326A43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796540"/>
            <a:ext cx="8761412" cy="3416300"/>
          </a:xfrm>
        </p:spPr>
        <p:txBody>
          <a:bodyPr/>
          <a:lstStyle/>
          <a:p>
            <a:r>
              <a:rPr lang="zh-CN" altLang="en-US" sz="2400" b="1" dirty="0"/>
              <a:t>分类算法</a:t>
            </a:r>
            <a:r>
              <a:rPr lang="en-US" altLang="zh-CN" sz="2400" b="1" dirty="0"/>
              <a:t>	</a:t>
            </a:r>
            <a:r>
              <a:rPr lang="zh-CN" altLang="en-US" dirty="0"/>
              <a:t>随机森林分类器（</a:t>
            </a:r>
            <a:r>
              <a:rPr lang="en-US" altLang="zh-CN" dirty="0"/>
              <a:t>Random Forest Classifier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400" b="1" dirty="0"/>
              <a:t>抓取特征</a:t>
            </a:r>
            <a:r>
              <a:rPr lang="en-US" altLang="zh-CN" sz="2400" b="1" dirty="0"/>
              <a:t>	</a:t>
            </a:r>
            <a:r>
              <a:rPr lang="zh-CN" altLang="en-US" dirty="0"/>
              <a:t>服务访问次数、请求失败率、登录尝试失败次数、端口请求个数、</a:t>
            </a:r>
            <a:r>
              <a:rPr lang="en-US" altLang="zh-CN" dirty="0"/>
              <a:t>					</a:t>
            </a:r>
            <a:r>
              <a:rPr lang="zh-CN" altLang="en-US" dirty="0"/>
              <a:t>发送内容特殊字符数量、请求 </a:t>
            </a:r>
            <a:r>
              <a:rPr lang="en-US" altLang="zh-CN" dirty="0"/>
              <a:t>Body </a:t>
            </a:r>
            <a:r>
              <a:rPr lang="zh-CN" altLang="en-US" dirty="0"/>
              <a:t>长度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400" b="1" dirty="0"/>
              <a:t>针对攻击</a:t>
            </a:r>
            <a:r>
              <a:rPr lang="en-US" altLang="zh-CN" sz="2400" b="1" dirty="0"/>
              <a:t>	</a:t>
            </a:r>
            <a:r>
              <a:rPr lang="zh-CN" altLang="en-US" dirty="0"/>
              <a:t>拒绝服务攻击、扫描攻击、注入攻击、密码爆破或密码播撒</a:t>
            </a:r>
          </a:p>
        </p:txBody>
      </p:sp>
    </p:spTree>
    <p:extLst>
      <p:ext uri="{BB962C8B-B14F-4D97-AF65-F5344CB8AC3E}">
        <p14:creationId xmlns:p14="http://schemas.microsoft.com/office/powerpoint/2010/main" val="235965148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2DF1A-F63B-4C7E-721E-F7D87D2C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随机森林算法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5814BD6-AD04-7E64-9BB6-053B0CCB7B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5620" y="2512060"/>
            <a:ext cx="7568939" cy="3943770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75020D-286D-809A-57AB-F35E83275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51900" y="2725420"/>
            <a:ext cx="2915920" cy="3943770"/>
          </a:xfrm>
        </p:spPr>
        <p:txBody>
          <a:bodyPr/>
          <a:lstStyle/>
          <a:p>
            <a:r>
              <a:rPr lang="zh-CN" altLang="en-US" dirty="0"/>
              <a:t>基于决策树算法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可解释性强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具备集成学习特色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多数表决机制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分类效果好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853824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0D60234-344E-6250-1509-93626A52E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6C297D7-C7B4-FC65-56AF-9E38981C6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7913" y="800948"/>
            <a:ext cx="8761413" cy="706964"/>
          </a:xfrm>
        </p:spPr>
        <p:txBody>
          <a:bodyPr/>
          <a:lstStyle/>
          <a:p>
            <a:r>
              <a:rPr lang="zh-CN" altLang="en-US" b="1" dirty="0"/>
              <a:t>训练并保存模型</a:t>
            </a:r>
          </a:p>
        </p:txBody>
      </p:sp>
    </p:spTree>
    <p:extLst>
      <p:ext uri="{BB962C8B-B14F-4D97-AF65-F5344CB8AC3E}">
        <p14:creationId xmlns:p14="http://schemas.microsoft.com/office/powerpoint/2010/main" val="310597305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E5E7E-3A89-27B5-6C3B-8AAAE4F29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767047" cy="706964"/>
          </a:xfrm>
        </p:spPr>
        <p:txBody>
          <a:bodyPr/>
          <a:lstStyle/>
          <a:p>
            <a:r>
              <a:rPr lang="zh-CN" altLang="en-US" b="1" dirty="0"/>
              <a:t>样例：</a:t>
            </a:r>
            <a:r>
              <a:rPr lang="en-US" altLang="zh-CN" b="1" dirty="0"/>
              <a:t>Client/Server </a:t>
            </a:r>
            <a:r>
              <a:rPr lang="zh-CN" altLang="en-US" b="1" dirty="0"/>
              <a:t>架构下的 </a:t>
            </a:r>
            <a:r>
              <a:rPr lang="en-US" altLang="zh-CN" b="1" dirty="0"/>
              <a:t>HTTP </a:t>
            </a:r>
            <a:r>
              <a:rPr lang="zh-CN" altLang="en-US" b="1" dirty="0"/>
              <a:t>服务器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F261389-9DB0-B935-4A67-3493A5523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540" y="2669424"/>
            <a:ext cx="4770533" cy="2674852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FCDF3E2-9B61-43BA-0E29-9269D00CB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659" y="3788289"/>
            <a:ext cx="6386113" cy="279678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7636168-6EF0-2383-3536-DDEB84DC77B0}"/>
              </a:ext>
            </a:extLst>
          </p:cNvPr>
          <p:cNvSpPr txBox="1"/>
          <p:nvPr/>
        </p:nvSpPr>
        <p:spPr>
          <a:xfrm>
            <a:off x="7225035" y="2782669"/>
            <a:ext cx="300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以</a:t>
            </a:r>
            <a:r>
              <a:rPr lang="zh-CN" altLang="en-US" b="1" dirty="0">
                <a:solidFill>
                  <a:srgbClr val="FF0000"/>
                </a:solidFill>
              </a:rPr>
              <a:t>安全性</a:t>
            </a:r>
            <a:r>
              <a:rPr lang="zh-CN" altLang="en-US" b="1" dirty="0"/>
              <a:t>为主的</a:t>
            </a:r>
            <a:endParaRPr lang="en-US" altLang="zh-CN" b="1" dirty="0"/>
          </a:p>
          <a:p>
            <a:pPr algn="ctr"/>
            <a:r>
              <a:rPr lang="en-US" altLang="zh-CN" b="1" dirty="0"/>
              <a:t>Flask </a:t>
            </a:r>
            <a:r>
              <a:rPr lang="zh-CN" altLang="en-US" b="1" dirty="0"/>
              <a:t>服务器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A762E8-57EC-2345-6A40-12FB14B72253}"/>
              </a:ext>
            </a:extLst>
          </p:cNvPr>
          <p:cNvSpPr txBox="1"/>
          <p:nvPr/>
        </p:nvSpPr>
        <p:spPr>
          <a:xfrm>
            <a:off x="1391126" y="5515000"/>
            <a:ext cx="300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H5 </a:t>
            </a:r>
            <a:r>
              <a:rPr lang="zh-CN" altLang="en-US" b="1" dirty="0"/>
              <a:t>前端</a:t>
            </a:r>
            <a:endParaRPr lang="en-US" altLang="zh-CN" b="1" dirty="0"/>
          </a:p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提供交互界面样例</a:t>
            </a:r>
          </a:p>
        </p:txBody>
      </p:sp>
    </p:spTree>
    <p:extLst>
      <p:ext uri="{BB962C8B-B14F-4D97-AF65-F5344CB8AC3E}">
        <p14:creationId xmlns:p14="http://schemas.microsoft.com/office/powerpoint/2010/main" val="208757906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44F05-D1AA-59EB-87C2-825771C0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数据库设计和服务器数据采集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7114861-A608-CBBC-5119-5660C4747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67" y="2576046"/>
            <a:ext cx="7733422" cy="3498608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C5AAFBF-75EA-EA6E-E3B7-2DDFE3C32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65726" y="3912759"/>
            <a:ext cx="5685013" cy="2545301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8195878-F467-4250-B495-C35AFBD668A2}"/>
              </a:ext>
            </a:extLst>
          </p:cNvPr>
          <p:cNvSpPr txBox="1"/>
          <p:nvPr/>
        </p:nvSpPr>
        <p:spPr>
          <a:xfrm>
            <a:off x="8682419" y="2782669"/>
            <a:ext cx="300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表格设计</a:t>
            </a:r>
            <a:endParaRPr lang="en-US" altLang="zh-CN" b="1" dirty="0"/>
          </a:p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存储基本信息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F79F75-7601-41F1-F697-ACF9D42B7460}"/>
              </a:ext>
            </a:extLst>
          </p:cNvPr>
          <p:cNvSpPr txBox="1"/>
          <p:nvPr/>
        </p:nvSpPr>
        <p:spPr>
          <a:xfrm>
            <a:off x="1499299" y="6273394"/>
            <a:ext cx="300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数据库上传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82687173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A185936-998E-7E53-9977-86222E886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700"/>
            <a:ext cx="12192000" cy="6858000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AC54AC5-CC14-CB82-2474-C1F8749FB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153" y="1583268"/>
            <a:ext cx="8761413" cy="706964"/>
          </a:xfrm>
        </p:spPr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</a:rPr>
              <a:t>密码爆破实验</a:t>
            </a:r>
          </a:p>
        </p:txBody>
      </p:sp>
    </p:spTree>
    <p:extLst>
      <p:ext uri="{BB962C8B-B14F-4D97-AF65-F5344CB8AC3E}">
        <p14:creationId xmlns:p14="http://schemas.microsoft.com/office/powerpoint/2010/main" val="66425022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CA7AE47-3DC6-7D50-353B-52CDA88C0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E52F42A-BA6A-0317-931E-4FBFC927F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5993" y="1278468"/>
            <a:ext cx="8761413" cy="706964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采样和分析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D66B3F8C-77C7-FC20-1B64-A37774247D44}"/>
                  </a:ext>
                </a:extLst>
              </p14:cNvPr>
              <p14:cNvContentPartPr/>
              <p14:nvPr/>
            </p14:nvContentPartPr>
            <p14:xfrm>
              <a:off x="7607160" y="4348760"/>
              <a:ext cx="3934080" cy="208116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D66B3F8C-77C7-FC20-1B64-A37774247D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71160" y="4313120"/>
                <a:ext cx="4005720" cy="215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1054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4B22274-578F-6592-C23E-5640957F8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CDD7370-F623-D7E0-4C0D-69CF45384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0313" y="292948"/>
            <a:ext cx="8761413" cy="706964"/>
          </a:xfrm>
        </p:spPr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</a:rPr>
              <a:t>数据库展示</a:t>
            </a:r>
          </a:p>
        </p:txBody>
      </p:sp>
    </p:spTree>
    <p:extLst>
      <p:ext uri="{BB962C8B-B14F-4D97-AF65-F5344CB8AC3E}">
        <p14:creationId xmlns:p14="http://schemas.microsoft.com/office/powerpoint/2010/main" val="3420191836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TM02900722[[fn=离子会议室]]</Template>
  <TotalTime>36</TotalTime>
  <Words>213</Words>
  <Application>Microsoft Office PowerPoint</Application>
  <PresentationFormat>宽屏</PresentationFormat>
  <Paragraphs>54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离子会议室</vt:lpstr>
      <vt:lpstr>智慧物联网探测防御系统</vt:lpstr>
      <vt:lpstr>探测方法</vt:lpstr>
      <vt:lpstr>随机森林算法</vt:lpstr>
      <vt:lpstr>训练并保存模型</vt:lpstr>
      <vt:lpstr>样例：Client/Server 架构下的 HTTP 服务器</vt:lpstr>
      <vt:lpstr>数据库设计和服务器数据采集</vt:lpstr>
      <vt:lpstr>密码爆破实验</vt:lpstr>
      <vt:lpstr>采样和分析</vt:lpstr>
      <vt:lpstr>数据库展示</vt:lpstr>
      <vt:lpstr>网络攻击应对措施</vt:lpstr>
      <vt:lpstr>以上就是本项目的全部内容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なのか 綾崎</dc:creator>
  <cp:lastModifiedBy>なのか 綾崎</cp:lastModifiedBy>
  <cp:revision>1</cp:revision>
  <dcterms:created xsi:type="dcterms:W3CDTF">2025-02-16T19:12:38Z</dcterms:created>
  <dcterms:modified xsi:type="dcterms:W3CDTF">2025-02-16T19:48:40Z</dcterms:modified>
</cp:coreProperties>
</file>