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79" r:id="rId5"/>
    <p:sldId id="280" r:id="rId6"/>
    <p:sldId id="281" r:id="rId7"/>
    <p:sldId id="265" r:id="rId8"/>
    <p:sldId id="266" r:id="rId9"/>
    <p:sldId id="258" r:id="rId10"/>
    <p:sldId id="267" r:id="rId11"/>
    <p:sldId id="282" r:id="rId12"/>
    <p:sldId id="283" r:id="rId13"/>
    <p:sldId id="284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BBA04-B25A-05EE-1F98-94547D69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D9D71-ADD8-89C9-DA31-87C66612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678BE-FD5E-DD87-CF2F-B6662077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E9E43-EC5F-455A-AC6C-1F6403B4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DD2CF-E441-3D68-1B2A-1592975A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6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D948F-EC49-2851-2AAC-2DAD8847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2BCB0F-2D6D-D5EB-6616-D88A1785F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B6EEE-0DDD-84DF-33BE-55F30CB5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51636-0CFD-9774-39A5-0962D65F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3CF29-4412-35A6-320C-311ED608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7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77664E-12C7-EDB2-C2ED-62463804A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F32498-4D4B-B3EB-62EB-E8AF1B1E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67908-2EF8-94F2-D686-B2EAEB65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49E8A-08E7-F58A-5469-D97CCC9C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2BD8E-5232-B78D-6B20-D436FB80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2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ABEAE-6A84-00C6-D53A-E30F02B9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6F39B-59F3-BCDF-B9AB-7D35D1EC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445C6-B310-2910-8F7C-F2C0653B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A6A1E-361C-176B-E225-A16FD9F5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90A58-4DC7-7039-3612-46DC928A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9DDEF-6815-5497-BCAC-F8A39BF2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57D15B-8416-AAE3-A183-EDFF8BA1C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70DD3-34CA-CAEB-6BF5-1DA9D641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CD5DA-6EBE-271D-DDBE-56311011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77DE0-E097-343C-397A-45DC124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DB35A-69C2-6251-F1EF-A3B4BF1E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AC14F-A7E9-480A-EAF9-7820F7713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C50EDC-5082-D077-AEE3-CD27CFC2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4D3FA-CDDB-EB6D-DCB2-072F87A3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B635C-D54E-FEA4-A47E-49498518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07BBE-D5E5-1821-35C3-450891B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3DD54-28BD-B299-A4C9-03E9DD58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66838D-3316-F613-6108-E7DB0D18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7D716-283D-52CF-E5BC-8D54C4C5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CC28E-9219-D483-7B80-47A50811C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A3815-E253-B0C7-8DF7-6A3D652B7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00C7EE-877D-B6B3-6742-B33D0C09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50DD56-9B24-87DB-3BC5-45496E4C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FF0BFF-B2BE-B1CA-3463-A65B66B0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3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CE17-D04A-C1D4-041C-5C2B62C3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A6A8C7-8933-010B-CF5A-5D4A5EAE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95A88-A448-52BF-F65D-29455F10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4E0BA-0A11-C64D-D2DC-BD84ABF1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8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DB052-8B55-053A-849E-5EDF724D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244403-E40B-18F8-5234-C3FC78CB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69921-3344-D328-F351-D010173C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3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59552-38D0-1778-F198-3D009896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FCA1E-7142-3B0A-EDA5-ED08558B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8F92F-9B68-6D98-DFA1-7BBA6A04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E5ECB-9862-5383-D026-66FA9555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948B22-A1D1-55CF-5ED1-0C2458AC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36498-513D-D609-0B6B-83994F96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9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4FC3F-161F-0007-5325-CEAFFEBD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27E571-D59F-A677-4E3E-20A6DEE60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708BC-3750-76C1-B643-7B859544D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86075-F9DA-C6B6-FC17-CB19C938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C05FE-C775-E0C4-36F1-8C9522A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B86FE-549E-0417-BA6A-290B3E76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9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B3E831-0E97-6831-8878-35496E45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249D4-5358-4F1F-F914-3FCF51A69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02723-3472-983E-256E-3E5F1554E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009C-03C2-4114-88CF-EDF1B521A024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12951-3F16-67D6-DFFF-1861CDF46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688C3-C76E-6548-D9C7-AC4A765B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87EF-0731-45AB-B4B5-2EB76CF1B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0037E-E27D-3660-2C3D-C79CBAAF7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60209B4-81F9-0DFE-5967-4F0352CDC3A3}"/>
              </a:ext>
            </a:extLst>
          </p:cNvPr>
          <p:cNvSpPr/>
          <p:nvPr/>
        </p:nvSpPr>
        <p:spPr>
          <a:xfrm>
            <a:off x="3693459" y="2420470"/>
            <a:ext cx="2438400" cy="109369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BFN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45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4FEA8-FB3A-BF5F-269F-E77EDD7F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682B1A-E318-217E-6E0D-10BA56DAD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B2EDA4-5712-4FD9-2E41-A6356B495AB8}"/>
              </a:ext>
            </a:extLst>
          </p:cNvPr>
          <p:cNvSpPr/>
          <p:nvPr/>
        </p:nvSpPr>
        <p:spPr>
          <a:xfrm>
            <a:off x="5782235" y="2814918"/>
            <a:ext cx="2931459" cy="17660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61812F-8704-9FF4-C7EE-48E185077A85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87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D6E08-9992-6312-24D8-422D29DC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B5643F-C37E-123E-C863-1FB2D369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1D51A2F-89F8-36E7-51C1-38FB21B5138E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46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691CE-FFC9-F63E-86D4-EE4949813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68222A-9910-5588-1382-D9B67086C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87C825-DAB2-1E72-83C0-1643A51CB1F5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22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FE0F-FA2E-96ED-8ADE-2AEBF8D0E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CBE6C5-1DCE-61A7-AA36-BD1CC36D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764EB9-8594-3927-FEC7-C405B75CB403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45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E7746-368B-0434-835A-56652C87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9DFA49-E5E0-312F-5A16-D9FD56610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95C53F-3C45-5B59-CEA2-4D4557EFB881}"/>
              </a:ext>
            </a:extLst>
          </p:cNvPr>
          <p:cNvSpPr/>
          <p:nvPr/>
        </p:nvSpPr>
        <p:spPr>
          <a:xfrm>
            <a:off x="5782235" y="2814918"/>
            <a:ext cx="2931459" cy="17660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43E2E-009F-BBFF-7B33-7DA805B8AA28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MolCRAFT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45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CD0E4-D887-C1FE-B2ED-E1F59E5B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D6D758-DC27-8DC7-719D-3EC66E97FD57}"/>
              </a:ext>
            </a:extLst>
          </p:cNvPr>
          <p:cNvSpPr/>
          <p:nvPr/>
        </p:nvSpPr>
        <p:spPr>
          <a:xfrm>
            <a:off x="5782235" y="2814918"/>
            <a:ext cx="2931459" cy="17660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623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735F9-7746-5184-630B-C0217C85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10F2B5-3CE6-2D68-D688-E05F66AE4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7"/>
          <a:stretch>
            <a:fillRect/>
          </a:stretch>
        </p:blipFill>
        <p:spPr>
          <a:xfrm>
            <a:off x="2174513" y="727609"/>
            <a:ext cx="7418240" cy="487326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BDC4DE-A73E-9E28-9328-9844B61651FF}"/>
              </a:ext>
            </a:extLst>
          </p:cNvPr>
          <p:cNvSpPr/>
          <p:nvPr/>
        </p:nvSpPr>
        <p:spPr>
          <a:xfrm>
            <a:off x="4471692" y="1725706"/>
            <a:ext cx="3766872" cy="2353236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613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A90FA-0C98-1B97-B439-087D43F90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FE0766-1F05-5C29-3952-799D76107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7"/>
          <a:stretch>
            <a:fillRect/>
          </a:stretch>
        </p:blipFill>
        <p:spPr>
          <a:xfrm>
            <a:off x="2174513" y="727609"/>
            <a:ext cx="7418240" cy="48732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536483-864F-89B5-9858-657D7EA8AA5D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CrysBFN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089C364-598A-6065-695D-AB0D219D7731}"/>
              </a:ext>
            </a:extLst>
          </p:cNvPr>
          <p:cNvSpPr/>
          <p:nvPr/>
        </p:nvSpPr>
        <p:spPr>
          <a:xfrm>
            <a:off x="4471692" y="1725706"/>
            <a:ext cx="3766872" cy="2353236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693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C6599-8263-F1BD-B3A6-558BF0538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09D8995-82AE-A9DF-4853-16754BDA3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67"/>
          <a:stretch>
            <a:fillRect/>
          </a:stretch>
        </p:blipFill>
        <p:spPr>
          <a:xfrm>
            <a:off x="2174513" y="727609"/>
            <a:ext cx="7418240" cy="48732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351DC6-96F5-A535-FCB4-03F1B1DF2DFA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CrysBFN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DC071B0-66CC-9747-63B6-42A8BD86F6D7}"/>
              </a:ext>
            </a:extLst>
          </p:cNvPr>
          <p:cNvSpPr/>
          <p:nvPr/>
        </p:nvSpPr>
        <p:spPr>
          <a:xfrm>
            <a:off x="4471692" y="1725706"/>
            <a:ext cx="3766872" cy="2353236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366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AD2E4-DCC7-FE17-89F4-0C525473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B099388-3471-5B30-46D4-39C78A6FE9D7}"/>
              </a:ext>
            </a:extLst>
          </p:cNvPr>
          <p:cNvSpPr/>
          <p:nvPr/>
        </p:nvSpPr>
        <p:spPr>
          <a:xfrm>
            <a:off x="4471692" y="1725706"/>
            <a:ext cx="3766872" cy="2353236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480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C8696-B6CC-CAF0-4C65-EE78ED98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21A791-CCE2-2E4E-BC90-D7E2119E4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E13CD777-7A47-41B2-B1C1-F00D20C1B7CF}"/>
              </a:ext>
            </a:extLst>
          </p:cNvPr>
          <p:cNvSpPr/>
          <p:nvPr/>
        </p:nvSpPr>
        <p:spPr>
          <a:xfrm>
            <a:off x="4365811" y="1757083"/>
            <a:ext cx="1093695" cy="2438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19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59147-D20A-D254-6DA2-143D08B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15AA28-7823-C9AA-6D39-F91F91727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1237664"/>
            <a:ext cx="8650941" cy="4778969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23D9285-F265-46A3-5182-48DFD9E36C96}"/>
              </a:ext>
            </a:extLst>
          </p:cNvPr>
          <p:cNvSpPr/>
          <p:nvPr/>
        </p:nvSpPr>
        <p:spPr>
          <a:xfrm>
            <a:off x="4148964" y="1147482"/>
            <a:ext cx="3722049" cy="2608730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2528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DCF9-B686-C174-CBBE-11AF83F8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391A95-4908-AC7B-E797-19308AC4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1237664"/>
            <a:ext cx="8650941" cy="47789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C3D2B28-933D-2CEA-5728-B72CD0F9BAA3}"/>
              </a:ext>
            </a:extLst>
          </p:cNvPr>
          <p:cNvSpPr txBox="1"/>
          <p:nvPr/>
        </p:nvSpPr>
        <p:spPr>
          <a:xfrm>
            <a:off x="4616713" y="382241"/>
            <a:ext cx="2496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ProfileBFN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7D699B-41F6-0662-DC8E-8A2DCA9B6AC8}"/>
              </a:ext>
            </a:extLst>
          </p:cNvPr>
          <p:cNvSpPr/>
          <p:nvPr/>
        </p:nvSpPr>
        <p:spPr>
          <a:xfrm>
            <a:off x="4148964" y="1147482"/>
            <a:ext cx="3722049" cy="2608730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919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75EDD-8C9D-3017-F896-C92E1B82F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9A93367-C9AC-D35B-E6DC-5BD5CA552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1237664"/>
            <a:ext cx="8650941" cy="47789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3B7A89-BBAF-7FDF-F64D-64D2DFF0BBFA}"/>
              </a:ext>
            </a:extLst>
          </p:cNvPr>
          <p:cNvSpPr txBox="1"/>
          <p:nvPr/>
        </p:nvSpPr>
        <p:spPr>
          <a:xfrm>
            <a:off x="4616713" y="382241"/>
            <a:ext cx="254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ProfileBFN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D3470DA-9B39-FACC-08AD-D0E2DDBB9D4D}"/>
              </a:ext>
            </a:extLst>
          </p:cNvPr>
          <p:cNvSpPr/>
          <p:nvPr/>
        </p:nvSpPr>
        <p:spPr>
          <a:xfrm>
            <a:off x="4148964" y="1147482"/>
            <a:ext cx="3722049" cy="2608730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6766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C48F7-88DA-B65B-E2E4-96C25585D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E15887-A65E-5881-423F-312446226A9F}"/>
              </a:ext>
            </a:extLst>
          </p:cNvPr>
          <p:cNvSpPr/>
          <p:nvPr/>
        </p:nvSpPr>
        <p:spPr>
          <a:xfrm>
            <a:off x="4148964" y="1147482"/>
            <a:ext cx="3722049" cy="2608730"/>
          </a:xfrm>
          <a:prstGeom prst="roundRect">
            <a:avLst>
              <a:gd name="adj" fmla="val 932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290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98EBB-D83D-43C4-689D-4057CC1D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2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816CA-B0EA-AC0C-DCA1-4D1ECD76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67284E-AAAC-A483-2CF8-76841213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19FC19E-9D1C-7AAE-7923-B9C3B0633422}"/>
              </a:ext>
            </a:extLst>
          </p:cNvPr>
          <p:cNvSpPr/>
          <p:nvPr/>
        </p:nvSpPr>
        <p:spPr>
          <a:xfrm>
            <a:off x="4365811" y="1757083"/>
            <a:ext cx="1093695" cy="2438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43F275-C9D5-3E26-B262-1502C9CAD593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861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5FA98-1345-C6F2-19CE-C456256C0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711875-07F9-7EF8-FC7B-2D1D0731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4554C2C-AAFD-4DC8-1332-7E4155DE9966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95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7560B-274A-AC2E-F0C7-5F13B92E2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28A211-BA28-6E81-948F-2163448AE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A638B5-5FDB-ABCB-0A65-19A791C69E14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89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F29CC-6639-ADD8-56DD-9AB5AB4FE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FC52D3-8CC1-CF24-FF7F-9D59672E3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084A8B-43F1-AED1-B68F-B02CB9AAB760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11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DEED7-9F82-974A-9AA4-CD8F2153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299807-C261-53F7-A992-1176B446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34" y="1062448"/>
            <a:ext cx="5083207" cy="4507877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FABF97-28DC-B68F-570D-1D26B48B506C}"/>
              </a:ext>
            </a:extLst>
          </p:cNvPr>
          <p:cNvSpPr/>
          <p:nvPr/>
        </p:nvSpPr>
        <p:spPr>
          <a:xfrm>
            <a:off x="4365811" y="1757083"/>
            <a:ext cx="1093695" cy="2438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DAC35E-A73B-5219-21E1-68CBFDF17042}"/>
              </a:ext>
            </a:extLst>
          </p:cNvPr>
          <p:cNvSpPr txBox="1"/>
          <p:nvPr/>
        </p:nvSpPr>
        <p:spPr>
          <a:xfrm>
            <a:off x="4616713" y="382241"/>
            <a:ext cx="237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Noto Sans JP Black" panose="020B0200000000000000" pitchFamily="34" charset="-122"/>
                <a:ea typeface="Noto Sans JP Black" panose="020B0200000000000000" pitchFamily="34" charset="-122"/>
              </a:rPr>
              <a:t>GeoBFN</a:t>
            </a:r>
            <a:endParaRPr lang="zh-CN" altLang="en-US" sz="3200" dirty="0">
              <a:latin typeface="Noto Sans JP Black" panose="020B0200000000000000" pitchFamily="34" charset="-122"/>
              <a:ea typeface="Noto Sans JP Black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36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E6683-492D-C302-E876-1BB86508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DADA77F-E76E-EF9F-0138-04FBC978E3E7}"/>
              </a:ext>
            </a:extLst>
          </p:cNvPr>
          <p:cNvSpPr/>
          <p:nvPr/>
        </p:nvSpPr>
        <p:spPr>
          <a:xfrm>
            <a:off x="4365811" y="1757083"/>
            <a:ext cx="1093695" cy="2438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506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8FF4-7D41-0AFF-2310-A2E9C966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171273-E80A-BA41-B6DF-106851AD7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89" y="770965"/>
            <a:ext cx="5578288" cy="557828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223E8054-2683-ACFA-7150-7A85CD963761}"/>
              </a:ext>
            </a:extLst>
          </p:cNvPr>
          <p:cNvSpPr/>
          <p:nvPr/>
        </p:nvSpPr>
        <p:spPr>
          <a:xfrm>
            <a:off x="5782235" y="2814918"/>
            <a:ext cx="2931459" cy="176604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BFN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606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31</Words>
  <Application>Microsoft Office PowerPoint</Application>
  <PresentationFormat>宽屏</PresentationFormat>
  <Paragraphs>31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Noto Sans JP Black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pei</dc:creator>
  <cp:lastModifiedBy>yu pei</cp:lastModifiedBy>
  <cp:revision>19</cp:revision>
  <dcterms:created xsi:type="dcterms:W3CDTF">2025-06-16T11:59:24Z</dcterms:created>
  <dcterms:modified xsi:type="dcterms:W3CDTF">2025-06-16T12:51:46Z</dcterms:modified>
</cp:coreProperties>
</file>