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4"/>
  </p:notesMasterIdLst>
  <p:handoutMasterIdLst>
    <p:handoutMasterId r:id="rId15"/>
  </p:handoutMasterIdLst>
  <p:sldIdLst>
    <p:sldId id="478" r:id="rId3"/>
    <p:sldId id="1572" r:id="rId4"/>
    <p:sldId id="1619" r:id="rId5"/>
    <p:sldId id="1610" r:id="rId6"/>
    <p:sldId id="1620" r:id="rId7"/>
    <p:sldId id="1621" r:id="rId8"/>
    <p:sldId id="1622" r:id="rId9"/>
    <p:sldId id="1623" r:id="rId10"/>
    <p:sldId id="1624" r:id="rId11"/>
    <p:sldId id="1625" r:id="rId12"/>
    <p:sldId id="1626" r:id="rId13"/>
  </p:sldIdLst>
  <p:sldSz cx="9144000" cy="6858000" type="screen4x3"/>
  <p:notesSz cx="9799638" cy="67357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>
          <p15:clr>
            <a:srgbClr val="A4A3A4"/>
          </p15:clr>
        </p15:guide>
        <p15:guide id="2" pos="5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6440"/>
    <a:srgbClr val="FFFFCC"/>
    <a:srgbClr val="FEAB98"/>
    <a:srgbClr val="FFCCCC"/>
    <a:srgbClr val="CCFFFF"/>
    <a:srgbClr val="C5E9FF"/>
    <a:srgbClr val="E3F6FD"/>
    <a:srgbClr val="0033CC"/>
    <a:srgbClr val="CC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64" autoAdjust="0"/>
    <p:restoredTop sz="83774" autoAdjust="0"/>
  </p:normalViewPr>
  <p:slideViewPr>
    <p:cSldViewPr>
      <p:cViewPr varScale="1">
        <p:scale>
          <a:sx n="98" d="100"/>
          <a:sy n="98" d="100"/>
        </p:scale>
        <p:origin x="1112" y="184"/>
      </p:cViewPr>
      <p:guideLst>
        <p:guide orient="horz" pos="1752"/>
        <p:guide pos="57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46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51488" y="0"/>
            <a:ext cx="4246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7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97625"/>
            <a:ext cx="4246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7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51488" y="6397625"/>
            <a:ext cx="4246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7B98C3EE-70B1-4551-848F-FDAD31D992F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1946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46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51488" y="0"/>
            <a:ext cx="4246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16275" y="506413"/>
            <a:ext cx="3367088" cy="25257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1075" y="3198813"/>
            <a:ext cx="7837488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86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97625"/>
            <a:ext cx="4246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51488" y="6397625"/>
            <a:ext cx="4246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455E59A5-D01E-4537-BD89-97237975EBD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3292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E59A5-D01E-4537-BD89-97237975EBD5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1598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000" y="5619750"/>
            <a:ext cx="2376488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76400"/>
            <a:ext cx="7772400" cy="1295400"/>
          </a:xfrm>
          <a:noFill/>
        </p:spPr>
        <p:txBody>
          <a:bodyPr/>
          <a:lstStyle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692525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Rectangle 21"/>
          <p:cNvSpPr>
            <a:spLocks noChangeArrowheads="1"/>
          </p:cNvSpPr>
          <p:nvPr userDrawn="1"/>
        </p:nvSpPr>
        <p:spPr bwMode="auto">
          <a:xfrm>
            <a:off x="0" y="0"/>
            <a:ext cx="107950" cy="68580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000099">
                  <a:alpha val="89998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64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BA9DE4-15F4-463E-A783-7C627D61925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94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51638" y="115888"/>
            <a:ext cx="2141537" cy="59055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3850" y="115888"/>
            <a:ext cx="6275388" cy="59055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841D76-640A-45A6-80E7-DC0CCA3F488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369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9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E1BFED-4F58-42B7-AFB7-9A61C8AC84F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173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70054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4166" y="260615"/>
            <a:ext cx="7930303" cy="50394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7865" y="980540"/>
            <a:ext cx="4155738" cy="51517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755706" y="980538"/>
            <a:ext cx="4157114" cy="250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755706" y="3625541"/>
            <a:ext cx="4157114" cy="25067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>
          <a:xfrm>
            <a:off x="73025" y="6381750"/>
            <a:ext cx="3562350" cy="328613"/>
          </a:xfrm>
          <a:prstGeom prst="rect">
            <a:avLst/>
          </a:prstGeom>
        </p:spPr>
        <p:txBody>
          <a:bodyPr lIns="80787" tIns="40394" rIns="80787" bIns="40394"/>
          <a:lstStyle>
            <a:lvl1pPr algn="ct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2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CAE6AC-B949-49FA-B42A-EEF23D4F414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583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4166" y="260615"/>
            <a:ext cx="7930303" cy="50394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7865" y="980540"/>
            <a:ext cx="4155738" cy="51517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706" y="980540"/>
            <a:ext cx="4157114" cy="51517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dt" sz="half" idx="10"/>
          </p:nvPr>
        </p:nvSpPr>
        <p:spPr>
          <a:xfrm>
            <a:off x="73025" y="6381750"/>
            <a:ext cx="3562350" cy="328613"/>
          </a:xfrm>
          <a:prstGeom prst="rect">
            <a:avLst/>
          </a:prstGeom>
        </p:spPr>
        <p:txBody>
          <a:bodyPr lIns="80787" tIns="40394" rIns="80787" bIns="40394"/>
          <a:lstStyle>
            <a:lvl1pPr algn="ct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2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930B627-6C9C-4DDC-8ED5-D46999B79D0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563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</p:spPr>
        <p:txBody>
          <a:bodyPr/>
          <a:lstStyle>
            <a:lvl1pPr>
              <a:defRPr/>
            </a:lvl1pPr>
          </a:lstStyle>
          <a:p>
            <a:fld id="{4EB322D9-8927-4CC4-BB14-6843212EDAD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493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A1A32-44A3-475A-9502-8FEC029A551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19202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9B4295-C121-4F47-9238-14D8ADD2CDC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2995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0004EC-70A6-4094-A2BC-DB2F682C4E5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778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0" y="6628"/>
            <a:ext cx="9144000" cy="900000"/>
          </a:xfrm>
          <a:prstGeom prst="rect">
            <a:avLst/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7297" y="145541"/>
            <a:ext cx="8513175" cy="576262"/>
          </a:xfrm>
          <a:noFill/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3571875" y="6525344"/>
            <a:ext cx="1981200" cy="221109"/>
          </a:xfrm>
          <a:ln/>
        </p:spPr>
        <p:txBody>
          <a:bodyPr/>
          <a:lstStyle>
            <a:lvl1pPr>
              <a:defRPr/>
            </a:lvl1pPr>
          </a:lstStyle>
          <a:p>
            <a:fld id="{E2DCC426-90DC-4500-A524-BCDD2488F80E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5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307299" y="1052736"/>
            <a:ext cx="8529404" cy="5256584"/>
          </a:xfrm>
          <a:effectLst>
            <a:outerShdw blurRad="63500" algn="ctr" rotWithShape="0">
              <a:schemeClr val="bg1"/>
            </a:outerShdw>
          </a:effectLst>
        </p:spPr>
        <p:txBody>
          <a:bodyPr/>
          <a:lstStyle>
            <a:lvl1pPr marL="269875" indent="-269875">
              <a:buFontTx/>
              <a:buBlip>
                <a:blip r:embed="rId2"/>
              </a:buBlip>
              <a:defRPr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1pPr>
            <a:lvl2pPr marL="541338" indent="-271463">
              <a:buFontTx/>
              <a:buBlip>
                <a:blip r:embed="rId3"/>
              </a:buBlip>
              <a:defRPr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>
              <a:buFont typeface="HY견고딕" pitchFamily="18" charset="-127"/>
              <a:buChar char="-"/>
              <a:defRPr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>
              <a:defRPr sz="1600" baseline="0"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>
              <a:defRPr sz="1600" baseline="0"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57161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C3D3F8-289E-4DBC-9D1B-42ECFC9DA9B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1628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E979F2-7957-46EA-9E1A-F663ADBCDF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80494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66776-9A16-47F5-96B0-6AFBB209F1D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20076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1732CC-6640-4C24-9774-933EE377F1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79328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7C2632-6AF7-45C8-A8FB-7015C605448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18903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89FC10-0D41-4B22-BC7F-9A887EDCBEA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6492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305EC3-F50F-4091-AF4D-73932953097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59411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C5C73-55DF-48B1-96EE-CB8DA38ABD2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682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D7EE41-E22C-4011-85D8-DFA45518576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19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23850" y="836613"/>
            <a:ext cx="4208463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4714" y="836613"/>
            <a:ext cx="4208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273AD4-5A1C-4A68-91D8-947EBAAD15B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60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1FF297-043D-4E66-8230-5338D733740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78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554D7-FBF4-4C40-B1C3-A050AB62E7E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64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8CA11-A0DD-4323-AEC7-BC4AF945009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20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2C4C3F-E3F5-497D-8821-5C0CD09FE02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52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76BF8B-8C0F-4E41-9357-51B989B32B1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04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15888"/>
            <a:ext cx="8565258" cy="57626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37"/>
            <a:ext cx="85693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29" name="Rectangle 20"/>
          <p:cNvSpPr>
            <a:spLocks noChangeArrowheads="1"/>
          </p:cNvSpPr>
          <p:nvPr/>
        </p:nvSpPr>
        <p:spPr bwMode="auto">
          <a:xfrm>
            <a:off x="251520" y="6453336"/>
            <a:ext cx="8637588" cy="7302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/>
          </a:p>
        </p:txBody>
      </p:sp>
      <p:pic>
        <p:nvPicPr>
          <p:cNvPr id="1030" name="Picture 23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6545618"/>
            <a:ext cx="935682" cy="26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2"/>
          <p:cNvSpPr>
            <a:spLocks noGrp="1"/>
          </p:cNvSpPr>
          <p:nvPr>
            <p:ph type="sldNum" sz="quarter" idx="4"/>
          </p:nvPr>
        </p:nvSpPr>
        <p:spPr bwMode="auto">
          <a:xfrm>
            <a:off x="3571875" y="6597352"/>
            <a:ext cx="1981200" cy="22110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fld id="{8AA16FE0-F9B9-444C-8502-D31DBA3BBD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18" r:id="rId1"/>
    <p:sldLayoutId id="2147484996" r:id="rId2"/>
    <p:sldLayoutId id="2147484997" r:id="rId3"/>
    <p:sldLayoutId id="2147484998" r:id="rId4"/>
    <p:sldLayoutId id="2147484999" r:id="rId5"/>
    <p:sldLayoutId id="2147485000" r:id="rId6"/>
    <p:sldLayoutId id="2147485001" r:id="rId7"/>
    <p:sldLayoutId id="2147485002" r:id="rId8"/>
    <p:sldLayoutId id="2147485003" r:id="rId9"/>
    <p:sldLayoutId id="2147485004" r:id="rId10"/>
    <p:sldLayoutId id="2147485005" r:id="rId11"/>
    <p:sldLayoutId id="2147485006" r:id="rId12"/>
    <p:sldLayoutId id="2147485020" r:id="rId13"/>
    <p:sldLayoutId id="2147485021" r:id="rId14"/>
    <p:sldLayoutId id="2147485022" r:id="rId15"/>
    <p:sldLayoutId id="2147485023" r:id="rId16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accent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SzPct val="65000"/>
        <a:buBlip>
          <a:blip r:embed="rId19"/>
        </a:buBlip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SzPct val="75000"/>
        <a:buFont typeface="Arial" panose="020B0604020202020204" pitchFamily="34" charset="0"/>
        <a:buChar char="−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8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B61CFAC-7B2A-445E-A4DE-C9D8FBD7CFD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07" r:id="rId1"/>
    <p:sldLayoutId id="2147485008" r:id="rId2"/>
    <p:sldLayoutId id="2147485009" r:id="rId3"/>
    <p:sldLayoutId id="2147485010" r:id="rId4"/>
    <p:sldLayoutId id="2147485011" r:id="rId5"/>
    <p:sldLayoutId id="2147485012" r:id="rId6"/>
    <p:sldLayoutId id="2147485013" r:id="rId7"/>
    <p:sldLayoutId id="2147485014" r:id="rId8"/>
    <p:sldLayoutId id="2147485015" r:id="rId9"/>
    <p:sldLayoutId id="2147485016" r:id="rId10"/>
    <p:sldLayoutId id="2147485017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gif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3212976"/>
            <a:ext cx="6858000" cy="1872208"/>
          </a:xfrm>
        </p:spPr>
        <p:txBody>
          <a:bodyPr/>
          <a:lstStyle/>
          <a:p>
            <a:pPr eaLnBrk="1" hangingPunct="1"/>
            <a:endParaRPr lang="en-US" altLang="ko-KR" sz="1600" dirty="0"/>
          </a:p>
          <a:p>
            <a:pPr eaLnBrk="1" hangingPunct="1"/>
            <a:endParaRPr lang="en-US" altLang="ko-KR" sz="1600" dirty="0"/>
          </a:p>
          <a:p>
            <a:pPr eaLnBrk="1" hangingPunct="1"/>
            <a:endParaRPr lang="en-US" altLang="ko-KR" sz="1600" dirty="0"/>
          </a:p>
          <a:p>
            <a:pPr eaLnBrk="1" hangingPunct="1"/>
            <a:endParaRPr lang="en-US" altLang="ko-KR" sz="1600" dirty="0"/>
          </a:p>
          <a:p>
            <a:pPr eaLnBrk="1" hangingPunct="1"/>
            <a:r>
              <a:rPr lang="en-US" altLang="ko-KR" sz="1600" dirty="0"/>
              <a:t>2021. 8. 11.</a:t>
            </a:r>
          </a:p>
          <a:p>
            <a:pPr eaLnBrk="1" hangingPunct="1"/>
            <a:r>
              <a:rPr lang="ko-KR" altLang="en-US" sz="1600" dirty="0" err="1"/>
              <a:t>박태정</a:t>
            </a:r>
            <a:endParaRPr lang="en-US" altLang="ko-KR" sz="16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557338"/>
            <a:ext cx="7772400" cy="129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ko-KR" sz="3600" dirty="0" err="1">
                <a:solidFill>
                  <a:schemeClr val="accent6"/>
                </a:solidFill>
              </a:rPr>
              <a:t>AutoEncoder</a:t>
            </a:r>
            <a:r>
              <a:rPr lang="en-US" altLang="ko-KR" sz="3600" dirty="0">
                <a:solidFill>
                  <a:schemeClr val="accent6"/>
                </a:solidFill>
              </a:rPr>
              <a:t> ( 6 ) </a:t>
            </a:r>
            <a:endParaRPr lang="ko-KR" altLang="en-US" sz="36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01D1A36C-7BCE-774D-A872-04C2D2532D98}"/>
              </a:ext>
            </a:extLst>
          </p:cNvPr>
          <p:cNvSpPr txBox="1">
            <a:spLocks/>
          </p:cNvSpPr>
          <p:nvPr/>
        </p:nvSpPr>
        <p:spPr bwMode="auto">
          <a:xfrm>
            <a:off x="323528" y="1052736"/>
            <a:ext cx="8529404" cy="5256584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Isolation Forest</a:t>
            </a:r>
          </a:p>
          <a:p>
            <a:pPr lvl="1"/>
            <a:r>
              <a:rPr lang="ko-KR" altLang="en-US" kern="0" dirty="0"/>
              <a:t>시각화</a:t>
            </a:r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 Data Anomaly Detecting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E60B15-7FC2-F14B-8ADC-3FB5E3889C6A}"/>
              </a:ext>
            </a:extLst>
          </p:cNvPr>
          <p:cNvSpPr txBox="1"/>
          <p:nvPr/>
        </p:nvSpPr>
        <p:spPr>
          <a:xfrm>
            <a:off x="9679577" y="46634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ore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F2F315-E20E-DD43-9A58-C1B70E39D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907" y="2564904"/>
            <a:ext cx="4259025" cy="26644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755F861-1B9B-B547-89AC-1EDD8EB1F0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3" y="2276872"/>
            <a:ext cx="4568964" cy="318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39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01D1A36C-7BCE-774D-A872-04C2D2532D98}"/>
              </a:ext>
            </a:extLst>
          </p:cNvPr>
          <p:cNvSpPr txBox="1">
            <a:spLocks/>
          </p:cNvSpPr>
          <p:nvPr/>
        </p:nvSpPr>
        <p:spPr bwMode="auto">
          <a:xfrm>
            <a:off x="323528" y="1052736"/>
            <a:ext cx="8529404" cy="5256584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결론</a:t>
            </a:r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 Data Anomaly Detecting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E60B15-7FC2-F14B-8ADC-3FB5E3889C6A}"/>
              </a:ext>
            </a:extLst>
          </p:cNvPr>
          <p:cNvSpPr txBox="1"/>
          <p:nvPr/>
        </p:nvSpPr>
        <p:spPr>
          <a:xfrm>
            <a:off x="9679577" y="46634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ore-KR" dirty="0"/>
          </a:p>
        </p:txBody>
      </p:sp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60F9B1DD-76DC-4041-9834-C14C5E3A0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290" y="1844824"/>
            <a:ext cx="6755420" cy="417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3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Network Packet Data Anomaly Detecting </a:t>
            </a:r>
          </a:p>
          <a:p>
            <a:pPr lvl="1"/>
            <a:r>
              <a:rPr lang="en-US" altLang="ko-KR" dirty="0" err="1"/>
              <a:t>AutoEncoder</a:t>
            </a:r>
            <a:endParaRPr lang="en-US" altLang="ko-KR" dirty="0"/>
          </a:p>
          <a:p>
            <a:pPr lvl="1"/>
            <a:r>
              <a:rPr lang="en-US" altLang="ko-KR" dirty="0"/>
              <a:t>Isolation Forest </a:t>
            </a:r>
          </a:p>
          <a:p>
            <a:pPr lvl="2"/>
            <a:r>
              <a:rPr lang="en-US" altLang="ko-KR" dirty="0"/>
              <a:t>Data set . CICIDS 2017 </a:t>
            </a:r>
          </a:p>
        </p:txBody>
      </p:sp>
    </p:spTree>
    <p:extLst>
      <p:ext uri="{BB962C8B-B14F-4D97-AF65-F5344CB8AC3E}">
        <p14:creationId xmlns:p14="http://schemas.microsoft.com/office/powerpoint/2010/main" val="83920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01D1A36C-7BCE-774D-A872-04C2D2532D98}"/>
              </a:ext>
            </a:extLst>
          </p:cNvPr>
          <p:cNvSpPr txBox="1">
            <a:spLocks/>
          </p:cNvSpPr>
          <p:nvPr/>
        </p:nvSpPr>
        <p:spPr bwMode="auto">
          <a:xfrm>
            <a:off x="323528" y="1052736"/>
            <a:ext cx="8529404" cy="5256584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데이터 전처리</a:t>
            </a:r>
            <a:endParaRPr lang="en-US" altLang="ko-KR" kern="0" dirty="0"/>
          </a:p>
          <a:p>
            <a:pPr lvl="1"/>
            <a:r>
              <a:rPr lang="en-US" altLang="ko-KR" kern="0" dirty="0"/>
              <a:t>One-Hot-Encoding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 Data Anomaly Detecting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6C5A0D-5439-7541-819F-ABB60754DA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165" y="1772816"/>
            <a:ext cx="1295400" cy="43053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CEC4BE3-396C-B147-B0F3-19D3ED373D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88" y="1988840"/>
            <a:ext cx="6176750" cy="360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3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01D1A36C-7BCE-774D-A872-04C2D2532D98}"/>
              </a:ext>
            </a:extLst>
          </p:cNvPr>
          <p:cNvSpPr txBox="1">
            <a:spLocks/>
          </p:cNvSpPr>
          <p:nvPr/>
        </p:nvSpPr>
        <p:spPr bwMode="auto">
          <a:xfrm>
            <a:off x="323528" y="1052736"/>
            <a:ext cx="8529404" cy="5256584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데이터 전처리</a:t>
            </a:r>
            <a:endParaRPr lang="en-US" altLang="ko-KR" kern="0" dirty="0"/>
          </a:p>
          <a:p>
            <a:pPr lvl="1"/>
            <a:r>
              <a:rPr lang="en-US" altLang="ko-KR" kern="0" dirty="0"/>
              <a:t>Correlation </a:t>
            </a:r>
            <a:r>
              <a:rPr lang="ko-KR" altLang="en-US" kern="0" dirty="0" err="1"/>
              <a:t>으로</a:t>
            </a:r>
            <a:r>
              <a:rPr lang="ko-KR" altLang="en-US" kern="0" dirty="0"/>
              <a:t> </a:t>
            </a:r>
            <a:r>
              <a:rPr lang="en-US" altLang="ko-KR" kern="0" dirty="0"/>
              <a:t>78</a:t>
            </a:r>
            <a:r>
              <a:rPr lang="ko-KR" altLang="en-US" kern="0" dirty="0"/>
              <a:t>개 </a:t>
            </a:r>
            <a:r>
              <a:rPr lang="en-US" altLang="ko-KR" kern="0" dirty="0"/>
              <a:t>Feature </a:t>
            </a:r>
            <a:r>
              <a:rPr lang="ko-KR" altLang="en-US" kern="0" dirty="0"/>
              <a:t>중 </a:t>
            </a:r>
            <a:r>
              <a:rPr lang="en-US" altLang="ko-KR" kern="0" dirty="0"/>
              <a:t>19</a:t>
            </a:r>
            <a:r>
              <a:rPr lang="ko-KR" altLang="en-US" kern="0" dirty="0"/>
              <a:t>개 추출 </a:t>
            </a:r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 Data Anomaly Detecting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52540404-E78A-1244-AE16-07D18F2DD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53667"/>
            <a:ext cx="8248034" cy="2585066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1FE3D3C-0EF7-AC4F-82BD-A054063C51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4869666"/>
            <a:ext cx="9144000" cy="129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76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01D1A36C-7BCE-774D-A872-04C2D2532D98}"/>
              </a:ext>
            </a:extLst>
          </p:cNvPr>
          <p:cNvSpPr txBox="1">
            <a:spLocks/>
          </p:cNvSpPr>
          <p:nvPr/>
        </p:nvSpPr>
        <p:spPr bwMode="auto">
          <a:xfrm>
            <a:off x="323528" y="1052736"/>
            <a:ext cx="8529404" cy="5256584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데이터 전처리</a:t>
            </a:r>
            <a:endParaRPr lang="en-US" altLang="ko-KR" kern="0" dirty="0"/>
          </a:p>
          <a:p>
            <a:pPr lvl="1"/>
            <a:r>
              <a:rPr lang="en-US" altLang="ko-KR" kern="0" dirty="0"/>
              <a:t>Min-Max Scaler</a:t>
            </a:r>
            <a:r>
              <a:rPr lang="ko-KR" altLang="en-US" kern="0" dirty="0"/>
              <a:t> </a:t>
            </a:r>
            <a:r>
              <a:rPr lang="en-US" altLang="ko-KR" kern="0" dirty="0"/>
              <a:t>-</a:t>
            </a:r>
            <a:r>
              <a:rPr lang="ko-KR" altLang="en-US" kern="0" dirty="0"/>
              <a:t> 표준화 </a:t>
            </a:r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 Data Anomaly Detecting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125697-FE29-6343-BC00-018F2E796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524" y="2060848"/>
            <a:ext cx="6717901" cy="387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1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01D1A36C-7BCE-774D-A872-04C2D2532D98}"/>
              </a:ext>
            </a:extLst>
          </p:cNvPr>
          <p:cNvSpPr txBox="1">
            <a:spLocks/>
          </p:cNvSpPr>
          <p:nvPr/>
        </p:nvSpPr>
        <p:spPr bwMode="auto">
          <a:xfrm>
            <a:off x="323528" y="1052736"/>
            <a:ext cx="8529404" cy="5256584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err="1"/>
              <a:t>AutoEncoder</a:t>
            </a:r>
            <a:endParaRPr lang="en-US" altLang="ko-KR" kern="0" dirty="0"/>
          </a:p>
          <a:p>
            <a:pPr lvl="1"/>
            <a:r>
              <a:rPr lang="ko-KR" altLang="en-US" kern="0" dirty="0"/>
              <a:t> 학습 </a:t>
            </a:r>
            <a:r>
              <a:rPr lang="en-US" altLang="ko-KR" kern="0" dirty="0"/>
              <a:t>,</a:t>
            </a:r>
            <a:r>
              <a:rPr lang="ko-KR" altLang="en-US" kern="0" dirty="0"/>
              <a:t> 성능 </a:t>
            </a:r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 Data Anomaly Detecting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E60B15-7FC2-F14B-8ADC-3FB5E3889C6A}"/>
              </a:ext>
            </a:extLst>
          </p:cNvPr>
          <p:cNvSpPr txBox="1"/>
          <p:nvPr/>
        </p:nvSpPr>
        <p:spPr>
          <a:xfrm>
            <a:off x="9679577" y="46634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ore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F38C345-27EB-C04E-A704-17F8902F2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230" y="2348880"/>
            <a:ext cx="4395354" cy="3025254"/>
          </a:xfrm>
          <a:prstGeom prst="rect">
            <a:avLst/>
          </a:prstGeom>
        </p:spPr>
      </p:pic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E351B91F-A337-6245-A0E6-9CF3A9F7F6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00" y="2124534"/>
            <a:ext cx="4175497" cy="347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38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01D1A36C-7BCE-774D-A872-04C2D2532D98}"/>
              </a:ext>
            </a:extLst>
          </p:cNvPr>
          <p:cNvSpPr txBox="1">
            <a:spLocks/>
          </p:cNvSpPr>
          <p:nvPr/>
        </p:nvSpPr>
        <p:spPr bwMode="auto">
          <a:xfrm>
            <a:off x="323528" y="1052736"/>
            <a:ext cx="8529404" cy="5256584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err="1"/>
              <a:t>AutoEncoder</a:t>
            </a:r>
            <a:endParaRPr lang="en-US" altLang="ko-KR" kern="0" dirty="0"/>
          </a:p>
          <a:p>
            <a:pPr lvl="1"/>
            <a:r>
              <a:rPr lang="ko-KR" altLang="en-US" kern="0" dirty="0"/>
              <a:t> 학습 </a:t>
            </a:r>
            <a:r>
              <a:rPr lang="en-US" altLang="ko-KR" kern="0" dirty="0"/>
              <a:t>,</a:t>
            </a:r>
            <a:r>
              <a:rPr lang="ko-KR" altLang="en-US" kern="0" dirty="0"/>
              <a:t> 성능 </a:t>
            </a:r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 Data Anomaly Detecting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E60B15-7FC2-F14B-8ADC-3FB5E3889C6A}"/>
              </a:ext>
            </a:extLst>
          </p:cNvPr>
          <p:cNvSpPr txBox="1"/>
          <p:nvPr/>
        </p:nvSpPr>
        <p:spPr>
          <a:xfrm>
            <a:off x="9679577" y="46634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ore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F38C345-27EB-C04E-A704-17F8902F2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230" y="2348880"/>
            <a:ext cx="4395354" cy="3025254"/>
          </a:xfrm>
          <a:prstGeom prst="rect">
            <a:avLst/>
          </a:prstGeom>
        </p:spPr>
      </p:pic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E351B91F-A337-6245-A0E6-9CF3A9F7F6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00" y="2124534"/>
            <a:ext cx="4175497" cy="347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3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01D1A36C-7BCE-774D-A872-04C2D2532D98}"/>
              </a:ext>
            </a:extLst>
          </p:cNvPr>
          <p:cNvSpPr txBox="1">
            <a:spLocks/>
          </p:cNvSpPr>
          <p:nvPr/>
        </p:nvSpPr>
        <p:spPr bwMode="auto">
          <a:xfrm>
            <a:off x="323528" y="1052736"/>
            <a:ext cx="8529404" cy="5256584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err="1"/>
              <a:t>AutoEncoder</a:t>
            </a:r>
            <a:endParaRPr lang="en-US" altLang="ko-KR" kern="0" dirty="0"/>
          </a:p>
          <a:p>
            <a:pPr lvl="1"/>
            <a:r>
              <a:rPr lang="en-US" altLang="ko-KR" kern="0" dirty="0"/>
              <a:t>Loss </a:t>
            </a:r>
            <a:r>
              <a:rPr lang="ko-KR" altLang="en-US" kern="0" dirty="0"/>
              <a:t>시각화 </a:t>
            </a:r>
            <a:r>
              <a:rPr lang="en-US" altLang="ko-KR" kern="0" dirty="0"/>
              <a:t>,</a:t>
            </a:r>
            <a:r>
              <a:rPr lang="ko-KR" altLang="en-US" kern="0" dirty="0"/>
              <a:t> </a:t>
            </a:r>
            <a:r>
              <a:rPr lang="en-US" altLang="ko-KR" kern="0" dirty="0"/>
              <a:t>Confusion Matrix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 Data Anomaly Detecting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E60B15-7FC2-F14B-8ADC-3FB5E3889C6A}"/>
              </a:ext>
            </a:extLst>
          </p:cNvPr>
          <p:cNvSpPr txBox="1"/>
          <p:nvPr/>
        </p:nvSpPr>
        <p:spPr>
          <a:xfrm>
            <a:off x="9679577" y="46634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ore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9FFDCF-6C4C-4E45-B763-42B0DAE3F3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7" y="1988840"/>
            <a:ext cx="4236833" cy="4131112"/>
          </a:xfrm>
          <a:prstGeom prst="rect">
            <a:avLst/>
          </a:prstGeom>
        </p:spPr>
      </p:pic>
      <p:pic>
        <p:nvPicPr>
          <p:cNvPr id="7" name="그림 6" descr="텍스트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3F668C4F-F7EA-9D4C-AB05-56C557CF90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800" y="1907848"/>
            <a:ext cx="4304762" cy="42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51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01D1A36C-7BCE-774D-A872-04C2D2532D98}"/>
              </a:ext>
            </a:extLst>
          </p:cNvPr>
          <p:cNvSpPr txBox="1">
            <a:spLocks/>
          </p:cNvSpPr>
          <p:nvPr/>
        </p:nvSpPr>
        <p:spPr bwMode="auto">
          <a:xfrm>
            <a:off x="323528" y="1052736"/>
            <a:ext cx="8529404" cy="5256584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Isolation Forest</a:t>
            </a:r>
          </a:p>
          <a:p>
            <a:pPr lvl="1"/>
            <a:r>
              <a:rPr lang="ko-KR" altLang="en-US" kern="0" dirty="0"/>
              <a:t>분류</a:t>
            </a:r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 Data Anomaly Detecting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E60B15-7FC2-F14B-8ADC-3FB5E3889C6A}"/>
              </a:ext>
            </a:extLst>
          </p:cNvPr>
          <p:cNvSpPr txBox="1"/>
          <p:nvPr/>
        </p:nvSpPr>
        <p:spPr>
          <a:xfrm>
            <a:off x="9679577" y="46634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ore-KR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50BD485D-8154-C74E-A59E-591A5F361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155"/>
            <a:ext cx="9144000" cy="374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8981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휴먼옛체"/>
        <a:ea typeface="휴먼옛체"/>
        <a:cs typeface=""/>
      </a:majorFont>
      <a:minorFont>
        <a:latin typeface="휴먼옛체"/>
        <a:ea typeface="휴먼옛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51420</TotalTime>
  <Words>124</Words>
  <Application>Microsoft Macintosh PowerPoint</Application>
  <PresentationFormat>화면 슬라이드 쇼(4:3)</PresentationFormat>
  <Paragraphs>49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굴림</vt:lpstr>
      <vt:lpstr>HY견고딕</vt:lpstr>
      <vt:lpstr>맑은 고딕</vt:lpstr>
      <vt:lpstr>휴먼옛체</vt:lpstr>
      <vt:lpstr>Arial</vt:lpstr>
      <vt:lpstr>Times New Roman</vt:lpstr>
      <vt:lpstr>기본 디자인</vt:lpstr>
      <vt:lpstr>디자인 사용자 지정</vt:lpstr>
      <vt:lpstr>AutoEncoder ( 6 ) </vt:lpstr>
      <vt:lpstr>내용</vt:lpstr>
      <vt:lpstr>Network Flow Data Anomaly Detecting</vt:lpstr>
      <vt:lpstr>Network Flow Data Anomaly Detecting</vt:lpstr>
      <vt:lpstr>Network Flow Data Anomaly Detecting</vt:lpstr>
      <vt:lpstr>Network Flow Data Anomaly Detecting</vt:lpstr>
      <vt:lpstr>Network Flow Data Anomaly Detecting</vt:lpstr>
      <vt:lpstr>Network Flow Data Anomaly Detecting</vt:lpstr>
      <vt:lpstr>Network Flow Data Anomaly Detecting</vt:lpstr>
      <vt:lpstr>Network Flow Data Anomaly Detecting</vt:lpstr>
      <vt:lpstr>Network Flow Data Anomaly Detecting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YEO</dc:creator>
  <cp:lastModifiedBy>박태정</cp:lastModifiedBy>
  <cp:revision>1646</cp:revision>
  <cp:lastPrinted>2014-01-09T05:46:22Z</cp:lastPrinted>
  <dcterms:created xsi:type="dcterms:W3CDTF">2005-04-23T14:48:12Z</dcterms:created>
  <dcterms:modified xsi:type="dcterms:W3CDTF">2021-08-11T06:36:44Z</dcterms:modified>
</cp:coreProperties>
</file>