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6"/>
    <p:restoredTop sz="94593"/>
  </p:normalViewPr>
  <p:slideViewPr>
    <p:cSldViewPr snapToGrid="0" snapToObjects="1">
      <p:cViewPr>
        <p:scale>
          <a:sx n="50" d="100"/>
          <a:sy n="50" d="100"/>
        </p:scale>
        <p:origin x="8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umetaro.info/projects/audio-a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xfrm>
            <a:off x="1524000" y="1949964"/>
            <a:ext cx="9144000" cy="6913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04672">
              <a:defRPr sz="2816"/>
            </a:pPr>
            <a:r>
              <a:rPr lang="en-US" sz="3600" dirty="0">
                <a:latin typeface="+mj-lt"/>
                <a:ea typeface="+mj-ea"/>
                <a:cs typeface="+mj-cs"/>
                <a:sym typeface="Helvetica"/>
              </a:rPr>
              <a:t>Artificial </a:t>
            </a:r>
            <a:r>
              <a:rPr lang="en-US" sz="3600" dirty="0" err="1">
                <a:latin typeface="+mj-lt"/>
                <a:ea typeface="+mj-ea"/>
                <a:cs typeface="+mj-cs"/>
                <a:sym typeface="Helvetica"/>
              </a:rPr>
              <a:t>Inteligence</a:t>
            </a:r>
            <a:r>
              <a:rPr lang="en-US" sz="3600" dirty="0">
                <a:latin typeface="+mj-lt"/>
                <a:ea typeface="+mj-ea"/>
                <a:cs typeface="+mj-cs"/>
                <a:sym typeface="Helvetica"/>
              </a:rPr>
              <a:t> Security </a:t>
            </a:r>
            <a:r>
              <a:rPr lang="en-US" sz="3600" dirty="0" err="1">
                <a:latin typeface="+mj-lt"/>
                <a:ea typeface="+mj-ea"/>
                <a:cs typeface="+mj-cs"/>
                <a:sym typeface="Helvetica"/>
              </a:rPr>
              <a:t>Semina</a:t>
            </a:r>
            <a:endParaRPr sz="3600" dirty="0"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95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Sejong University</a:t>
            </a:r>
          </a:p>
        </p:txBody>
      </p:sp>
      <p:sp>
        <p:nvSpPr>
          <p:cNvPr id="97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18011549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98" name="부제목 4"/>
          <p:cNvSpPr txBox="1">
            <a:spLocks noGrp="1"/>
          </p:cNvSpPr>
          <p:nvPr>
            <p:ph type="subTitle" sz="half" idx="1"/>
          </p:nvPr>
        </p:nvSpPr>
        <p:spPr>
          <a:xfrm>
            <a:off x="762000" y="3123086"/>
            <a:ext cx="10668000" cy="1880393"/>
          </a:xfrm>
          <a:prstGeom prst="rect">
            <a:avLst/>
          </a:prstGeom>
        </p:spPr>
        <p:txBody>
          <a:bodyPr/>
          <a:lstStyle/>
          <a:p>
            <a:pPr>
              <a:buSzPct val="100000"/>
            </a:pPr>
            <a:r>
              <a:rPr lang="en-US" dirty="0"/>
              <a:t>Robust Audio Adversarial Example for a Physical Attack</a:t>
            </a:r>
          </a:p>
          <a:p>
            <a:pPr>
              <a:buSzPct val="100000"/>
            </a:pPr>
            <a:r>
              <a:rPr lang="en-US" dirty="0">
                <a:hlinkClick r:id="rId3"/>
              </a:rPr>
              <a:t>https://yumetaro.info/projects/audio-ae/</a:t>
            </a:r>
            <a:endParaRPr lang="en-US" dirty="0"/>
          </a:p>
          <a:p>
            <a:pPr>
              <a:buSzPct val="100000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hiromu</a:t>
            </a:r>
            <a:r>
              <a:rPr lang="en-US" dirty="0"/>
              <a:t>/</a:t>
            </a:r>
            <a:r>
              <a:rPr lang="en-US" dirty="0" err="1"/>
              <a:t>robust_audio_ae</a:t>
            </a:r>
            <a:endParaRPr lang="en-US" dirty="0"/>
          </a:p>
        </p:txBody>
      </p:sp>
      <p:sp>
        <p:nvSpPr>
          <p:cNvPr id="99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Sejong University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18011549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0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133" name="그리기"/>
          <p:cNvGrpSpPr/>
          <p:nvPr/>
        </p:nvGrpSpPr>
        <p:grpSpPr>
          <a:xfrm>
            <a:off x="6996671" y="2861181"/>
            <a:ext cx="3522380" cy="1759187"/>
            <a:chOff x="0" y="0"/>
            <a:chExt cx="3522378" cy="1759185"/>
          </a:xfrm>
        </p:grpSpPr>
        <p:sp>
          <p:nvSpPr>
            <p:cNvPr id="107" name="선"/>
            <p:cNvSpPr/>
            <p:nvPr/>
          </p:nvSpPr>
          <p:spPr>
            <a:xfrm>
              <a:off x="1831006" y="0"/>
              <a:ext cx="93632" cy="125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520" y="0"/>
                  </a:moveTo>
                  <a:cubicBezTo>
                    <a:pt x="70" y="554"/>
                    <a:pt x="-380" y="1108"/>
                    <a:pt x="520" y="1869"/>
                  </a:cubicBezTo>
                  <a:cubicBezTo>
                    <a:pt x="1420" y="2631"/>
                    <a:pt x="3670" y="3600"/>
                    <a:pt x="5020" y="4171"/>
                  </a:cubicBezTo>
                  <a:cubicBezTo>
                    <a:pt x="6370" y="4742"/>
                    <a:pt x="6820" y="4915"/>
                    <a:pt x="7945" y="5071"/>
                  </a:cubicBezTo>
                  <a:cubicBezTo>
                    <a:pt x="9070" y="5227"/>
                    <a:pt x="10870" y="5365"/>
                    <a:pt x="12895" y="5417"/>
                  </a:cubicBezTo>
                  <a:cubicBezTo>
                    <a:pt x="14920" y="5469"/>
                    <a:pt x="17170" y="5435"/>
                    <a:pt x="18745" y="5262"/>
                  </a:cubicBezTo>
                  <a:cubicBezTo>
                    <a:pt x="20320" y="5088"/>
                    <a:pt x="21220" y="4777"/>
                    <a:pt x="20995" y="4725"/>
                  </a:cubicBezTo>
                  <a:cubicBezTo>
                    <a:pt x="20770" y="4673"/>
                    <a:pt x="19420" y="4881"/>
                    <a:pt x="17845" y="5435"/>
                  </a:cubicBezTo>
                  <a:cubicBezTo>
                    <a:pt x="16270" y="5988"/>
                    <a:pt x="14470" y="6888"/>
                    <a:pt x="12895" y="7927"/>
                  </a:cubicBezTo>
                  <a:cubicBezTo>
                    <a:pt x="11320" y="8965"/>
                    <a:pt x="9970" y="10142"/>
                    <a:pt x="8620" y="11302"/>
                  </a:cubicBezTo>
                  <a:cubicBezTo>
                    <a:pt x="7270" y="12462"/>
                    <a:pt x="5920" y="13604"/>
                    <a:pt x="5245" y="14867"/>
                  </a:cubicBezTo>
                  <a:cubicBezTo>
                    <a:pt x="4570" y="16131"/>
                    <a:pt x="4570" y="17515"/>
                    <a:pt x="4795" y="18658"/>
                  </a:cubicBezTo>
                  <a:cubicBezTo>
                    <a:pt x="5020" y="19800"/>
                    <a:pt x="5470" y="20700"/>
                    <a:pt x="592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선"/>
            <p:cNvSpPr/>
            <p:nvPr/>
          </p:nvSpPr>
          <p:spPr>
            <a:xfrm>
              <a:off x="1959548" y="456827"/>
              <a:ext cx="282512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81" y="0"/>
                    <a:pt x="12562" y="0"/>
                    <a:pt x="16162" y="3600"/>
                  </a:cubicBezTo>
                  <a:cubicBezTo>
                    <a:pt x="19762" y="7200"/>
                    <a:pt x="2068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선"/>
            <p:cNvSpPr/>
            <p:nvPr/>
          </p:nvSpPr>
          <p:spPr>
            <a:xfrm>
              <a:off x="2151896" y="402729"/>
              <a:ext cx="71189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2600" y="0"/>
                  </a:moveTo>
                  <a:cubicBezTo>
                    <a:pt x="16800" y="1800"/>
                    <a:pt x="21000" y="3600"/>
                    <a:pt x="21300" y="6188"/>
                  </a:cubicBezTo>
                  <a:cubicBezTo>
                    <a:pt x="21600" y="8775"/>
                    <a:pt x="18000" y="12150"/>
                    <a:pt x="13800" y="14850"/>
                  </a:cubicBezTo>
                  <a:cubicBezTo>
                    <a:pt x="9600" y="17550"/>
                    <a:pt x="4800" y="195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선"/>
            <p:cNvSpPr/>
            <p:nvPr/>
          </p:nvSpPr>
          <p:spPr>
            <a:xfrm>
              <a:off x="2440419" y="186337"/>
              <a:ext cx="1" cy="6012"/>
            </a:xfrm>
            <a:prstGeom prst="ellipse">
              <a:avLst/>
            </a:pr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선"/>
            <p:cNvSpPr/>
            <p:nvPr/>
          </p:nvSpPr>
          <p:spPr>
            <a:xfrm>
              <a:off x="2434408" y="288522"/>
              <a:ext cx="601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선"/>
            <p:cNvSpPr/>
            <p:nvPr/>
          </p:nvSpPr>
          <p:spPr>
            <a:xfrm>
              <a:off x="2476484" y="270489"/>
              <a:ext cx="120219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0" y="19800"/>
                    <a:pt x="11520" y="18000"/>
                    <a:pt x="15120" y="14400"/>
                  </a:cubicBezTo>
                  <a:cubicBezTo>
                    <a:pt x="18720" y="10800"/>
                    <a:pt x="20160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선"/>
            <p:cNvSpPr/>
            <p:nvPr/>
          </p:nvSpPr>
          <p:spPr>
            <a:xfrm>
              <a:off x="2539332" y="162293"/>
              <a:ext cx="9283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5478"/>
                    <a:pt x="2735" y="10957"/>
                    <a:pt x="575" y="14557"/>
                  </a:cubicBezTo>
                  <a:cubicBezTo>
                    <a:pt x="-1585" y="18157"/>
                    <a:pt x="2735" y="19878"/>
                    <a:pt x="7056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선"/>
            <p:cNvSpPr/>
            <p:nvPr/>
          </p:nvSpPr>
          <p:spPr>
            <a:xfrm>
              <a:off x="2596702" y="292696"/>
              <a:ext cx="156284" cy="1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1" extrusionOk="0">
                  <a:moveTo>
                    <a:pt x="0" y="9274"/>
                  </a:moveTo>
                  <a:cubicBezTo>
                    <a:pt x="3046" y="9000"/>
                    <a:pt x="6092" y="8727"/>
                    <a:pt x="8862" y="7907"/>
                  </a:cubicBezTo>
                  <a:cubicBezTo>
                    <a:pt x="11631" y="7086"/>
                    <a:pt x="14123" y="5719"/>
                    <a:pt x="15785" y="4352"/>
                  </a:cubicBezTo>
                  <a:cubicBezTo>
                    <a:pt x="17446" y="2985"/>
                    <a:pt x="18277" y="1618"/>
                    <a:pt x="18000" y="798"/>
                  </a:cubicBezTo>
                  <a:cubicBezTo>
                    <a:pt x="17723" y="-23"/>
                    <a:pt x="16338" y="-296"/>
                    <a:pt x="13985" y="388"/>
                  </a:cubicBezTo>
                  <a:cubicBezTo>
                    <a:pt x="11631" y="1071"/>
                    <a:pt x="8308" y="2712"/>
                    <a:pt x="5815" y="5036"/>
                  </a:cubicBezTo>
                  <a:cubicBezTo>
                    <a:pt x="3323" y="7360"/>
                    <a:pt x="1662" y="10367"/>
                    <a:pt x="1523" y="13375"/>
                  </a:cubicBezTo>
                  <a:cubicBezTo>
                    <a:pt x="1385" y="16382"/>
                    <a:pt x="2769" y="19390"/>
                    <a:pt x="6092" y="20347"/>
                  </a:cubicBezTo>
                  <a:cubicBezTo>
                    <a:pt x="9415" y="21304"/>
                    <a:pt x="14677" y="20210"/>
                    <a:pt x="17585" y="18980"/>
                  </a:cubicBezTo>
                  <a:cubicBezTo>
                    <a:pt x="20492" y="17750"/>
                    <a:pt x="21046" y="16382"/>
                    <a:pt x="21600" y="15015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선"/>
            <p:cNvSpPr/>
            <p:nvPr/>
          </p:nvSpPr>
          <p:spPr>
            <a:xfrm>
              <a:off x="2758996" y="294533"/>
              <a:ext cx="132240" cy="13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extrusionOk="0">
                  <a:moveTo>
                    <a:pt x="0" y="0"/>
                  </a:moveTo>
                  <a:cubicBezTo>
                    <a:pt x="327" y="5246"/>
                    <a:pt x="655" y="10491"/>
                    <a:pt x="655" y="14349"/>
                  </a:cubicBezTo>
                  <a:cubicBezTo>
                    <a:pt x="655" y="18206"/>
                    <a:pt x="327" y="20674"/>
                    <a:pt x="491" y="21137"/>
                  </a:cubicBezTo>
                  <a:cubicBezTo>
                    <a:pt x="655" y="21600"/>
                    <a:pt x="1309" y="20057"/>
                    <a:pt x="2782" y="17589"/>
                  </a:cubicBezTo>
                  <a:cubicBezTo>
                    <a:pt x="4255" y="15120"/>
                    <a:pt x="6545" y="11726"/>
                    <a:pt x="9818" y="10029"/>
                  </a:cubicBezTo>
                  <a:cubicBezTo>
                    <a:pt x="13091" y="8331"/>
                    <a:pt x="17345" y="8331"/>
                    <a:pt x="21600" y="833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선"/>
            <p:cNvSpPr/>
            <p:nvPr/>
          </p:nvSpPr>
          <p:spPr>
            <a:xfrm>
              <a:off x="2862683" y="298707"/>
              <a:ext cx="166804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71" extrusionOk="0">
                  <a:moveTo>
                    <a:pt x="11378" y="9406"/>
                  </a:moveTo>
                  <a:cubicBezTo>
                    <a:pt x="12150" y="7885"/>
                    <a:pt x="12921" y="6364"/>
                    <a:pt x="13564" y="4843"/>
                  </a:cubicBezTo>
                  <a:cubicBezTo>
                    <a:pt x="14207" y="3322"/>
                    <a:pt x="14721" y="1801"/>
                    <a:pt x="14336" y="888"/>
                  </a:cubicBezTo>
                  <a:cubicBezTo>
                    <a:pt x="13950" y="-25"/>
                    <a:pt x="12664" y="-329"/>
                    <a:pt x="10864" y="432"/>
                  </a:cubicBezTo>
                  <a:cubicBezTo>
                    <a:pt x="9064" y="1192"/>
                    <a:pt x="6750" y="3017"/>
                    <a:pt x="4821" y="5451"/>
                  </a:cubicBezTo>
                  <a:cubicBezTo>
                    <a:pt x="2893" y="7885"/>
                    <a:pt x="1350" y="10927"/>
                    <a:pt x="578" y="13209"/>
                  </a:cubicBezTo>
                  <a:cubicBezTo>
                    <a:pt x="-193" y="15491"/>
                    <a:pt x="-193" y="17012"/>
                    <a:pt x="578" y="17772"/>
                  </a:cubicBezTo>
                  <a:cubicBezTo>
                    <a:pt x="1350" y="18533"/>
                    <a:pt x="2893" y="18533"/>
                    <a:pt x="5207" y="17164"/>
                  </a:cubicBezTo>
                  <a:cubicBezTo>
                    <a:pt x="7521" y="15795"/>
                    <a:pt x="10607" y="13057"/>
                    <a:pt x="13050" y="10775"/>
                  </a:cubicBezTo>
                  <a:cubicBezTo>
                    <a:pt x="15493" y="8494"/>
                    <a:pt x="17293" y="6668"/>
                    <a:pt x="18064" y="6668"/>
                  </a:cubicBezTo>
                  <a:cubicBezTo>
                    <a:pt x="18836" y="6668"/>
                    <a:pt x="18578" y="8494"/>
                    <a:pt x="18321" y="10167"/>
                  </a:cubicBezTo>
                  <a:cubicBezTo>
                    <a:pt x="18064" y="11840"/>
                    <a:pt x="17807" y="13361"/>
                    <a:pt x="17678" y="15034"/>
                  </a:cubicBezTo>
                  <a:cubicBezTo>
                    <a:pt x="17550" y="16708"/>
                    <a:pt x="17550" y="18533"/>
                    <a:pt x="18193" y="19598"/>
                  </a:cubicBezTo>
                  <a:cubicBezTo>
                    <a:pt x="18836" y="20663"/>
                    <a:pt x="20121" y="20967"/>
                    <a:pt x="21407" y="2127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선"/>
            <p:cNvSpPr/>
            <p:nvPr/>
          </p:nvSpPr>
          <p:spPr>
            <a:xfrm>
              <a:off x="3041508" y="288522"/>
              <a:ext cx="14426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선"/>
            <p:cNvSpPr/>
            <p:nvPr/>
          </p:nvSpPr>
          <p:spPr>
            <a:xfrm>
              <a:off x="3078787" y="210380"/>
              <a:ext cx="34852" cy="2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extrusionOk="0">
                  <a:moveTo>
                    <a:pt x="20873" y="0"/>
                  </a:moveTo>
                  <a:cubicBezTo>
                    <a:pt x="13673" y="5723"/>
                    <a:pt x="6473" y="11446"/>
                    <a:pt x="2873" y="14769"/>
                  </a:cubicBezTo>
                  <a:cubicBezTo>
                    <a:pt x="-727" y="18092"/>
                    <a:pt x="-727" y="19015"/>
                    <a:pt x="1673" y="19754"/>
                  </a:cubicBezTo>
                  <a:cubicBezTo>
                    <a:pt x="4073" y="20492"/>
                    <a:pt x="8873" y="21046"/>
                    <a:pt x="13673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선"/>
            <p:cNvSpPr/>
            <p:nvPr/>
          </p:nvSpPr>
          <p:spPr>
            <a:xfrm>
              <a:off x="3155715" y="216391"/>
              <a:ext cx="54098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선"/>
            <p:cNvSpPr/>
            <p:nvPr/>
          </p:nvSpPr>
          <p:spPr>
            <a:xfrm>
              <a:off x="3185769" y="282511"/>
              <a:ext cx="6012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선"/>
            <p:cNvSpPr/>
            <p:nvPr/>
          </p:nvSpPr>
          <p:spPr>
            <a:xfrm>
              <a:off x="3225530" y="318576"/>
              <a:ext cx="123461" cy="8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52" extrusionOk="0">
                  <a:moveTo>
                    <a:pt x="2415" y="7902"/>
                  </a:moveTo>
                  <a:cubicBezTo>
                    <a:pt x="1065" y="12117"/>
                    <a:pt x="-285" y="16332"/>
                    <a:pt x="52" y="18702"/>
                  </a:cubicBezTo>
                  <a:cubicBezTo>
                    <a:pt x="390" y="21073"/>
                    <a:pt x="2415" y="21600"/>
                    <a:pt x="5452" y="20810"/>
                  </a:cubicBezTo>
                  <a:cubicBezTo>
                    <a:pt x="8490" y="20020"/>
                    <a:pt x="12540" y="17912"/>
                    <a:pt x="15240" y="16068"/>
                  </a:cubicBezTo>
                  <a:cubicBezTo>
                    <a:pt x="17940" y="14224"/>
                    <a:pt x="19290" y="12644"/>
                    <a:pt x="20134" y="10537"/>
                  </a:cubicBezTo>
                  <a:cubicBezTo>
                    <a:pt x="20977" y="8429"/>
                    <a:pt x="21315" y="5795"/>
                    <a:pt x="19290" y="3951"/>
                  </a:cubicBezTo>
                  <a:cubicBezTo>
                    <a:pt x="17265" y="2107"/>
                    <a:pt x="12877" y="1054"/>
                    <a:pt x="9840" y="527"/>
                  </a:cubicBezTo>
                  <a:cubicBezTo>
                    <a:pt x="6802" y="0"/>
                    <a:pt x="5115" y="0"/>
                    <a:pt x="3427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선"/>
            <p:cNvSpPr/>
            <p:nvPr/>
          </p:nvSpPr>
          <p:spPr>
            <a:xfrm>
              <a:off x="3372106" y="288522"/>
              <a:ext cx="150273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1029"/>
                    <a:pt x="2304" y="2057"/>
                    <a:pt x="2880" y="4800"/>
                  </a:cubicBezTo>
                  <a:cubicBezTo>
                    <a:pt x="3456" y="7543"/>
                    <a:pt x="3456" y="12000"/>
                    <a:pt x="3312" y="15086"/>
                  </a:cubicBezTo>
                  <a:cubicBezTo>
                    <a:pt x="3168" y="18171"/>
                    <a:pt x="2880" y="19886"/>
                    <a:pt x="3168" y="19543"/>
                  </a:cubicBezTo>
                  <a:cubicBezTo>
                    <a:pt x="3456" y="19200"/>
                    <a:pt x="4320" y="16800"/>
                    <a:pt x="6336" y="13543"/>
                  </a:cubicBezTo>
                  <a:cubicBezTo>
                    <a:pt x="8352" y="10286"/>
                    <a:pt x="11520" y="6171"/>
                    <a:pt x="13968" y="4114"/>
                  </a:cubicBezTo>
                  <a:cubicBezTo>
                    <a:pt x="16416" y="2057"/>
                    <a:pt x="18144" y="2057"/>
                    <a:pt x="19296" y="3086"/>
                  </a:cubicBezTo>
                  <a:cubicBezTo>
                    <a:pt x="20448" y="4114"/>
                    <a:pt x="21024" y="6171"/>
                    <a:pt x="21312" y="9429"/>
                  </a:cubicBezTo>
                  <a:cubicBezTo>
                    <a:pt x="21600" y="12686"/>
                    <a:pt x="21600" y="171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선"/>
            <p:cNvSpPr/>
            <p:nvPr/>
          </p:nvSpPr>
          <p:spPr>
            <a:xfrm>
              <a:off x="2368288" y="544905"/>
              <a:ext cx="1009830" cy="9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21159"/>
                  </a:moveTo>
                  <a:cubicBezTo>
                    <a:pt x="471" y="16563"/>
                    <a:pt x="943" y="11967"/>
                    <a:pt x="1264" y="8980"/>
                  </a:cubicBezTo>
                  <a:cubicBezTo>
                    <a:pt x="1586" y="5993"/>
                    <a:pt x="1757" y="4614"/>
                    <a:pt x="2164" y="4614"/>
                  </a:cubicBezTo>
                  <a:cubicBezTo>
                    <a:pt x="2571" y="4614"/>
                    <a:pt x="3214" y="5993"/>
                    <a:pt x="3879" y="6682"/>
                  </a:cubicBezTo>
                  <a:cubicBezTo>
                    <a:pt x="4543" y="7372"/>
                    <a:pt x="5229" y="7372"/>
                    <a:pt x="5764" y="6223"/>
                  </a:cubicBezTo>
                  <a:cubicBezTo>
                    <a:pt x="6300" y="5074"/>
                    <a:pt x="6686" y="2776"/>
                    <a:pt x="6986" y="1397"/>
                  </a:cubicBezTo>
                  <a:cubicBezTo>
                    <a:pt x="7286" y="19"/>
                    <a:pt x="7500" y="-441"/>
                    <a:pt x="7650" y="478"/>
                  </a:cubicBezTo>
                  <a:cubicBezTo>
                    <a:pt x="7800" y="1397"/>
                    <a:pt x="7886" y="3695"/>
                    <a:pt x="7993" y="5763"/>
                  </a:cubicBezTo>
                  <a:cubicBezTo>
                    <a:pt x="8100" y="7831"/>
                    <a:pt x="8229" y="9670"/>
                    <a:pt x="8529" y="10589"/>
                  </a:cubicBezTo>
                  <a:cubicBezTo>
                    <a:pt x="8829" y="11508"/>
                    <a:pt x="9300" y="11508"/>
                    <a:pt x="9879" y="10129"/>
                  </a:cubicBezTo>
                  <a:cubicBezTo>
                    <a:pt x="10457" y="8750"/>
                    <a:pt x="11143" y="5993"/>
                    <a:pt x="11636" y="4614"/>
                  </a:cubicBezTo>
                  <a:cubicBezTo>
                    <a:pt x="12129" y="3236"/>
                    <a:pt x="12429" y="3236"/>
                    <a:pt x="12664" y="4614"/>
                  </a:cubicBezTo>
                  <a:cubicBezTo>
                    <a:pt x="12900" y="5993"/>
                    <a:pt x="13071" y="8750"/>
                    <a:pt x="13371" y="10589"/>
                  </a:cubicBezTo>
                  <a:cubicBezTo>
                    <a:pt x="13671" y="12427"/>
                    <a:pt x="14100" y="13346"/>
                    <a:pt x="14529" y="12657"/>
                  </a:cubicBezTo>
                  <a:cubicBezTo>
                    <a:pt x="14957" y="11968"/>
                    <a:pt x="15386" y="9670"/>
                    <a:pt x="15814" y="8061"/>
                  </a:cubicBezTo>
                  <a:cubicBezTo>
                    <a:pt x="16243" y="6453"/>
                    <a:pt x="16671" y="5533"/>
                    <a:pt x="17143" y="6223"/>
                  </a:cubicBezTo>
                  <a:cubicBezTo>
                    <a:pt x="17614" y="6912"/>
                    <a:pt x="18129" y="9210"/>
                    <a:pt x="18771" y="9440"/>
                  </a:cubicBezTo>
                  <a:cubicBezTo>
                    <a:pt x="19414" y="9670"/>
                    <a:pt x="20186" y="7831"/>
                    <a:pt x="20679" y="6682"/>
                  </a:cubicBezTo>
                  <a:cubicBezTo>
                    <a:pt x="21171" y="5533"/>
                    <a:pt x="21386" y="5074"/>
                    <a:pt x="21600" y="46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선"/>
            <p:cNvSpPr/>
            <p:nvPr/>
          </p:nvSpPr>
          <p:spPr>
            <a:xfrm>
              <a:off x="2272114" y="811469"/>
              <a:ext cx="30055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선"/>
            <p:cNvSpPr/>
            <p:nvPr/>
          </p:nvSpPr>
          <p:spPr>
            <a:xfrm>
              <a:off x="2205994" y="890089"/>
              <a:ext cx="150273" cy="1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0" y="5314"/>
                  </a:moveTo>
                  <a:cubicBezTo>
                    <a:pt x="6048" y="3514"/>
                    <a:pt x="12096" y="1714"/>
                    <a:pt x="15984" y="814"/>
                  </a:cubicBezTo>
                  <a:cubicBezTo>
                    <a:pt x="19872" y="-86"/>
                    <a:pt x="21600" y="-86"/>
                    <a:pt x="21600" y="94"/>
                  </a:cubicBezTo>
                  <a:cubicBezTo>
                    <a:pt x="21600" y="274"/>
                    <a:pt x="19872" y="634"/>
                    <a:pt x="17856" y="2074"/>
                  </a:cubicBezTo>
                  <a:cubicBezTo>
                    <a:pt x="15840" y="3514"/>
                    <a:pt x="13536" y="6034"/>
                    <a:pt x="11808" y="8014"/>
                  </a:cubicBezTo>
                  <a:cubicBezTo>
                    <a:pt x="10080" y="9994"/>
                    <a:pt x="8928" y="11434"/>
                    <a:pt x="8208" y="13594"/>
                  </a:cubicBezTo>
                  <a:cubicBezTo>
                    <a:pt x="7488" y="15754"/>
                    <a:pt x="7200" y="18634"/>
                    <a:pt x="7776" y="20074"/>
                  </a:cubicBezTo>
                  <a:cubicBezTo>
                    <a:pt x="8352" y="21514"/>
                    <a:pt x="9792" y="21514"/>
                    <a:pt x="11952" y="20974"/>
                  </a:cubicBezTo>
                  <a:cubicBezTo>
                    <a:pt x="14112" y="20434"/>
                    <a:pt x="16992" y="19354"/>
                    <a:pt x="18576" y="17914"/>
                  </a:cubicBezTo>
                  <a:cubicBezTo>
                    <a:pt x="20160" y="16474"/>
                    <a:pt x="20448" y="14674"/>
                    <a:pt x="19440" y="13414"/>
                  </a:cubicBezTo>
                  <a:cubicBezTo>
                    <a:pt x="18432" y="12154"/>
                    <a:pt x="16128" y="11434"/>
                    <a:pt x="14112" y="11434"/>
                  </a:cubicBezTo>
                  <a:cubicBezTo>
                    <a:pt x="12096" y="11434"/>
                    <a:pt x="10368" y="12154"/>
                    <a:pt x="8640" y="1287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선"/>
            <p:cNvSpPr/>
            <p:nvPr/>
          </p:nvSpPr>
          <p:spPr>
            <a:xfrm>
              <a:off x="2240926" y="1021850"/>
              <a:ext cx="151407" cy="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61" extrusionOk="0">
                  <a:moveTo>
                    <a:pt x="4367" y="1507"/>
                  </a:moveTo>
                  <a:cubicBezTo>
                    <a:pt x="2964" y="5526"/>
                    <a:pt x="1562" y="9544"/>
                    <a:pt x="720" y="13060"/>
                  </a:cubicBezTo>
                  <a:cubicBezTo>
                    <a:pt x="-121" y="16577"/>
                    <a:pt x="-402" y="19591"/>
                    <a:pt x="860" y="20595"/>
                  </a:cubicBezTo>
                  <a:cubicBezTo>
                    <a:pt x="2123" y="21600"/>
                    <a:pt x="4928" y="20595"/>
                    <a:pt x="8575" y="16828"/>
                  </a:cubicBezTo>
                  <a:cubicBezTo>
                    <a:pt x="12221" y="13060"/>
                    <a:pt x="16710" y="6530"/>
                    <a:pt x="21198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선"/>
            <p:cNvSpPr/>
            <p:nvPr/>
          </p:nvSpPr>
          <p:spPr>
            <a:xfrm>
              <a:off x="2392332" y="871578"/>
              <a:ext cx="102186" cy="16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0"/>
                  </a:moveTo>
                  <a:cubicBezTo>
                    <a:pt x="424" y="6353"/>
                    <a:pt x="847" y="12706"/>
                    <a:pt x="1059" y="16518"/>
                  </a:cubicBezTo>
                  <a:cubicBezTo>
                    <a:pt x="1271" y="20329"/>
                    <a:pt x="1271" y="21600"/>
                    <a:pt x="1482" y="21219"/>
                  </a:cubicBezTo>
                  <a:cubicBezTo>
                    <a:pt x="1694" y="20838"/>
                    <a:pt x="2118" y="18805"/>
                    <a:pt x="3388" y="16391"/>
                  </a:cubicBezTo>
                  <a:cubicBezTo>
                    <a:pt x="4659" y="13976"/>
                    <a:pt x="6776" y="11181"/>
                    <a:pt x="9953" y="9784"/>
                  </a:cubicBezTo>
                  <a:cubicBezTo>
                    <a:pt x="13129" y="8386"/>
                    <a:pt x="17365" y="8386"/>
                    <a:pt x="21600" y="838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선"/>
            <p:cNvSpPr/>
            <p:nvPr/>
          </p:nvSpPr>
          <p:spPr>
            <a:xfrm>
              <a:off x="2326212" y="1106754"/>
              <a:ext cx="110511" cy="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62" extrusionOk="0">
                  <a:moveTo>
                    <a:pt x="0" y="13162"/>
                  </a:moveTo>
                  <a:cubicBezTo>
                    <a:pt x="3471" y="8662"/>
                    <a:pt x="6943" y="4162"/>
                    <a:pt x="9643" y="1912"/>
                  </a:cubicBezTo>
                  <a:cubicBezTo>
                    <a:pt x="12343" y="-338"/>
                    <a:pt x="14271" y="-338"/>
                    <a:pt x="16200" y="562"/>
                  </a:cubicBezTo>
                  <a:cubicBezTo>
                    <a:pt x="18129" y="1462"/>
                    <a:pt x="20057" y="3262"/>
                    <a:pt x="20829" y="6862"/>
                  </a:cubicBezTo>
                  <a:cubicBezTo>
                    <a:pt x="21600" y="10462"/>
                    <a:pt x="21214" y="15862"/>
                    <a:pt x="20829" y="2126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선"/>
            <p:cNvSpPr/>
            <p:nvPr/>
          </p:nvSpPr>
          <p:spPr>
            <a:xfrm>
              <a:off x="2500527" y="991796"/>
              <a:ext cx="82150" cy="5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9483" y="0"/>
                  </a:moveTo>
                  <a:cubicBezTo>
                    <a:pt x="7376" y="2979"/>
                    <a:pt x="5268" y="5959"/>
                    <a:pt x="3951" y="9310"/>
                  </a:cubicBezTo>
                  <a:cubicBezTo>
                    <a:pt x="2634" y="12662"/>
                    <a:pt x="2107" y="16386"/>
                    <a:pt x="3161" y="18621"/>
                  </a:cubicBezTo>
                  <a:cubicBezTo>
                    <a:pt x="4215" y="20855"/>
                    <a:pt x="6849" y="21600"/>
                    <a:pt x="9483" y="21228"/>
                  </a:cubicBezTo>
                  <a:cubicBezTo>
                    <a:pt x="12117" y="20855"/>
                    <a:pt x="14751" y="19366"/>
                    <a:pt x="17122" y="17503"/>
                  </a:cubicBezTo>
                  <a:cubicBezTo>
                    <a:pt x="19493" y="15641"/>
                    <a:pt x="21600" y="13407"/>
                    <a:pt x="21600" y="11172"/>
                  </a:cubicBezTo>
                  <a:cubicBezTo>
                    <a:pt x="21600" y="8938"/>
                    <a:pt x="19493" y="6703"/>
                    <a:pt x="15541" y="6703"/>
                  </a:cubicBezTo>
                  <a:cubicBezTo>
                    <a:pt x="11590" y="6703"/>
                    <a:pt x="5795" y="8938"/>
                    <a:pt x="0" y="1117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선"/>
            <p:cNvSpPr/>
            <p:nvPr/>
          </p:nvSpPr>
          <p:spPr>
            <a:xfrm>
              <a:off x="2620746" y="949719"/>
              <a:ext cx="1202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선"/>
            <p:cNvSpPr/>
            <p:nvPr/>
          </p:nvSpPr>
          <p:spPr>
            <a:xfrm>
              <a:off x="2574662" y="1136057"/>
              <a:ext cx="17231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extrusionOk="0">
                  <a:moveTo>
                    <a:pt x="502" y="0"/>
                  </a:moveTo>
                  <a:cubicBezTo>
                    <a:pt x="251" y="3600"/>
                    <a:pt x="0" y="7200"/>
                    <a:pt x="0" y="10800"/>
                  </a:cubicBezTo>
                  <a:cubicBezTo>
                    <a:pt x="0" y="14400"/>
                    <a:pt x="251" y="18000"/>
                    <a:pt x="1130" y="19800"/>
                  </a:cubicBezTo>
                  <a:cubicBezTo>
                    <a:pt x="2009" y="21600"/>
                    <a:pt x="3516" y="21600"/>
                    <a:pt x="7033" y="18720"/>
                  </a:cubicBezTo>
                  <a:cubicBezTo>
                    <a:pt x="10549" y="15840"/>
                    <a:pt x="16074" y="10080"/>
                    <a:pt x="21600" y="432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선"/>
            <p:cNvSpPr/>
            <p:nvPr/>
          </p:nvSpPr>
          <p:spPr>
            <a:xfrm>
              <a:off x="0" y="1731135"/>
              <a:ext cx="2097800" cy="2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0" y="0"/>
                    <a:pt x="660" y="0"/>
                    <a:pt x="1238" y="0"/>
                  </a:cubicBezTo>
                  <a:cubicBezTo>
                    <a:pt x="1815" y="0"/>
                    <a:pt x="2641" y="0"/>
                    <a:pt x="3383" y="1543"/>
                  </a:cubicBezTo>
                  <a:cubicBezTo>
                    <a:pt x="4126" y="3086"/>
                    <a:pt x="4786" y="6171"/>
                    <a:pt x="5415" y="9257"/>
                  </a:cubicBezTo>
                  <a:cubicBezTo>
                    <a:pt x="6045" y="12343"/>
                    <a:pt x="6643" y="15429"/>
                    <a:pt x="7293" y="17743"/>
                  </a:cubicBezTo>
                  <a:cubicBezTo>
                    <a:pt x="7943" y="20057"/>
                    <a:pt x="8644" y="21600"/>
                    <a:pt x="9294" y="21600"/>
                  </a:cubicBezTo>
                  <a:cubicBezTo>
                    <a:pt x="9944" y="21600"/>
                    <a:pt x="10542" y="20057"/>
                    <a:pt x="11099" y="18514"/>
                  </a:cubicBezTo>
                  <a:cubicBezTo>
                    <a:pt x="11656" y="16971"/>
                    <a:pt x="12172" y="15429"/>
                    <a:pt x="12811" y="13114"/>
                  </a:cubicBezTo>
                  <a:cubicBezTo>
                    <a:pt x="13451" y="10800"/>
                    <a:pt x="14214" y="7714"/>
                    <a:pt x="14947" y="6171"/>
                  </a:cubicBezTo>
                  <a:cubicBezTo>
                    <a:pt x="15679" y="4629"/>
                    <a:pt x="16381" y="4629"/>
                    <a:pt x="16948" y="6171"/>
                  </a:cubicBezTo>
                  <a:cubicBezTo>
                    <a:pt x="17515" y="7714"/>
                    <a:pt x="17948" y="10800"/>
                    <a:pt x="18382" y="11571"/>
                  </a:cubicBezTo>
                  <a:cubicBezTo>
                    <a:pt x="18815" y="12343"/>
                    <a:pt x="19248" y="10800"/>
                    <a:pt x="19671" y="9257"/>
                  </a:cubicBezTo>
                  <a:cubicBezTo>
                    <a:pt x="20094" y="7714"/>
                    <a:pt x="20507" y="6171"/>
                    <a:pt x="20826" y="7714"/>
                  </a:cubicBezTo>
                  <a:cubicBezTo>
                    <a:pt x="21146" y="9257"/>
                    <a:pt x="21373" y="13886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0F3B37-E363-ED48-95E1-1471F062E431}"/>
              </a:ext>
            </a:extLst>
          </p:cNvPr>
          <p:cNvSpPr txBox="1"/>
          <p:nvPr/>
        </p:nvSpPr>
        <p:spPr>
          <a:xfrm>
            <a:off x="834042" y="1327865"/>
            <a:ext cx="3457035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Abstraction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ko-Kore-KR" sz="32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Introduction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ko-Kore-KR" sz="32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ore-KR" sz="3200" dirty="0"/>
              <a:t>Backgorund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ko-Kore-KR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ore-KR" sz="3200" dirty="0"/>
              <a:t>Proposed Method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ko-Kore-KR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Evaluation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Sejong University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18011549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0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33" name="그리기"/>
          <p:cNvGrpSpPr/>
          <p:nvPr/>
        </p:nvGrpSpPr>
        <p:grpSpPr>
          <a:xfrm>
            <a:off x="6958770" y="2319653"/>
            <a:ext cx="3522380" cy="1759187"/>
            <a:chOff x="0" y="0"/>
            <a:chExt cx="3522378" cy="1759185"/>
          </a:xfrm>
        </p:grpSpPr>
        <p:sp>
          <p:nvSpPr>
            <p:cNvPr id="107" name="선"/>
            <p:cNvSpPr/>
            <p:nvPr/>
          </p:nvSpPr>
          <p:spPr>
            <a:xfrm>
              <a:off x="1831006" y="0"/>
              <a:ext cx="93632" cy="125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520" y="0"/>
                  </a:moveTo>
                  <a:cubicBezTo>
                    <a:pt x="70" y="554"/>
                    <a:pt x="-380" y="1108"/>
                    <a:pt x="520" y="1869"/>
                  </a:cubicBezTo>
                  <a:cubicBezTo>
                    <a:pt x="1420" y="2631"/>
                    <a:pt x="3670" y="3600"/>
                    <a:pt x="5020" y="4171"/>
                  </a:cubicBezTo>
                  <a:cubicBezTo>
                    <a:pt x="6370" y="4742"/>
                    <a:pt x="6820" y="4915"/>
                    <a:pt x="7945" y="5071"/>
                  </a:cubicBezTo>
                  <a:cubicBezTo>
                    <a:pt x="9070" y="5227"/>
                    <a:pt x="10870" y="5365"/>
                    <a:pt x="12895" y="5417"/>
                  </a:cubicBezTo>
                  <a:cubicBezTo>
                    <a:pt x="14920" y="5469"/>
                    <a:pt x="17170" y="5435"/>
                    <a:pt x="18745" y="5262"/>
                  </a:cubicBezTo>
                  <a:cubicBezTo>
                    <a:pt x="20320" y="5088"/>
                    <a:pt x="21220" y="4777"/>
                    <a:pt x="20995" y="4725"/>
                  </a:cubicBezTo>
                  <a:cubicBezTo>
                    <a:pt x="20770" y="4673"/>
                    <a:pt x="19420" y="4881"/>
                    <a:pt x="17845" y="5435"/>
                  </a:cubicBezTo>
                  <a:cubicBezTo>
                    <a:pt x="16270" y="5988"/>
                    <a:pt x="14470" y="6888"/>
                    <a:pt x="12895" y="7927"/>
                  </a:cubicBezTo>
                  <a:cubicBezTo>
                    <a:pt x="11320" y="8965"/>
                    <a:pt x="9970" y="10142"/>
                    <a:pt x="8620" y="11302"/>
                  </a:cubicBezTo>
                  <a:cubicBezTo>
                    <a:pt x="7270" y="12462"/>
                    <a:pt x="5920" y="13604"/>
                    <a:pt x="5245" y="14867"/>
                  </a:cubicBezTo>
                  <a:cubicBezTo>
                    <a:pt x="4570" y="16131"/>
                    <a:pt x="4570" y="17515"/>
                    <a:pt x="4795" y="18658"/>
                  </a:cubicBezTo>
                  <a:cubicBezTo>
                    <a:pt x="5020" y="19800"/>
                    <a:pt x="5470" y="20700"/>
                    <a:pt x="592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선"/>
            <p:cNvSpPr/>
            <p:nvPr/>
          </p:nvSpPr>
          <p:spPr>
            <a:xfrm>
              <a:off x="1959548" y="456827"/>
              <a:ext cx="282512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81" y="0"/>
                    <a:pt x="12562" y="0"/>
                    <a:pt x="16162" y="3600"/>
                  </a:cubicBezTo>
                  <a:cubicBezTo>
                    <a:pt x="19762" y="7200"/>
                    <a:pt x="2068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선"/>
            <p:cNvSpPr/>
            <p:nvPr/>
          </p:nvSpPr>
          <p:spPr>
            <a:xfrm>
              <a:off x="2151896" y="402729"/>
              <a:ext cx="71189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2600" y="0"/>
                  </a:moveTo>
                  <a:cubicBezTo>
                    <a:pt x="16800" y="1800"/>
                    <a:pt x="21000" y="3600"/>
                    <a:pt x="21300" y="6188"/>
                  </a:cubicBezTo>
                  <a:cubicBezTo>
                    <a:pt x="21600" y="8775"/>
                    <a:pt x="18000" y="12150"/>
                    <a:pt x="13800" y="14850"/>
                  </a:cubicBezTo>
                  <a:cubicBezTo>
                    <a:pt x="9600" y="17550"/>
                    <a:pt x="4800" y="195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선"/>
            <p:cNvSpPr/>
            <p:nvPr/>
          </p:nvSpPr>
          <p:spPr>
            <a:xfrm>
              <a:off x="2440419" y="186337"/>
              <a:ext cx="1" cy="6012"/>
            </a:xfrm>
            <a:prstGeom prst="ellipse">
              <a:avLst/>
            </a:pr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선"/>
            <p:cNvSpPr/>
            <p:nvPr/>
          </p:nvSpPr>
          <p:spPr>
            <a:xfrm>
              <a:off x="2434408" y="288522"/>
              <a:ext cx="601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선"/>
            <p:cNvSpPr/>
            <p:nvPr/>
          </p:nvSpPr>
          <p:spPr>
            <a:xfrm>
              <a:off x="2476484" y="270489"/>
              <a:ext cx="120219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0" y="19800"/>
                    <a:pt x="11520" y="18000"/>
                    <a:pt x="15120" y="14400"/>
                  </a:cubicBezTo>
                  <a:cubicBezTo>
                    <a:pt x="18720" y="10800"/>
                    <a:pt x="20160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선"/>
            <p:cNvSpPr/>
            <p:nvPr/>
          </p:nvSpPr>
          <p:spPr>
            <a:xfrm>
              <a:off x="2539332" y="162293"/>
              <a:ext cx="9283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5478"/>
                    <a:pt x="2735" y="10957"/>
                    <a:pt x="575" y="14557"/>
                  </a:cubicBezTo>
                  <a:cubicBezTo>
                    <a:pt x="-1585" y="18157"/>
                    <a:pt x="2735" y="19878"/>
                    <a:pt x="7056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선"/>
            <p:cNvSpPr/>
            <p:nvPr/>
          </p:nvSpPr>
          <p:spPr>
            <a:xfrm>
              <a:off x="2596702" y="292696"/>
              <a:ext cx="156284" cy="1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1" extrusionOk="0">
                  <a:moveTo>
                    <a:pt x="0" y="9274"/>
                  </a:moveTo>
                  <a:cubicBezTo>
                    <a:pt x="3046" y="9000"/>
                    <a:pt x="6092" y="8727"/>
                    <a:pt x="8862" y="7907"/>
                  </a:cubicBezTo>
                  <a:cubicBezTo>
                    <a:pt x="11631" y="7086"/>
                    <a:pt x="14123" y="5719"/>
                    <a:pt x="15785" y="4352"/>
                  </a:cubicBezTo>
                  <a:cubicBezTo>
                    <a:pt x="17446" y="2985"/>
                    <a:pt x="18277" y="1618"/>
                    <a:pt x="18000" y="798"/>
                  </a:cubicBezTo>
                  <a:cubicBezTo>
                    <a:pt x="17723" y="-23"/>
                    <a:pt x="16338" y="-296"/>
                    <a:pt x="13985" y="388"/>
                  </a:cubicBezTo>
                  <a:cubicBezTo>
                    <a:pt x="11631" y="1071"/>
                    <a:pt x="8308" y="2712"/>
                    <a:pt x="5815" y="5036"/>
                  </a:cubicBezTo>
                  <a:cubicBezTo>
                    <a:pt x="3323" y="7360"/>
                    <a:pt x="1662" y="10367"/>
                    <a:pt x="1523" y="13375"/>
                  </a:cubicBezTo>
                  <a:cubicBezTo>
                    <a:pt x="1385" y="16382"/>
                    <a:pt x="2769" y="19390"/>
                    <a:pt x="6092" y="20347"/>
                  </a:cubicBezTo>
                  <a:cubicBezTo>
                    <a:pt x="9415" y="21304"/>
                    <a:pt x="14677" y="20210"/>
                    <a:pt x="17585" y="18980"/>
                  </a:cubicBezTo>
                  <a:cubicBezTo>
                    <a:pt x="20492" y="17750"/>
                    <a:pt x="21046" y="16382"/>
                    <a:pt x="21600" y="15015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선"/>
            <p:cNvSpPr/>
            <p:nvPr/>
          </p:nvSpPr>
          <p:spPr>
            <a:xfrm>
              <a:off x="2758996" y="294533"/>
              <a:ext cx="132240" cy="13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extrusionOk="0">
                  <a:moveTo>
                    <a:pt x="0" y="0"/>
                  </a:moveTo>
                  <a:cubicBezTo>
                    <a:pt x="327" y="5246"/>
                    <a:pt x="655" y="10491"/>
                    <a:pt x="655" y="14349"/>
                  </a:cubicBezTo>
                  <a:cubicBezTo>
                    <a:pt x="655" y="18206"/>
                    <a:pt x="327" y="20674"/>
                    <a:pt x="491" y="21137"/>
                  </a:cubicBezTo>
                  <a:cubicBezTo>
                    <a:pt x="655" y="21600"/>
                    <a:pt x="1309" y="20057"/>
                    <a:pt x="2782" y="17589"/>
                  </a:cubicBezTo>
                  <a:cubicBezTo>
                    <a:pt x="4255" y="15120"/>
                    <a:pt x="6545" y="11726"/>
                    <a:pt x="9818" y="10029"/>
                  </a:cubicBezTo>
                  <a:cubicBezTo>
                    <a:pt x="13091" y="8331"/>
                    <a:pt x="17345" y="8331"/>
                    <a:pt x="21600" y="833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선"/>
            <p:cNvSpPr/>
            <p:nvPr/>
          </p:nvSpPr>
          <p:spPr>
            <a:xfrm>
              <a:off x="2862683" y="298707"/>
              <a:ext cx="166804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71" extrusionOk="0">
                  <a:moveTo>
                    <a:pt x="11378" y="9406"/>
                  </a:moveTo>
                  <a:cubicBezTo>
                    <a:pt x="12150" y="7885"/>
                    <a:pt x="12921" y="6364"/>
                    <a:pt x="13564" y="4843"/>
                  </a:cubicBezTo>
                  <a:cubicBezTo>
                    <a:pt x="14207" y="3322"/>
                    <a:pt x="14721" y="1801"/>
                    <a:pt x="14336" y="888"/>
                  </a:cubicBezTo>
                  <a:cubicBezTo>
                    <a:pt x="13950" y="-25"/>
                    <a:pt x="12664" y="-329"/>
                    <a:pt x="10864" y="432"/>
                  </a:cubicBezTo>
                  <a:cubicBezTo>
                    <a:pt x="9064" y="1192"/>
                    <a:pt x="6750" y="3017"/>
                    <a:pt x="4821" y="5451"/>
                  </a:cubicBezTo>
                  <a:cubicBezTo>
                    <a:pt x="2893" y="7885"/>
                    <a:pt x="1350" y="10927"/>
                    <a:pt x="578" y="13209"/>
                  </a:cubicBezTo>
                  <a:cubicBezTo>
                    <a:pt x="-193" y="15491"/>
                    <a:pt x="-193" y="17012"/>
                    <a:pt x="578" y="17772"/>
                  </a:cubicBezTo>
                  <a:cubicBezTo>
                    <a:pt x="1350" y="18533"/>
                    <a:pt x="2893" y="18533"/>
                    <a:pt x="5207" y="17164"/>
                  </a:cubicBezTo>
                  <a:cubicBezTo>
                    <a:pt x="7521" y="15795"/>
                    <a:pt x="10607" y="13057"/>
                    <a:pt x="13050" y="10775"/>
                  </a:cubicBezTo>
                  <a:cubicBezTo>
                    <a:pt x="15493" y="8494"/>
                    <a:pt x="17293" y="6668"/>
                    <a:pt x="18064" y="6668"/>
                  </a:cubicBezTo>
                  <a:cubicBezTo>
                    <a:pt x="18836" y="6668"/>
                    <a:pt x="18578" y="8494"/>
                    <a:pt x="18321" y="10167"/>
                  </a:cubicBezTo>
                  <a:cubicBezTo>
                    <a:pt x="18064" y="11840"/>
                    <a:pt x="17807" y="13361"/>
                    <a:pt x="17678" y="15034"/>
                  </a:cubicBezTo>
                  <a:cubicBezTo>
                    <a:pt x="17550" y="16708"/>
                    <a:pt x="17550" y="18533"/>
                    <a:pt x="18193" y="19598"/>
                  </a:cubicBezTo>
                  <a:cubicBezTo>
                    <a:pt x="18836" y="20663"/>
                    <a:pt x="20121" y="20967"/>
                    <a:pt x="21407" y="2127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선"/>
            <p:cNvSpPr/>
            <p:nvPr/>
          </p:nvSpPr>
          <p:spPr>
            <a:xfrm>
              <a:off x="3041508" y="288522"/>
              <a:ext cx="14426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선"/>
            <p:cNvSpPr/>
            <p:nvPr/>
          </p:nvSpPr>
          <p:spPr>
            <a:xfrm>
              <a:off x="3078787" y="210380"/>
              <a:ext cx="34852" cy="2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extrusionOk="0">
                  <a:moveTo>
                    <a:pt x="20873" y="0"/>
                  </a:moveTo>
                  <a:cubicBezTo>
                    <a:pt x="13673" y="5723"/>
                    <a:pt x="6473" y="11446"/>
                    <a:pt x="2873" y="14769"/>
                  </a:cubicBezTo>
                  <a:cubicBezTo>
                    <a:pt x="-727" y="18092"/>
                    <a:pt x="-727" y="19015"/>
                    <a:pt x="1673" y="19754"/>
                  </a:cubicBezTo>
                  <a:cubicBezTo>
                    <a:pt x="4073" y="20492"/>
                    <a:pt x="8873" y="21046"/>
                    <a:pt x="13673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선"/>
            <p:cNvSpPr/>
            <p:nvPr/>
          </p:nvSpPr>
          <p:spPr>
            <a:xfrm>
              <a:off x="3155715" y="216391"/>
              <a:ext cx="54098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선"/>
            <p:cNvSpPr/>
            <p:nvPr/>
          </p:nvSpPr>
          <p:spPr>
            <a:xfrm>
              <a:off x="3185769" y="282511"/>
              <a:ext cx="6012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선"/>
            <p:cNvSpPr/>
            <p:nvPr/>
          </p:nvSpPr>
          <p:spPr>
            <a:xfrm>
              <a:off x="3225530" y="318576"/>
              <a:ext cx="123461" cy="8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52" extrusionOk="0">
                  <a:moveTo>
                    <a:pt x="2415" y="7902"/>
                  </a:moveTo>
                  <a:cubicBezTo>
                    <a:pt x="1065" y="12117"/>
                    <a:pt x="-285" y="16332"/>
                    <a:pt x="52" y="18702"/>
                  </a:cubicBezTo>
                  <a:cubicBezTo>
                    <a:pt x="390" y="21073"/>
                    <a:pt x="2415" y="21600"/>
                    <a:pt x="5452" y="20810"/>
                  </a:cubicBezTo>
                  <a:cubicBezTo>
                    <a:pt x="8490" y="20020"/>
                    <a:pt x="12540" y="17912"/>
                    <a:pt x="15240" y="16068"/>
                  </a:cubicBezTo>
                  <a:cubicBezTo>
                    <a:pt x="17940" y="14224"/>
                    <a:pt x="19290" y="12644"/>
                    <a:pt x="20134" y="10537"/>
                  </a:cubicBezTo>
                  <a:cubicBezTo>
                    <a:pt x="20977" y="8429"/>
                    <a:pt x="21315" y="5795"/>
                    <a:pt x="19290" y="3951"/>
                  </a:cubicBezTo>
                  <a:cubicBezTo>
                    <a:pt x="17265" y="2107"/>
                    <a:pt x="12877" y="1054"/>
                    <a:pt x="9840" y="527"/>
                  </a:cubicBezTo>
                  <a:cubicBezTo>
                    <a:pt x="6802" y="0"/>
                    <a:pt x="5115" y="0"/>
                    <a:pt x="3427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선"/>
            <p:cNvSpPr/>
            <p:nvPr/>
          </p:nvSpPr>
          <p:spPr>
            <a:xfrm>
              <a:off x="3372106" y="288522"/>
              <a:ext cx="150273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1029"/>
                    <a:pt x="2304" y="2057"/>
                    <a:pt x="2880" y="4800"/>
                  </a:cubicBezTo>
                  <a:cubicBezTo>
                    <a:pt x="3456" y="7543"/>
                    <a:pt x="3456" y="12000"/>
                    <a:pt x="3312" y="15086"/>
                  </a:cubicBezTo>
                  <a:cubicBezTo>
                    <a:pt x="3168" y="18171"/>
                    <a:pt x="2880" y="19886"/>
                    <a:pt x="3168" y="19543"/>
                  </a:cubicBezTo>
                  <a:cubicBezTo>
                    <a:pt x="3456" y="19200"/>
                    <a:pt x="4320" y="16800"/>
                    <a:pt x="6336" y="13543"/>
                  </a:cubicBezTo>
                  <a:cubicBezTo>
                    <a:pt x="8352" y="10286"/>
                    <a:pt x="11520" y="6171"/>
                    <a:pt x="13968" y="4114"/>
                  </a:cubicBezTo>
                  <a:cubicBezTo>
                    <a:pt x="16416" y="2057"/>
                    <a:pt x="18144" y="2057"/>
                    <a:pt x="19296" y="3086"/>
                  </a:cubicBezTo>
                  <a:cubicBezTo>
                    <a:pt x="20448" y="4114"/>
                    <a:pt x="21024" y="6171"/>
                    <a:pt x="21312" y="9429"/>
                  </a:cubicBezTo>
                  <a:cubicBezTo>
                    <a:pt x="21600" y="12686"/>
                    <a:pt x="21600" y="171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선"/>
            <p:cNvSpPr/>
            <p:nvPr/>
          </p:nvSpPr>
          <p:spPr>
            <a:xfrm>
              <a:off x="2368288" y="544905"/>
              <a:ext cx="1009830" cy="9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21159"/>
                  </a:moveTo>
                  <a:cubicBezTo>
                    <a:pt x="471" y="16563"/>
                    <a:pt x="943" y="11967"/>
                    <a:pt x="1264" y="8980"/>
                  </a:cubicBezTo>
                  <a:cubicBezTo>
                    <a:pt x="1586" y="5993"/>
                    <a:pt x="1757" y="4614"/>
                    <a:pt x="2164" y="4614"/>
                  </a:cubicBezTo>
                  <a:cubicBezTo>
                    <a:pt x="2571" y="4614"/>
                    <a:pt x="3214" y="5993"/>
                    <a:pt x="3879" y="6682"/>
                  </a:cubicBezTo>
                  <a:cubicBezTo>
                    <a:pt x="4543" y="7372"/>
                    <a:pt x="5229" y="7372"/>
                    <a:pt x="5764" y="6223"/>
                  </a:cubicBezTo>
                  <a:cubicBezTo>
                    <a:pt x="6300" y="5074"/>
                    <a:pt x="6686" y="2776"/>
                    <a:pt x="6986" y="1397"/>
                  </a:cubicBezTo>
                  <a:cubicBezTo>
                    <a:pt x="7286" y="19"/>
                    <a:pt x="7500" y="-441"/>
                    <a:pt x="7650" y="478"/>
                  </a:cubicBezTo>
                  <a:cubicBezTo>
                    <a:pt x="7800" y="1397"/>
                    <a:pt x="7886" y="3695"/>
                    <a:pt x="7993" y="5763"/>
                  </a:cubicBezTo>
                  <a:cubicBezTo>
                    <a:pt x="8100" y="7831"/>
                    <a:pt x="8229" y="9670"/>
                    <a:pt x="8529" y="10589"/>
                  </a:cubicBezTo>
                  <a:cubicBezTo>
                    <a:pt x="8829" y="11508"/>
                    <a:pt x="9300" y="11508"/>
                    <a:pt x="9879" y="10129"/>
                  </a:cubicBezTo>
                  <a:cubicBezTo>
                    <a:pt x="10457" y="8750"/>
                    <a:pt x="11143" y="5993"/>
                    <a:pt x="11636" y="4614"/>
                  </a:cubicBezTo>
                  <a:cubicBezTo>
                    <a:pt x="12129" y="3236"/>
                    <a:pt x="12429" y="3236"/>
                    <a:pt x="12664" y="4614"/>
                  </a:cubicBezTo>
                  <a:cubicBezTo>
                    <a:pt x="12900" y="5993"/>
                    <a:pt x="13071" y="8750"/>
                    <a:pt x="13371" y="10589"/>
                  </a:cubicBezTo>
                  <a:cubicBezTo>
                    <a:pt x="13671" y="12427"/>
                    <a:pt x="14100" y="13346"/>
                    <a:pt x="14529" y="12657"/>
                  </a:cubicBezTo>
                  <a:cubicBezTo>
                    <a:pt x="14957" y="11968"/>
                    <a:pt x="15386" y="9670"/>
                    <a:pt x="15814" y="8061"/>
                  </a:cubicBezTo>
                  <a:cubicBezTo>
                    <a:pt x="16243" y="6453"/>
                    <a:pt x="16671" y="5533"/>
                    <a:pt x="17143" y="6223"/>
                  </a:cubicBezTo>
                  <a:cubicBezTo>
                    <a:pt x="17614" y="6912"/>
                    <a:pt x="18129" y="9210"/>
                    <a:pt x="18771" y="9440"/>
                  </a:cubicBezTo>
                  <a:cubicBezTo>
                    <a:pt x="19414" y="9670"/>
                    <a:pt x="20186" y="7831"/>
                    <a:pt x="20679" y="6682"/>
                  </a:cubicBezTo>
                  <a:cubicBezTo>
                    <a:pt x="21171" y="5533"/>
                    <a:pt x="21386" y="5074"/>
                    <a:pt x="21600" y="46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선"/>
            <p:cNvSpPr/>
            <p:nvPr/>
          </p:nvSpPr>
          <p:spPr>
            <a:xfrm>
              <a:off x="2272114" y="811469"/>
              <a:ext cx="30055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선"/>
            <p:cNvSpPr/>
            <p:nvPr/>
          </p:nvSpPr>
          <p:spPr>
            <a:xfrm>
              <a:off x="2205994" y="890089"/>
              <a:ext cx="150273" cy="1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0" y="5314"/>
                  </a:moveTo>
                  <a:cubicBezTo>
                    <a:pt x="6048" y="3514"/>
                    <a:pt x="12096" y="1714"/>
                    <a:pt x="15984" y="814"/>
                  </a:cubicBezTo>
                  <a:cubicBezTo>
                    <a:pt x="19872" y="-86"/>
                    <a:pt x="21600" y="-86"/>
                    <a:pt x="21600" y="94"/>
                  </a:cubicBezTo>
                  <a:cubicBezTo>
                    <a:pt x="21600" y="274"/>
                    <a:pt x="19872" y="634"/>
                    <a:pt x="17856" y="2074"/>
                  </a:cubicBezTo>
                  <a:cubicBezTo>
                    <a:pt x="15840" y="3514"/>
                    <a:pt x="13536" y="6034"/>
                    <a:pt x="11808" y="8014"/>
                  </a:cubicBezTo>
                  <a:cubicBezTo>
                    <a:pt x="10080" y="9994"/>
                    <a:pt x="8928" y="11434"/>
                    <a:pt x="8208" y="13594"/>
                  </a:cubicBezTo>
                  <a:cubicBezTo>
                    <a:pt x="7488" y="15754"/>
                    <a:pt x="7200" y="18634"/>
                    <a:pt x="7776" y="20074"/>
                  </a:cubicBezTo>
                  <a:cubicBezTo>
                    <a:pt x="8352" y="21514"/>
                    <a:pt x="9792" y="21514"/>
                    <a:pt x="11952" y="20974"/>
                  </a:cubicBezTo>
                  <a:cubicBezTo>
                    <a:pt x="14112" y="20434"/>
                    <a:pt x="16992" y="19354"/>
                    <a:pt x="18576" y="17914"/>
                  </a:cubicBezTo>
                  <a:cubicBezTo>
                    <a:pt x="20160" y="16474"/>
                    <a:pt x="20448" y="14674"/>
                    <a:pt x="19440" y="13414"/>
                  </a:cubicBezTo>
                  <a:cubicBezTo>
                    <a:pt x="18432" y="12154"/>
                    <a:pt x="16128" y="11434"/>
                    <a:pt x="14112" y="11434"/>
                  </a:cubicBezTo>
                  <a:cubicBezTo>
                    <a:pt x="12096" y="11434"/>
                    <a:pt x="10368" y="12154"/>
                    <a:pt x="8640" y="1287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선"/>
            <p:cNvSpPr/>
            <p:nvPr/>
          </p:nvSpPr>
          <p:spPr>
            <a:xfrm>
              <a:off x="2240926" y="1021850"/>
              <a:ext cx="151407" cy="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61" extrusionOk="0">
                  <a:moveTo>
                    <a:pt x="4367" y="1507"/>
                  </a:moveTo>
                  <a:cubicBezTo>
                    <a:pt x="2964" y="5526"/>
                    <a:pt x="1562" y="9544"/>
                    <a:pt x="720" y="13060"/>
                  </a:cubicBezTo>
                  <a:cubicBezTo>
                    <a:pt x="-121" y="16577"/>
                    <a:pt x="-402" y="19591"/>
                    <a:pt x="860" y="20595"/>
                  </a:cubicBezTo>
                  <a:cubicBezTo>
                    <a:pt x="2123" y="21600"/>
                    <a:pt x="4928" y="20595"/>
                    <a:pt x="8575" y="16828"/>
                  </a:cubicBezTo>
                  <a:cubicBezTo>
                    <a:pt x="12221" y="13060"/>
                    <a:pt x="16710" y="6530"/>
                    <a:pt x="21198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선"/>
            <p:cNvSpPr/>
            <p:nvPr/>
          </p:nvSpPr>
          <p:spPr>
            <a:xfrm>
              <a:off x="2392332" y="871578"/>
              <a:ext cx="102186" cy="16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0"/>
                  </a:moveTo>
                  <a:cubicBezTo>
                    <a:pt x="424" y="6353"/>
                    <a:pt x="847" y="12706"/>
                    <a:pt x="1059" y="16518"/>
                  </a:cubicBezTo>
                  <a:cubicBezTo>
                    <a:pt x="1271" y="20329"/>
                    <a:pt x="1271" y="21600"/>
                    <a:pt x="1482" y="21219"/>
                  </a:cubicBezTo>
                  <a:cubicBezTo>
                    <a:pt x="1694" y="20838"/>
                    <a:pt x="2118" y="18805"/>
                    <a:pt x="3388" y="16391"/>
                  </a:cubicBezTo>
                  <a:cubicBezTo>
                    <a:pt x="4659" y="13976"/>
                    <a:pt x="6776" y="11181"/>
                    <a:pt x="9953" y="9784"/>
                  </a:cubicBezTo>
                  <a:cubicBezTo>
                    <a:pt x="13129" y="8386"/>
                    <a:pt x="17365" y="8386"/>
                    <a:pt x="21600" y="838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선"/>
            <p:cNvSpPr/>
            <p:nvPr/>
          </p:nvSpPr>
          <p:spPr>
            <a:xfrm>
              <a:off x="2326212" y="1106754"/>
              <a:ext cx="110511" cy="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62" extrusionOk="0">
                  <a:moveTo>
                    <a:pt x="0" y="13162"/>
                  </a:moveTo>
                  <a:cubicBezTo>
                    <a:pt x="3471" y="8662"/>
                    <a:pt x="6943" y="4162"/>
                    <a:pt x="9643" y="1912"/>
                  </a:cubicBezTo>
                  <a:cubicBezTo>
                    <a:pt x="12343" y="-338"/>
                    <a:pt x="14271" y="-338"/>
                    <a:pt x="16200" y="562"/>
                  </a:cubicBezTo>
                  <a:cubicBezTo>
                    <a:pt x="18129" y="1462"/>
                    <a:pt x="20057" y="3262"/>
                    <a:pt x="20829" y="6862"/>
                  </a:cubicBezTo>
                  <a:cubicBezTo>
                    <a:pt x="21600" y="10462"/>
                    <a:pt x="21214" y="15862"/>
                    <a:pt x="20829" y="2126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선"/>
            <p:cNvSpPr/>
            <p:nvPr/>
          </p:nvSpPr>
          <p:spPr>
            <a:xfrm>
              <a:off x="2500527" y="991796"/>
              <a:ext cx="82150" cy="5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9483" y="0"/>
                  </a:moveTo>
                  <a:cubicBezTo>
                    <a:pt x="7376" y="2979"/>
                    <a:pt x="5268" y="5959"/>
                    <a:pt x="3951" y="9310"/>
                  </a:cubicBezTo>
                  <a:cubicBezTo>
                    <a:pt x="2634" y="12662"/>
                    <a:pt x="2107" y="16386"/>
                    <a:pt x="3161" y="18621"/>
                  </a:cubicBezTo>
                  <a:cubicBezTo>
                    <a:pt x="4215" y="20855"/>
                    <a:pt x="6849" y="21600"/>
                    <a:pt x="9483" y="21228"/>
                  </a:cubicBezTo>
                  <a:cubicBezTo>
                    <a:pt x="12117" y="20855"/>
                    <a:pt x="14751" y="19366"/>
                    <a:pt x="17122" y="17503"/>
                  </a:cubicBezTo>
                  <a:cubicBezTo>
                    <a:pt x="19493" y="15641"/>
                    <a:pt x="21600" y="13407"/>
                    <a:pt x="21600" y="11172"/>
                  </a:cubicBezTo>
                  <a:cubicBezTo>
                    <a:pt x="21600" y="8938"/>
                    <a:pt x="19493" y="6703"/>
                    <a:pt x="15541" y="6703"/>
                  </a:cubicBezTo>
                  <a:cubicBezTo>
                    <a:pt x="11590" y="6703"/>
                    <a:pt x="5795" y="8938"/>
                    <a:pt x="0" y="1117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선"/>
            <p:cNvSpPr/>
            <p:nvPr/>
          </p:nvSpPr>
          <p:spPr>
            <a:xfrm>
              <a:off x="2620746" y="949719"/>
              <a:ext cx="1202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선"/>
            <p:cNvSpPr/>
            <p:nvPr/>
          </p:nvSpPr>
          <p:spPr>
            <a:xfrm>
              <a:off x="2574662" y="1136057"/>
              <a:ext cx="17231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extrusionOk="0">
                  <a:moveTo>
                    <a:pt x="502" y="0"/>
                  </a:moveTo>
                  <a:cubicBezTo>
                    <a:pt x="251" y="3600"/>
                    <a:pt x="0" y="7200"/>
                    <a:pt x="0" y="10800"/>
                  </a:cubicBezTo>
                  <a:cubicBezTo>
                    <a:pt x="0" y="14400"/>
                    <a:pt x="251" y="18000"/>
                    <a:pt x="1130" y="19800"/>
                  </a:cubicBezTo>
                  <a:cubicBezTo>
                    <a:pt x="2009" y="21600"/>
                    <a:pt x="3516" y="21600"/>
                    <a:pt x="7033" y="18720"/>
                  </a:cubicBezTo>
                  <a:cubicBezTo>
                    <a:pt x="10549" y="15840"/>
                    <a:pt x="16074" y="10080"/>
                    <a:pt x="21600" y="432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선"/>
            <p:cNvSpPr/>
            <p:nvPr/>
          </p:nvSpPr>
          <p:spPr>
            <a:xfrm>
              <a:off x="0" y="1731135"/>
              <a:ext cx="2097800" cy="2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0" y="0"/>
                    <a:pt x="660" y="0"/>
                    <a:pt x="1238" y="0"/>
                  </a:cubicBezTo>
                  <a:cubicBezTo>
                    <a:pt x="1815" y="0"/>
                    <a:pt x="2641" y="0"/>
                    <a:pt x="3383" y="1543"/>
                  </a:cubicBezTo>
                  <a:cubicBezTo>
                    <a:pt x="4126" y="3086"/>
                    <a:pt x="4786" y="6171"/>
                    <a:pt x="5415" y="9257"/>
                  </a:cubicBezTo>
                  <a:cubicBezTo>
                    <a:pt x="6045" y="12343"/>
                    <a:pt x="6643" y="15429"/>
                    <a:pt x="7293" y="17743"/>
                  </a:cubicBezTo>
                  <a:cubicBezTo>
                    <a:pt x="7943" y="20057"/>
                    <a:pt x="8644" y="21600"/>
                    <a:pt x="9294" y="21600"/>
                  </a:cubicBezTo>
                  <a:cubicBezTo>
                    <a:pt x="9944" y="21600"/>
                    <a:pt x="10542" y="20057"/>
                    <a:pt x="11099" y="18514"/>
                  </a:cubicBezTo>
                  <a:cubicBezTo>
                    <a:pt x="11656" y="16971"/>
                    <a:pt x="12172" y="15429"/>
                    <a:pt x="12811" y="13114"/>
                  </a:cubicBezTo>
                  <a:cubicBezTo>
                    <a:pt x="13451" y="10800"/>
                    <a:pt x="14214" y="7714"/>
                    <a:pt x="14947" y="6171"/>
                  </a:cubicBezTo>
                  <a:cubicBezTo>
                    <a:pt x="15679" y="4629"/>
                    <a:pt x="16381" y="4629"/>
                    <a:pt x="16948" y="6171"/>
                  </a:cubicBezTo>
                  <a:cubicBezTo>
                    <a:pt x="17515" y="7714"/>
                    <a:pt x="17948" y="10800"/>
                    <a:pt x="18382" y="11571"/>
                  </a:cubicBezTo>
                  <a:cubicBezTo>
                    <a:pt x="18815" y="12343"/>
                    <a:pt x="19248" y="10800"/>
                    <a:pt x="19671" y="9257"/>
                  </a:cubicBezTo>
                  <a:cubicBezTo>
                    <a:pt x="20094" y="7714"/>
                    <a:pt x="20507" y="6171"/>
                    <a:pt x="20826" y="7714"/>
                  </a:cubicBezTo>
                  <a:cubicBezTo>
                    <a:pt x="21146" y="9257"/>
                    <a:pt x="21373" y="13886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C43442-768F-824C-B468-6B8FFA94177C}"/>
              </a:ext>
            </a:extLst>
          </p:cNvPr>
          <p:cNvSpPr txBox="1"/>
          <p:nvPr/>
        </p:nvSpPr>
        <p:spPr>
          <a:xfrm>
            <a:off x="473047" y="1151466"/>
            <a:ext cx="140358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1. 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325E3-6BB2-9F48-80AA-4485DFA5CEF4}"/>
              </a:ext>
            </a:extLst>
          </p:cNvPr>
          <p:cNvSpPr txBox="1"/>
          <p:nvPr/>
        </p:nvSpPr>
        <p:spPr>
          <a:xfrm>
            <a:off x="1838733" y="4431726"/>
            <a:ext cx="19021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Digital audio attack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33B99E-AF2A-FF4E-A37F-0BA41F653EC6}"/>
              </a:ext>
            </a:extLst>
          </p:cNvPr>
          <p:cNvSpPr txBox="1"/>
          <p:nvPr/>
        </p:nvSpPr>
        <p:spPr>
          <a:xfrm>
            <a:off x="7566785" y="4431726"/>
            <a:ext cx="20528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Physical audio attack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472652-8575-9840-905C-3E7B90C13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28" y="1588892"/>
            <a:ext cx="7188871" cy="2643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D49EE8-2BCE-3A43-BF16-67065972A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9" y="1549569"/>
            <a:ext cx="3689409" cy="2647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3FBF1-80A2-244C-AE79-020DFD297B3C}"/>
              </a:ext>
            </a:extLst>
          </p:cNvPr>
          <p:cNvSpPr txBox="1"/>
          <p:nvPr/>
        </p:nvSpPr>
        <p:spPr>
          <a:xfrm>
            <a:off x="340659" y="5360894"/>
            <a:ext cx="1154097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Digital Audio Attack </a:t>
            </a:r>
            <a:r>
              <a:rPr lang="ko-KR" altLang="en-US" dirty="0"/>
              <a:t>에서 </a:t>
            </a:r>
            <a:r>
              <a:rPr lang="en-US" altLang="ko-KR" dirty="0" err="1"/>
              <a:t>Puturbation</a:t>
            </a:r>
            <a:r>
              <a:rPr lang="en-US" altLang="ko-KR" dirty="0"/>
              <a:t> </a:t>
            </a:r>
            <a:r>
              <a:rPr lang="ko-KR" altLang="en-US" dirty="0"/>
              <a:t>이 첨가 된 </a:t>
            </a:r>
            <a:r>
              <a:rPr lang="ko-KR" altLang="en-US" dirty="0" err="1"/>
              <a:t>음형을</a:t>
            </a:r>
            <a:r>
              <a:rPr lang="ko-KR" altLang="en-US" dirty="0"/>
              <a:t> 직접 모델에 넣었다면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Physical Audio Attack </a:t>
            </a:r>
            <a:r>
              <a:rPr lang="ko-KR" altLang="en-US" dirty="0"/>
              <a:t>에서는 마이크를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Output </a:t>
            </a:r>
            <a:r>
              <a:rPr lang="ko-KR" altLang="en-US" dirty="0"/>
              <a:t>장치를 사용하여 모델에 </a:t>
            </a:r>
            <a:r>
              <a:rPr lang="ko-KR" altLang="en-US" dirty="0" err="1"/>
              <a:t>음형을</a:t>
            </a:r>
            <a:r>
              <a:rPr lang="ko-KR" altLang="en-US" dirty="0"/>
              <a:t> 들려준다</a:t>
            </a:r>
            <a:r>
              <a:rPr lang="en-US" altLang="ko-KR" dirty="0"/>
              <a:t>.</a:t>
            </a:r>
            <a:r>
              <a:rPr lang="ko-KR" altLang="en-US" dirty="0"/>
              <a:t>  현실세계에 조금 더 가까운 </a:t>
            </a:r>
            <a:r>
              <a:rPr lang="en-US" altLang="ko-KR" dirty="0"/>
              <a:t>Tech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4656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Sejong University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18011549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0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33" name="그리기"/>
          <p:cNvGrpSpPr/>
          <p:nvPr/>
        </p:nvGrpSpPr>
        <p:grpSpPr>
          <a:xfrm>
            <a:off x="6996671" y="2861181"/>
            <a:ext cx="3522380" cy="1759187"/>
            <a:chOff x="0" y="0"/>
            <a:chExt cx="3522378" cy="1759185"/>
          </a:xfrm>
        </p:grpSpPr>
        <p:sp>
          <p:nvSpPr>
            <p:cNvPr id="107" name="선"/>
            <p:cNvSpPr/>
            <p:nvPr/>
          </p:nvSpPr>
          <p:spPr>
            <a:xfrm>
              <a:off x="1831006" y="0"/>
              <a:ext cx="93632" cy="125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520" y="0"/>
                  </a:moveTo>
                  <a:cubicBezTo>
                    <a:pt x="70" y="554"/>
                    <a:pt x="-380" y="1108"/>
                    <a:pt x="520" y="1869"/>
                  </a:cubicBezTo>
                  <a:cubicBezTo>
                    <a:pt x="1420" y="2631"/>
                    <a:pt x="3670" y="3600"/>
                    <a:pt x="5020" y="4171"/>
                  </a:cubicBezTo>
                  <a:cubicBezTo>
                    <a:pt x="6370" y="4742"/>
                    <a:pt x="6820" y="4915"/>
                    <a:pt x="7945" y="5071"/>
                  </a:cubicBezTo>
                  <a:cubicBezTo>
                    <a:pt x="9070" y="5227"/>
                    <a:pt x="10870" y="5365"/>
                    <a:pt x="12895" y="5417"/>
                  </a:cubicBezTo>
                  <a:cubicBezTo>
                    <a:pt x="14920" y="5469"/>
                    <a:pt x="17170" y="5435"/>
                    <a:pt x="18745" y="5262"/>
                  </a:cubicBezTo>
                  <a:cubicBezTo>
                    <a:pt x="20320" y="5088"/>
                    <a:pt x="21220" y="4777"/>
                    <a:pt x="20995" y="4725"/>
                  </a:cubicBezTo>
                  <a:cubicBezTo>
                    <a:pt x="20770" y="4673"/>
                    <a:pt x="19420" y="4881"/>
                    <a:pt x="17845" y="5435"/>
                  </a:cubicBezTo>
                  <a:cubicBezTo>
                    <a:pt x="16270" y="5988"/>
                    <a:pt x="14470" y="6888"/>
                    <a:pt x="12895" y="7927"/>
                  </a:cubicBezTo>
                  <a:cubicBezTo>
                    <a:pt x="11320" y="8965"/>
                    <a:pt x="9970" y="10142"/>
                    <a:pt x="8620" y="11302"/>
                  </a:cubicBezTo>
                  <a:cubicBezTo>
                    <a:pt x="7270" y="12462"/>
                    <a:pt x="5920" y="13604"/>
                    <a:pt x="5245" y="14867"/>
                  </a:cubicBezTo>
                  <a:cubicBezTo>
                    <a:pt x="4570" y="16131"/>
                    <a:pt x="4570" y="17515"/>
                    <a:pt x="4795" y="18658"/>
                  </a:cubicBezTo>
                  <a:cubicBezTo>
                    <a:pt x="5020" y="19800"/>
                    <a:pt x="5470" y="20700"/>
                    <a:pt x="592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선"/>
            <p:cNvSpPr/>
            <p:nvPr/>
          </p:nvSpPr>
          <p:spPr>
            <a:xfrm>
              <a:off x="1959548" y="456827"/>
              <a:ext cx="282512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81" y="0"/>
                    <a:pt x="12562" y="0"/>
                    <a:pt x="16162" y="3600"/>
                  </a:cubicBezTo>
                  <a:cubicBezTo>
                    <a:pt x="19762" y="7200"/>
                    <a:pt x="2068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선"/>
            <p:cNvSpPr/>
            <p:nvPr/>
          </p:nvSpPr>
          <p:spPr>
            <a:xfrm>
              <a:off x="2151896" y="402729"/>
              <a:ext cx="71189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2600" y="0"/>
                  </a:moveTo>
                  <a:cubicBezTo>
                    <a:pt x="16800" y="1800"/>
                    <a:pt x="21000" y="3600"/>
                    <a:pt x="21300" y="6188"/>
                  </a:cubicBezTo>
                  <a:cubicBezTo>
                    <a:pt x="21600" y="8775"/>
                    <a:pt x="18000" y="12150"/>
                    <a:pt x="13800" y="14850"/>
                  </a:cubicBezTo>
                  <a:cubicBezTo>
                    <a:pt x="9600" y="17550"/>
                    <a:pt x="4800" y="195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선"/>
            <p:cNvSpPr/>
            <p:nvPr/>
          </p:nvSpPr>
          <p:spPr>
            <a:xfrm>
              <a:off x="2440419" y="186337"/>
              <a:ext cx="1" cy="6012"/>
            </a:xfrm>
            <a:prstGeom prst="ellipse">
              <a:avLst/>
            </a:pr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선"/>
            <p:cNvSpPr/>
            <p:nvPr/>
          </p:nvSpPr>
          <p:spPr>
            <a:xfrm>
              <a:off x="2434408" y="288522"/>
              <a:ext cx="601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선"/>
            <p:cNvSpPr/>
            <p:nvPr/>
          </p:nvSpPr>
          <p:spPr>
            <a:xfrm>
              <a:off x="2476484" y="270489"/>
              <a:ext cx="120219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0" y="19800"/>
                    <a:pt x="11520" y="18000"/>
                    <a:pt x="15120" y="14400"/>
                  </a:cubicBezTo>
                  <a:cubicBezTo>
                    <a:pt x="18720" y="10800"/>
                    <a:pt x="20160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선"/>
            <p:cNvSpPr/>
            <p:nvPr/>
          </p:nvSpPr>
          <p:spPr>
            <a:xfrm>
              <a:off x="2539332" y="162293"/>
              <a:ext cx="9283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5478"/>
                    <a:pt x="2735" y="10957"/>
                    <a:pt x="575" y="14557"/>
                  </a:cubicBezTo>
                  <a:cubicBezTo>
                    <a:pt x="-1585" y="18157"/>
                    <a:pt x="2735" y="19878"/>
                    <a:pt x="7056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선"/>
            <p:cNvSpPr/>
            <p:nvPr/>
          </p:nvSpPr>
          <p:spPr>
            <a:xfrm>
              <a:off x="2596702" y="292696"/>
              <a:ext cx="156284" cy="1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1" extrusionOk="0">
                  <a:moveTo>
                    <a:pt x="0" y="9274"/>
                  </a:moveTo>
                  <a:cubicBezTo>
                    <a:pt x="3046" y="9000"/>
                    <a:pt x="6092" y="8727"/>
                    <a:pt x="8862" y="7907"/>
                  </a:cubicBezTo>
                  <a:cubicBezTo>
                    <a:pt x="11631" y="7086"/>
                    <a:pt x="14123" y="5719"/>
                    <a:pt x="15785" y="4352"/>
                  </a:cubicBezTo>
                  <a:cubicBezTo>
                    <a:pt x="17446" y="2985"/>
                    <a:pt x="18277" y="1618"/>
                    <a:pt x="18000" y="798"/>
                  </a:cubicBezTo>
                  <a:cubicBezTo>
                    <a:pt x="17723" y="-23"/>
                    <a:pt x="16338" y="-296"/>
                    <a:pt x="13985" y="388"/>
                  </a:cubicBezTo>
                  <a:cubicBezTo>
                    <a:pt x="11631" y="1071"/>
                    <a:pt x="8308" y="2712"/>
                    <a:pt x="5815" y="5036"/>
                  </a:cubicBezTo>
                  <a:cubicBezTo>
                    <a:pt x="3323" y="7360"/>
                    <a:pt x="1662" y="10367"/>
                    <a:pt x="1523" y="13375"/>
                  </a:cubicBezTo>
                  <a:cubicBezTo>
                    <a:pt x="1385" y="16382"/>
                    <a:pt x="2769" y="19390"/>
                    <a:pt x="6092" y="20347"/>
                  </a:cubicBezTo>
                  <a:cubicBezTo>
                    <a:pt x="9415" y="21304"/>
                    <a:pt x="14677" y="20210"/>
                    <a:pt x="17585" y="18980"/>
                  </a:cubicBezTo>
                  <a:cubicBezTo>
                    <a:pt x="20492" y="17750"/>
                    <a:pt x="21046" y="16382"/>
                    <a:pt x="21600" y="15015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선"/>
            <p:cNvSpPr/>
            <p:nvPr/>
          </p:nvSpPr>
          <p:spPr>
            <a:xfrm>
              <a:off x="2758996" y="294533"/>
              <a:ext cx="132240" cy="13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extrusionOk="0">
                  <a:moveTo>
                    <a:pt x="0" y="0"/>
                  </a:moveTo>
                  <a:cubicBezTo>
                    <a:pt x="327" y="5246"/>
                    <a:pt x="655" y="10491"/>
                    <a:pt x="655" y="14349"/>
                  </a:cubicBezTo>
                  <a:cubicBezTo>
                    <a:pt x="655" y="18206"/>
                    <a:pt x="327" y="20674"/>
                    <a:pt x="491" y="21137"/>
                  </a:cubicBezTo>
                  <a:cubicBezTo>
                    <a:pt x="655" y="21600"/>
                    <a:pt x="1309" y="20057"/>
                    <a:pt x="2782" y="17589"/>
                  </a:cubicBezTo>
                  <a:cubicBezTo>
                    <a:pt x="4255" y="15120"/>
                    <a:pt x="6545" y="11726"/>
                    <a:pt x="9818" y="10029"/>
                  </a:cubicBezTo>
                  <a:cubicBezTo>
                    <a:pt x="13091" y="8331"/>
                    <a:pt x="17345" y="8331"/>
                    <a:pt x="21600" y="833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선"/>
            <p:cNvSpPr/>
            <p:nvPr/>
          </p:nvSpPr>
          <p:spPr>
            <a:xfrm>
              <a:off x="2862683" y="298707"/>
              <a:ext cx="166804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71" extrusionOk="0">
                  <a:moveTo>
                    <a:pt x="11378" y="9406"/>
                  </a:moveTo>
                  <a:cubicBezTo>
                    <a:pt x="12150" y="7885"/>
                    <a:pt x="12921" y="6364"/>
                    <a:pt x="13564" y="4843"/>
                  </a:cubicBezTo>
                  <a:cubicBezTo>
                    <a:pt x="14207" y="3322"/>
                    <a:pt x="14721" y="1801"/>
                    <a:pt x="14336" y="888"/>
                  </a:cubicBezTo>
                  <a:cubicBezTo>
                    <a:pt x="13950" y="-25"/>
                    <a:pt x="12664" y="-329"/>
                    <a:pt x="10864" y="432"/>
                  </a:cubicBezTo>
                  <a:cubicBezTo>
                    <a:pt x="9064" y="1192"/>
                    <a:pt x="6750" y="3017"/>
                    <a:pt x="4821" y="5451"/>
                  </a:cubicBezTo>
                  <a:cubicBezTo>
                    <a:pt x="2893" y="7885"/>
                    <a:pt x="1350" y="10927"/>
                    <a:pt x="578" y="13209"/>
                  </a:cubicBezTo>
                  <a:cubicBezTo>
                    <a:pt x="-193" y="15491"/>
                    <a:pt x="-193" y="17012"/>
                    <a:pt x="578" y="17772"/>
                  </a:cubicBezTo>
                  <a:cubicBezTo>
                    <a:pt x="1350" y="18533"/>
                    <a:pt x="2893" y="18533"/>
                    <a:pt x="5207" y="17164"/>
                  </a:cubicBezTo>
                  <a:cubicBezTo>
                    <a:pt x="7521" y="15795"/>
                    <a:pt x="10607" y="13057"/>
                    <a:pt x="13050" y="10775"/>
                  </a:cubicBezTo>
                  <a:cubicBezTo>
                    <a:pt x="15493" y="8494"/>
                    <a:pt x="17293" y="6668"/>
                    <a:pt x="18064" y="6668"/>
                  </a:cubicBezTo>
                  <a:cubicBezTo>
                    <a:pt x="18836" y="6668"/>
                    <a:pt x="18578" y="8494"/>
                    <a:pt x="18321" y="10167"/>
                  </a:cubicBezTo>
                  <a:cubicBezTo>
                    <a:pt x="18064" y="11840"/>
                    <a:pt x="17807" y="13361"/>
                    <a:pt x="17678" y="15034"/>
                  </a:cubicBezTo>
                  <a:cubicBezTo>
                    <a:pt x="17550" y="16708"/>
                    <a:pt x="17550" y="18533"/>
                    <a:pt x="18193" y="19598"/>
                  </a:cubicBezTo>
                  <a:cubicBezTo>
                    <a:pt x="18836" y="20663"/>
                    <a:pt x="20121" y="20967"/>
                    <a:pt x="21407" y="2127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선"/>
            <p:cNvSpPr/>
            <p:nvPr/>
          </p:nvSpPr>
          <p:spPr>
            <a:xfrm>
              <a:off x="3041508" y="288522"/>
              <a:ext cx="14426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선"/>
            <p:cNvSpPr/>
            <p:nvPr/>
          </p:nvSpPr>
          <p:spPr>
            <a:xfrm>
              <a:off x="3078787" y="210380"/>
              <a:ext cx="34852" cy="2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extrusionOk="0">
                  <a:moveTo>
                    <a:pt x="20873" y="0"/>
                  </a:moveTo>
                  <a:cubicBezTo>
                    <a:pt x="13673" y="5723"/>
                    <a:pt x="6473" y="11446"/>
                    <a:pt x="2873" y="14769"/>
                  </a:cubicBezTo>
                  <a:cubicBezTo>
                    <a:pt x="-727" y="18092"/>
                    <a:pt x="-727" y="19015"/>
                    <a:pt x="1673" y="19754"/>
                  </a:cubicBezTo>
                  <a:cubicBezTo>
                    <a:pt x="4073" y="20492"/>
                    <a:pt x="8873" y="21046"/>
                    <a:pt x="13673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선"/>
            <p:cNvSpPr/>
            <p:nvPr/>
          </p:nvSpPr>
          <p:spPr>
            <a:xfrm>
              <a:off x="3155715" y="216391"/>
              <a:ext cx="54098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선"/>
            <p:cNvSpPr/>
            <p:nvPr/>
          </p:nvSpPr>
          <p:spPr>
            <a:xfrm>
              <a:off x="3185769" y="282511"/>
              <a:ext cx="6012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선"/>
            <p:cNvSpPr/>
            <p:nvPr/>
          </p:nvSpPr>
          <p:spPr>
            <a:xfrm>
              <a:off x="3225530" y="318576"/>
              <a:ext cx="123461" cy="8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52" extrusionOk="0">
                  <a:moveTo>
                    <a:pt x="2415" y="7902"/>
                  </a:moveTo>
                  <a:cubicBezTo>
                    <a:pt x="1065" y="12117"/>
                    <a:pt x="-285" y="16332"/>
                    <a:pt x="52" y="18702"/>
                  </a:cubicBezTo>
                  <a:cubicBezTo>
                    <a:pt x="390" y="21073"/>
                    <a:pt x="2415" y="21600"/>
                    <a:pt x="5452" y="20810"/>
                  </a:cubicBezTo>
                  <a:cubicBezTo>
                    <a:pt x="8490" y="20020"/>
                    <a:pt x="12540" y="17912"/>
                    <a:pt x="15240" y="16068"/>
                  </a:cubicBezTo>
                  <a:cubicBezTo>
                    <a:pt x="17940" y="14224"/>
                    <a:pt x="19290" y="12644"/>
                    <a:pt x="20134" y="10537"/>
                  </a:cubicBezTo>
                  <a:cubicBezTo>
                    <a:pt x="20977" y="8429"/>
                    <a:pt x="21315" y="5795"/>
                    <a:pt x="19290" y="3951"/>
                  </a:cubicBezTo>
                  <a:cubicBezTo>
                    <a:pt x="17265" y="2107"/>
                    <a:pt x="12877" y="1054"/>
                    <a:pt x="9840" y="527"/>
                  </a:cubicBezTo>
                  <a:cubicBezTo>
                    <a:pt x="6802" y="0"/>
                    <a:pt x="5115" y="0"/>
                    <a:pt x="3427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선"/>
            <p:cNvSpPr/>
            <p:nvPr/>
          </p:nvSpPr>
          <p:spPr>
            <a:xfrm>
              <a:off x="3372106" y="288522"/>
              <a:ext cx="150273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1029"/>
                    <a:pt x="2304" y="2057"/>
                    <a:pt x="2880" y="4800"/>
                  </a:cubicBezTo>
                  <a:cubicBezTo>
                    <a:pt x="3456" y="7543"/>
                    <a:pt x="3456" y="12000"/>
                    <a:pt x="3312" y="15086"/>
                  </a:cubicBezTo>
                  <a:cubicBezTo>
                    <a:pt x="3168" y="18171"/>
                    <a:pt x="2880" y="19886"/>
                    <a:pt x="3168" y="19543"/>
                  </a:cubicBezTo>
                  <a:cubicBezTo>
                    <a:pt x="3456" y="19200"/>
                    <a:pt x="4320" y="16800"/>
                    <a:pt x="6336" y="13543"/>
                  </a:cubicBezTo>
                  <a:cubicBezTo>
                    <a:pt x="8352" y="10286"/>
                    <a:pt x="11520" y="6171"/>
                    <a:pt x="13968" y="4114"/>
                  </a:cubicBezTo>
                  <a:cubicBezTo>
                    <a:pt x="16416" y="2057"/>
                    <a:pt x="18144" y="2057"/>
                    <a:pt x="19296" y="3086"/>
                  </a:cubicBezTo>
                  <a:cubicBezTo>
                    <a:pt x="20448" y="4114"/>
                    <a:pt x="21024" y="6171"/>
                    <a:pt x="21312" y="9429"/>
                  </a:cubicBezTo>
                  <a:cubicBezTo>
                    <a:pt x="21600" y="12686"/>
                    <a:pt x="21600" y="171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선"/>
            <p:cNvSpPr/>
            <p:nvPr/>
          </p:nvSpPr>
          <p:spPr>
            <a:xfrm>
              <a:off x="2368288" y="544905"/>
              <a:ext cx="1009830" cy="9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21159"/>
                  </a:moveTo>
                  <a:cubicBezTo>
                    <a:pt x="471" y="16563"/>
                    <a:pt x="943" y="11967"/>
                    <a:pt x="1264" y="8980"/>
                  </a:cubicBezTo>
                  <a:cubicBezTo>
                    <a:pt x="1586" y="5993"/>
                    <a:pt x="1757" y="4614"/>
                    <a:pt x="2164" y="4614"/>
                  </a:cubicBezTo>
                  <a:cubicBezTo>
                    <a:pt x="2571" y="4614"/>
                    <a:pt x="3214" y="5993"/>
                    <a:pt x="3879" y="6682"/>
                  </a:cubicBezTo>
                  <a:cubicBezTo>
                    <a:pt x="4543" y="7372"/>
                    <a:pt x="5229" y="7372"/>
                    <a:pt x="5764" y="6223"/>
                  </a:cubicBezTo>
                  <a:cubicBezTo>
                    <a:pt x="6300" y="5074"/>
                    <a:pt x="6686" y="2776"/>
                    <a:pt x="6986" y="1397"/>
                  </a:cubicBezTo>
                  <a:cubicBezTo>
                    <a:pt x="7286" y="19"/>
                    <a:pt x="7500" y="-441"/>
                    <a:pt x="7650" y="478"/>
                  </a:cubicBezTo>
                  <a:cubicBezTo>
                    <a:pt x="7800" y="1397"/>
                    <a:pt x="7886" y="3695"/>
                    <a:pt x="7993" y="5763"/>
                  </a:cubicBezTo>
                  <a:cubicBezTo>
                    <a:pt x="8100" y="7831"/>
                    <a:pt x="8229" y="9670"/>
                    <a:pt x="8529" y="10589"/>
                  </a:cubicBezTo>
                  <a:cubicBezTo>
                    <a:pt x="8829" y="11508"/>
                    <a:pt x="9300" y="11508"/>
                    <a:pt x="9879" y="10129"/>
                  </a:cubicBezTo>
                  <a:cubicBezTo>
                    <a:pt x="10457" y="8750"/>
                    <a:pt x="11143" y="5993"/>
                    <a:pt x="11636" y="4614"/>
                  </a:cubicBezTo>
                  <a:cubicBezTo>
                    <a:pt x="12129" y="3236"/>
                    <a:pt x="12429" y="3236"/>
                    <a:pt x="12664" y="4614"/>
                  </a:cubicBezTo>
                  <a:cubicBezTo>
                    <a:pt x="12900" y="5993"/>
                    <a:pt x="13071" y="8750"/>
                    <a:pt x="13371" y="10589"/>
                  </a:cubicBezTo>
                  <a:cubicBezTo>
                    <a:pt x="13671" y="12427"/>
                    <a:pt x="14100" y="13346"/>
                    <a:pt x="14529" y="12657"/>
                  </a:cubicBezTo>
                  <a:cubicBezTo>
                    <a:pt x="14957" y="11968"/>
                    <a:pt x="15386" y="9670"/>
                    <a:pt x="15814" y="8061"/>
                  </a:cubicBezTo>
                  <a:cubicBezTo>
                    <a:pt x="16243" y="6453"/>
                    <a:pt x="16671" y="5533"/>
                    <a:pt x="17143" y="6223"/>
                  </a:cubicBezTo>
                  <a:cubicBezTo>
                    <a:pt x="17614" y="6912"/>
                    <a:pt x="18129" y="9210"/>
                    <a:pt x="18771" y="9440"/>
                  </a:cubicBezTo>
                  <a:cubicBezTo>
                    <a:pt x="19414" y="9670"/>
                    <a:pt x="20186" y="7831"/>
                    <a:pt x="20679" y="6682"/>
                  </a:cubicBezTo>
                  <a:cubicBezTo>
                    <a:pt x="21171" y="5533"/>
                    <a:pt x="21386" y="5074"/>
                    <a:pt x="21600" y="46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선"/>
            <p:cNvSpPr/>
            <p:nvPr/>
          </p:nvSpPr>
          <p:spPr>
            <a:xfrm>
              <a:off x="2272114" y="811469"/>
              <a:ext cx="30055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선"/>
            <p:cNvSpPr/>
            <p:nvPr/>
          </p:nvSpPr>
          <p:spPr>
            <a:xfrm>
              <a:off x="2205994" y="890089"/>
              <a:ext cx="150273" cy="1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0" y="5314"/>
                  </a:moveTo>
                  <a:cubicBezTo>
                    <a:pt x="6048" y="3514"/>
                    <a:pt x="12096" y="1714"/>
                    <a:pt x="15984" y="814"/>
                  </a:cubicBezTo>
                  <a:cubicBezTo>
                    <a:pt x="19872" y="-86"/>
                    <a:pt x="21600" y="-86"/>
                    <a:pt x="21600" y="94"/>
                  </a:cubicBezTo>
                  <a:cubicBezTo>
                    <a:pt x="21600" y="274"/>
                    <a:pt x="19872" y="634"/>
                    <a:pt x="17856" y="2074"/>
                  </a:cubicBezTo>
                  <a:cubicBezTo>
                    <a:pt x="15840" y="3514"/>
                    <a:pt x="13536" y="6034"/>
                    <a:pt x="11808" y="8014"/>
                  </a:cubicBezTo>
                  <a:cubicBezTo>
                    <a:pt x="10080" y="9994"/>
                    <a:pt x="8928" y="11434"/>
                    <a:pt x="8208" y="13594"/>
                  </a:cubicBezTo>
                  <a:cubicBezTo>
                    <a:pt x="7488" y="15754"/>
                    <a:pt x="7200" y="18634"/>
                    <a:pt x="7776" y="20074"/>
                  </a:cubicBezTo>
                  <a:cubicBezTo>
                    <a:pt x="8352" y="21514"/>
                    <a:pt x="9792" y="21514"/>
                    <a:pt x="11952" y="20974"/>
                  </a:cubicBezTo>
                  <a:cubicBezTo>
                    <a:pt x="14112" y="20434"/>
                    <a:pt x="16992" y="19354"/>
                    <a:pt x="18576" y="17914"/>
                  </a:cubicBezTo>
                  <a:cubicBezTo>
                    <a:pt x="20160" y="16474"/>
                    <a:pt x="20448" y="14674"/>
                    <a:pt x="19440" y="13414"/>
                  </a:cubicBezTo>
                  <a:cubicBezTo>
                    <a:pt x="18432" y="12154"/>
                    <a:pt x="16128" y="11434"/>
                    <a:pt x="14112" y="11434"/>
                  </a:cubicBezTo>
                  <a:cubicBezTo>
                    <a:pt x="12096" y="11434"/>
                    <a:pt x="10368" y="12154"/>
                    <a:pt x="8640" y="1287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선"/>
            <p:cNvSpPr/>
            <p:nvPr/>
          </p:nvSpPr>
          <p:spPr>
            <a:xfrm>
              <a:off x="2240926" y="1021850"/>
              <a:ext cx="151407" cy="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61" extrusionOk="0">
                  <a:moveTo>
                    <a:pt x="4367" y="1507"/>
                  </a:moveTo>
                  <a:cubicBezTo>
                    <a:pt x="2964" y="5526"/>
                    <a:pt x="1562" y="9544"/>
                    <a:pt x="720" y="13060"/>
                  </a:cubicBezTo>
                  <a:cubicBezTo>
                    <a:pt x="-121" y="16577"/>
                    <a:pt x="-402" y="19591"/>
                    <a:pt x="860" y="20595"/>
                  </a:cubicBezTo>
                  <a:cubicBezTo>
                    <a:pt x="2123" y="21600"/>
                    <a:pt x="4928" y="20595"/>
                    <a:pt x="8575" y="16828"/>
                  </a:cubicBezTo>
                  <a:cubicBezTo>
                    <a:pt x="12221" y="13060"/>
                    <a:pt x="16710" y="6530"/>
                    <a:pt x="21198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선"/>
            <p:cNvSpPr/>
            <p:nvPr/>
          </p:nvSpPr>
          <p:spPr>
            <a:xfrm>
              <a:off x="2392332" y="871578"/>
              <a:ext cx="102186" cy="16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0"/>
                  </a:moveTo>
                  <a:cubicBezTo>
                    <a:pt x="424" y="6353"/>
                    <a:pt x="847" y="12706"/>
                    <a:pt x="1059" y="16518"/>
                  </a:cubicBezTo>
                  <a:cubicBezTo>
                    <a:pt x="1271" y="20329"/>
                    <a:pt x="1271" y="21600"/>
                    <a:pt x="1482" y="21219"/>
                  </a:cubicBezTo>
                  <a:cubicBezTo>
                    <a:pt x="1694" y="20838"/>
                    <a:pt x="2118" y="18805"/>
                    <a:pt x="3388" y="16391"/>
                  </a:cubicBezTo>
                  <a:cubicBezTo>
                    <a:pt x="4659" y="13976"/>
                    <a:pt x="6776" y="11181"/>
                    <a:pt x="9953" y="9784"/>
                  </a:cubicBezTo>
                  <a:cubicBezTo>
                    <a:pt x="13129" y="8386"/>
                    <a:pt x="17365" y="8386"/>
                    <a:pt x="21600" y="838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선"/>
            <p:cNvSpPr/>
            <p:nvPr/>
          </p:nvSpPr>
          <p:spPr>
            <a:xfrm>
              <a:off x="2326212" y="1106754"/>
              <a:ext cx="110511" cy="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62" extrusionOk="0">
                  <a:moveTo>
                    <a:pt x="0" y="13162"/>
                  </a:moveTo>
                  <a:cubicBezTo>
                    <a:pt x="3471" y="8662"/>
                    <a:pt x="6943" y="4162"/>
                    <a:pt x="9643" y="1912"/>
                  </a:cubicBezTo>
                  <a:cubicBezTo>
                    <a:pt x="12343" y="-338"/>
                    <a:pt x="14271" y="-338"/>
                    <a:pt x="16200" y="562"/>
                  </a:cubicBezTo>
                  <a:cubicBezTo>
                    <a:pt x="18129" y="1462"/>
                    <a:pt x="20057" y="3262"/>
                    <a:pt x="20829" y="6862"/>
                  </a:cubicBezTo>
                  <a:cubicBezTo>
                    <a:pt x="21600" y="10462"/>
                    <a:pt x="21214" y="15862"/>
                    <a:pt x="20829" y="2126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선"/>
            <p:cNvSpPr/>
            <p:nvPr/>
          </p:nvSpPr>
          <p:spPr>
            <a:xfrm>
              <a:off x="2500527" y="991796"/>
              <a:ext cx="82150" cy="5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9483" y="0"/>
                  </a:moveTo>
                  <a:cubicBezTo>
                    <a:pt x="7376" y="2979"/>
                    <a:pt x="5268" y="5959"/>
                    <a:pt x="3951" y="9310"/>
                  </a:cubicBezTo>
                  <a:cubicBezTo>
                    <a:pt x="2634" y="12662"/>
                    <a:pt x="2107" y="16386"/>
                    <a:pt x="3161" y="18621"/>
                  </a:cubicBezTo>
                  <a:cubicBezTo>
                    <a:pt x="4215" y="20855"/>
                    <a:pt x="6849" y="21600"/>
                    <a:pt x="9483" y="21228"/>
                  </a:cubicBezTo>
                  <a:cubicBezTo>
                    <a:pt x="12117" y="20855"/>
                    <a:pt x="14751" y="19366"/>
                    <a:pt x="17122" y="17503"/>
                  </a:cubicBezTo>
                  <a:cubicBezTo>
                    <a:pt x="19493" y="15641"/>
                    <a:pt x="21600" y="13407"/>
                    <a:pt x="21600" y="11172"/>
                  </a:cubicBezTo>
                  <a:cubicBezTo>
                    <a:pt x="21600" y="8938"/>
                    <a:pt x="19493" y="6703"/>
                    <a:pt x="15541" y="6703"/>
                  </a:cubicBezTo>
                  <a:cubicBezTo>
                    <a:pt x="11590" y="6703"/>
                    <a:pt x="5795" y="8938"/>
                    <a:pt x="0" y="1117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선"/>
            <p:cNvSpPr/>
            <p:nvPr/>
          </p:nvSpPr>
          <p:spPr>
            <a:xfrm>
              <a:off x="2620746" y="949719"/>
              <a:ext cx="1202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선"/>
            <p:cNvSpPr/>
            <p:nvPr/>
          </p:nvSpPr>
          <p:spPr>
            <a:xfrm>
              <a:off x="2574662" y="1136057"/>
              <a:ext cx="17231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extrusionOk="0">
                  <a:moveTo>
                    <a:pt x="502" y="0"/>
                  </a:moveTo>
                  <a:cubicBezTo>
                    <a:pt x="251" y="3600"/>
                    <a:pt x="0" y="7200"/>
                    <a:pt x="0" y="10800"/>
                  </a:cubicBezTo>
                  <a:cubicBezTo>
                    <a:pt x="0" y="14400"/>
                    <a:pt x="251" y="18000"/>
                    <a:pt x="1130" y="19800"/>
                  </a:cubicBezTo>
                  <a:cubicBezTo>
                    <a:pt x="2009" y="21600"/>
                    <a:pt x="3516" y="21600"/>
                    <a:pt x="7033" y="18720"/>
                  </a:cubicBezTo>
                  <a:cubicBezTo>
                    <a:pt x="10549" y="15840"/>
                    <a:pt x="16074" y="10080"/>
                    <a:pt x="21600" y="432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선"/>
            <p:cNvSpPr/>
            <p:nvPr/>
          </p:nvSpPr>
          <p:spPr>
            <a:xfrm>
              <a:off x="0" y="1731135"/>
              <a:ext cx="2097800" cy="2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0" y="0"/>
                    <a:pt x="660" y="0"/>
                    <a:pt x="1238" y="0"/>
                  </a:cubicBezTo>
                  <a:cubicBezTo>
                    <a:pt x="1815" y="0"/>
                    <a:pt x="2641" y="0"/>
                    <a:pt x="3383" y="1543"/>
                  </a:cubicBezTo>
                  <a:cubicBezTo>
                    <a:pt x="4126" y="3086"/>
                    <a:pt x="4786" y="6171"/>
                    <a:pt x="5415" y="9257"/>
                  </a:cubicBezTo>
                  <a:cubicBezTo>
                    <a:pt x="6045" y="12343"/>
                    <a:pt x="6643" y="15429"/>
                    <a:pt x="7293" y="17743"/>
                  </a:cubicBezTo>
                  <a:cubicBezTo>
                    <a:pt x="7943" y="20057"/>
                    <a:pt x="8644" y="21600"/>
                    <a:pt x="9294" y="21600"/>
                  </a:cubicBezTo>
                  <a:cubicBezTo>
                    <a:pt x="9944" y="21600"/>
                    <a:pt x="10542" y="20057"/>
                    <a:pt x="11099" y="18514"/>
                  </a:cubicBezTo>
                  <a:cubicBezTo>
                    <a:pt x="11656" y="16971"/>
                    <a:pt x="12172" y="15429"/>
                    <a:pt x="12811" y="13114"/>
                  </a:cubicBezTo>
                  <a:cubicBezTo>
                    <a:pt x="13451" y="10800"/>
                    <a:pt x="14214" y="7714"/>
                    <a:pt x="14947" y="6171"/>
                  </a:cubicBezTo>
                  <a:cubicBezTo>
                    <a:pt x="15679" y="4629"/>
                    <a:pt x="16381" y="4629"/>
                    <a:pt x="16948" y="6171"/>
                  </a:cubicBezTo>
                  <a:cubicBezTo>
                    <a:pt x="17515" y="7714"/>
                    <a:pt x="17948" y="10800"/>
                    <a:pt x="18382" y="11571"/>
                  </a:cubicBezTo>
                  <a:cubicBezTo>
                    <a:pt x="18815" y="12343"/>
                    <a:pt x="19248" y="10800"/>
                    <a:pt x="19671" y="9257"/>
                  </a:cubicBezTo>
                  <a:cubicBezTo>
                    <a:pt x="20094" y="7714"/>
                    <a:pt x="20507" y="6171"/>
                    <a:pt x="20826" y="7714"/>
                  </a:cubicBezTo>
                  <a:cubicBezTo>
                    <a:pt x="21146" y="9257"/>
                    <a:pt x="21373" y="13886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54C9D3-C39E-514D-A5F1-3A862E986B4C}"/>
              </a:ext>
            </a:extLst>
          </p:cNvPr>
          <p:cNvSpPr txBox="1"/>
          <p:nvPr/>
        </p:nvSpPr>
        <p:spPr>
          <a:xfrm>
            <a:off x="428163" y="986117"/>
            <a:ext cx="14933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2.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5B9B0-74BE-2245-A693-58958F0D58C0}"/>
              </a:ext>
            </a:extLst>
          </p:cNvPr>
          <p:cNvSpPr txBox="1"/>
          <p:nvPr/>
        </p:nvSpPr>
        <p:spPr>
          <a:xfrm>
            <a:off x="448235" y="1810871"/>
            <a:ext cx="1087412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최근 급격하게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딥러닝이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성장했다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특히 이미지 분류와 음성 인식 분야에서 발달 했는데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그와 비슷하게 공격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기법들도 생겨났다</a:t>
            </a:r>
            <a:r>
              <a:rPr lang="en-US" altLang="ko-KR" dirty="0"/>
              <a:t>.</a:t>
            </a:r>
            <a:r>
              <a:rPr lang="ko-KR" altLang="en-US" dirty="0"/>
              <a:t> 조그만 </a:t>
            </a:r>
            <a:r>
              <a:rPr lang="en-US" altLang="ko-KR" dirty="0"/>
              <a:t>Perturbation </a:t>
            </a:r>
            <a:r>
              <a:rPr lang="ko-KR" altLang="en-US" dirty="0" err="1"/>
              <a:t>으로</a:t>
            </a:r>
            <a:r>
              <a:rPr lang="ko-KR" altLang="en-US" dirty="0"/>
              <a:t> 전혀 다른 결과를 가져오는 </a:t>
            </a:r>
            <a:r>
              <a:rPr lang="en-US" altLang="ko-KR" dirty="0"/>
              <a:t>Adversarial Attack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AFC90-2F7B-0B4F-971D-84A236E925E4}"/>
              </a:ext>
            </a:extLst>
          </p:cNvPr>
          <p:cNvSpPr txBox="1"/>
          <p:nvPr/>
        </p:nvSpPr>
        <p:spPr>
          <a:xfrm>
            <a:off x="522514" y="3448594"/>
            <a:ext cx="1081161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이미지의 경우에는 한개의 타겟을 위한 혹은 한개의 타겟이 인식 할 수 있는 적대적 예제를 사용하는데 비해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오디오 적대적 예제의 경우에는 수많은 타겟을 동시에 공격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ko-KR" dirty="0"/>
              <a:t>&gt;</a:t>
            </a:r>
            <a:r>
              <a:rPr lang="ko-KR" altLang="en-US" dirty="0"/>
              <a:t> 물론 그 수 많은 </a:t>
            </a:r>
            <a:r>
              <a:rPr lang="ko-KR" altLang="en-US" dirty="0" err="1"/>
              <a:t>타겟들이</a:t>
            </a:r>
            <a:r>
              <a:rPr lang="ko-KR" altLang="en-US" dirty="0"/>
              <a:t> 같은 모델을 사용하고 있을 </a:t>
            </a:r>
            <a:r>
              <a:rPr lang="ko-KR" altLang="en-US" dirty="0" err="1"/>
              <a:t>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F543C-EB73-6C43-BB9F-22EF82689143}"/>
              </a:ext>
            </a:extLst>
          </p:cNvPr>
          <p:cNvSpPr txBox="1"/>
          <p:nvPr/>
        </p:nvSpPr>
        <p:spPr>
          <a:xfrm>
            <a:off x="627017" y="5225143"/>
            <a:ext cx="76745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해당 논문에서는 음성 인식 모델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DeepSpeech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모델을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over the air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로 공격한다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3961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Sejong University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18011549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0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133" name="그리기"/>
          <p:cNvGrpSpPr/>
          <p:nvPr/>
        </p:nvGrpSpPr>
        <p:grpSpPr>
          <a:xfrm>
            <a:off x="6996671" y="2861181"/>
            <a:ext cx="3522380" cy="1759187"/>
            <a:chOff x="0" y="0"/>
            <a:chExt cx="3522378" cy="1759185"/>
          </a:xfrm>
        </p:grpSpPr>
        <p:sp>
          <p:nvSpPr>
            <p:cNvPr id="107" name="선"/>
            <p:cNvSpPr/>
            <p:nvPr/>
          </p:nvSpPr>
          <p:spPr>
            <a:xfrm>
              <a:off x="1831006" y="0"/>
              <a:ext cx="93632" cy="125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520" y="0"/>
                  </a:moveTo>
                  <a:cubicBezTo>
                    <a:pt x="70" y="554"/>
                    <a:pt x="-380" y="1108"/>
                    <a:pt x="520" y="1869"/>
                  </a:cubicBezTo>
                  <a:cubicBezTo>
                    <a:pt x="1420" y="2631"/>
                    <a:pt x="3670" y="3600"/>
                    <a:pt x="5020" y="4171"/>
                  </a:cubicBezTo>
                  <a:cubicBezTo>
                    <a:pt x="6370" y="4742"/>
                    <a:pt x="6820" y="4915"/>
                    <a:pt x="7945" y="5071"/>
                  </a:cubicBezTo>
                  <a:cubicBezTo>
                    <a:pt x="9070" y="5227"/>
                    <a:pt x="10870" y="5365"/>
                    <a:pt x="12895" y="5417"/>
                  </a:cubicBezTo>
                  <a:cubicBezTo>
                    <a:pt x="14920" y="5469"/>
                    <a:pt x="17170" y="5435"/>
                    <a:pt x="18745" y="5262"/>
                  </a:cubicBezTo>
                  <a:cubicBezTo>
                    <a:pt x="20320" y="5088"/>
                    <a:pt x="21220" y="4777"/>
                    <a:pt x="20995" y="4725"/>
                  </a:cubicBezTo>
                  <a:cubicBezTo>
                    <a:pt x="20770" y="4673"/>
                    <a:pt x="19420" y="4881"/>
                    <a:pt x="17845" y="5435"/>
                  </a:cubicBezTo>
                  <a:cubicBezTo>
                    <a:pt x="16270" y="5988"/>
                    <a:pt x="14470" y="6888"/>
                    <a:pt x="12895" y="7927"/>
                  </a:cubicBezTo>
                  <a:cubicBezTo>
                    <a:pt x="11320" y="8965"/>
                    <a:pt x="9970" y="10142"/>
                    <a:pt x="8620" y="11302"/>
                  </a:cubicBezTo>
                  <a:cubicBezTo>
                    <a:pt x="7270" y="12462"/>
                    <a:pt x="5920" y="13604"/>
                    <a:pt x="5245" y="14867"/>
                  </a:cubicBezTo>
                  <a:cubicBezTo>
                    <a:pt x="4570" y="16131"/>
                    <a:pt x="4570" y="17515"/>
                    <a:pt x="4795" y="18658"/>
                  </a:cubicBezTo>
                  <a:cubicBezTo>
                    <a:pt x="5020" y="19800"/>
                    <a:pt x="5470" y="20700"/>
                    <a:pt x="592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선"/>
            <p:cNvSpPr/>
            <p:nvPr/>
          </p:nvSpPr>
          <p:spPr>
            <a:xfrm>
              <a:off x="1959548" y="456827"/>
              <a:ext cx="282512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81" y="0"/>
                    <a:pt x="12562" y="0"/>
                    <a:pt x="16162" y="3600"/>
                  </a:cubicBezTo>
                  <a:cubicBezTo>
                    <a:pt x="19762" y="7200"/>
                    <a:pt x="2068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선"/>
            <p:cNvSpPr/>
            <p:nvPr/>
          </p:nvSpPr>
          <p:spPr>
            <a:xfrm>
              <a:off x="2151896" y="402729"/>
              <a:ext cx="71189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2600" y="0"/>
                  </a:moveTo>
                  <a:cubicBezTo>
                    <a:pt x="16800" y="1800"/>
                    <a:pt x="21000" y="3600"/>
                    <a:pt x="21300" y="6188"/>
                  </a:cubicBezTo>
                  <a:cubicBezTo>
                    <a:pt x="21600" y="8775"/>
                    <a:pt x="18000" y="12150"/>
                    <a:pt x="13800" y="14850"/>
                  </a:cubicBezTo>
                  <a:cubicBezTo>
                    <a:pt x="9600" y="17550"/>
                    <a:pt x="4800" y="195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선"/>
            <p:cNvSpPr/>
            <p:nvPr/>
          </p:nvSpPr>
          <p:spPr>
            <a:xfrm>
              <a:off x="2440419" y="186337"/>
              <a:ext cx="1" cy="6012"/>
            </a:xfrm>
            <a:prstGeom prst="ellipse">
              <a:avLst/>
            </a:pr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선"/>
            <p:cNvSpPr/>
            <p:nvPr/>
          </p:nvSpPr>
          <p:spPr>
            <a:xfrm>
              <a:off x="2434408" y="288522"/>
              <a:ext cx="601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선"/>
            <p:cNvSpPr/>
            <p:nvPr/>
          </p:nvSpPr>
          <p:spPr>
            <a:xfrm>
              <a:off x="2476484" y="270489"/>
              <a:ext cx="120219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0" y="19800"/>
                    <a:pt x="11520" y="18000"/>
                    <a:pt x="15120" y="14400"/>
                  </a:cubicBezTo>
                  <a:cubicBezTo>
                    <a:pt x="18720" y="10800"/>
                    <a:pt x="20160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선"/>
            <p:cNvSpPr/>
            <p:nvPr/>
          </p:nvSpPr>
          <p:spPr>
            <a:xfrm>
              <a:off x="2539332" y="162293"/>
              <a:ext cx="9283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5478"/>
                    <a:pt x="2735" y="10957"/>
                    <a:pt x="575" y="14557"/>
                  </a:cubicBezTo>
                  <a:cubicBezTo>
                    <a:pt x="-1585" y="18157"/>
                    <a:pt x="2735" y="19878"/>
                    <a:pt x="7056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선"/>
            <p:cNvSpPr/>
            <p:nvPr/>
          </p:nvSpPr>
          <p:spPr>
            <a:xfrm>
              <a:off x="2596702" y="292696"/>
              <a:ext cx="156284" cy="1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1" extrusionOk="0">
                  <a:moveTo>
                    <a:pt x="0" y="9274"/>
                  </a:moveTo>
                  <a:cubicBezTo>
                    <a:pt x="3046" y="9000"/>
                    <a:pt x="6092" y="8727"/>
                    <a:pt x="8862" y="7907"/>
                  </a:cubicBezTo>
                  <a:cubicBezTo>
                    <a:pt x="11631" y="7086"/>
                    <a:pt x="14123" y="5719"/>
                    <a:pt x="15785" y="4352"/>
                  </a:cubicBezTo>
                  <a:cubicBezTo>
                    <a:pt x="17446" y="2985"/>
                    <a:pt x="18277" y="1618"/>
                    <a:pt x="18000" y="798"/>
                  </a:cubicBezTo>
                  <a:cubicBezTo>
                    <a:pt x="17723" y="-23"/>
                    <a:pt x="16338" y="-296"/>
                    <a:pt x="13985" y="388"/>
                  </a:cubicBezTo>
                  <a:cubicBezTo>
                    <a:pt x="11631" y="1071"/>
                    <a:pt x="8308" y="2712"/>
                    <a:pt x="5815" y="5036"/>
                  </a:cubicBezTo>
                  <a:cubicBezTo>
                    <a:pt x="3323" y="7360"/>
                    <a:pt x="1662" y="10367"/>
                    <a:pt x="1523" y="13375"/>
                  </a:cubicBezTo>
                  <a:cubicBezTo>
                    <a:pt x="1385" y="16382"/>
                    <a:pt x="2769" y="19390"/>
                    <a:pt x="6092" y="20347"/>
                  </a:cubicBezTo>
                  <a:cubicBezTo>
                    <a:pt x="9415" y="21304"/>
                    <a:pt x="14677" y="20210"/>
                    <a:pt x="17585" y="18980"/>
                  </a:cubicBezTo>
                  <a:cubicBezTo>
                    <a:pt x="20492" y="17750"/>
                    <a:pt x="21046" y="16382"/>
                    <a:pt x="21600" y="15015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선"/>
            <p:cNvSpPr/>
            <p:nvPr/>
          </p:nvSpPr>
          <p:spPr>
            <a:xfrm>
              <a:off x="2758996" y="294533"/>
              <a:ext cx="132240" cy="13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extrusionOk="0">
                  <a:moveTo>
                    <a:pt x="0" y="0"/>
                  </a:moveTo>
                  <a:cubicBezTo>
                    <a:pt x="327" y="5246"/>
                    <a:pt x="655" y="10491"/>
                    <a:pt x="655" y="14349"/>
                  </a:cubicBezTo>
                  <a:cubicBezTo>
                    <a:pt x="655" y="18206"/>
                    <a:pt x="327" y="20674"/>
                    <a:pt x="491" y="21137"/>
                  </a:cubicBezTo>
                  <a:cubicBezTo>
                    <a:pt x="655" y="21600"/>
                    <a:pt x="1309" y="20057"/>
                    <a:pt x="2782" y="17589"/>
                  </a:cubicBezTo>
                  <a:cubicBezTo>
                    <a:pt x="4255" y="15120"/>
                    <a:pt x="6545" y="11726"/>
                    <a:pt x="9818" y="10029"/>
                  </a:cubicBezTo>
                  <a:cubicBezTo>
                    <a:pt x="13091" y="8331"/>
                    <a:pt x="17345" y="8331"/>
                    <a:pt x="21600" y="833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선"/>
            <p:cNvSpPr/>
            <p:nvPr/>
          </p:nvSpPr>
          <p:spPr>
            <a:xfrm>
              <a:off x="2862683" y="298707"/>
              <a:ext cx="166804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71" extrusionOk="0">
                  <a:moveTo>
                    <a:pt x="11378" y="9406"/>
                  </a:moveTo>
                  <a:cubicBezTo>
                    <a:pt x="12150" y="7885"/>
                    <a:pt x="12921" y="6364"/>
                    <a:pt x="13564" y="4843"/>
                  </a:cubicBezTo>
                  <a:cubicBezTo>
                    <a:pt x="14207" y="3322"/>
                    <a:pt x="14721" y="1801"/>
                    <a:pt x="14336" y="888"/>
                  </a:cubicBezTo>
                  <a:cubicBezTo>
                    <a:pt x="13950" y="-25"/>
                    <a:pt x="12664" y="-329"/>
                    <a:pt x="10864" y="432"/>
                  </a:cubicBezTo>
                  <a:cubicBezTo>
                    <a:pt x="9064" y="1192"/>
                    <a:pt x="6750" y="3017"/>
                    <a:pt x="4821" y="5451"/>
                  </a:cubicBezTo>
                  <a:cubicBezTo>
                    <a:pt x="2893" y="7885"/>
                    <a:pt x="1350" y="10927"/>
                    <a:pt x="578" y="13209"/>
                  </a:cubicBezTo>
                  <a:cubicBezTo>
                    <a:pt x="-193" y="15491"/>
                    <a:pt x="-193" y="17012"/>
                    <a:pt x="578" y="17772"/>
                  </a:cubicBezTo>
                  <a:cubicBezTo>
                    <a:pt x="1350" y="18533"/>
                    <a:pt x="2893" y="18533"/>
                    <a:pt x="5207" y="17164"/>
                  </a:cubicBezTo>
                  <a:cubicBezTo>
                    <a:pt x="7521" y="15795"/>
                    <a:pt x="10607" y="13057"/>
                    <a:pt x="13050" y="10775"/>
                  </a:cubicBezTo>
                  <a:cubicBezTo>
                    <a:pt x="15493" y="8494"/>
                    <a:pt x="17293" y="6668"/>
                    <a:pt x="18064" y="6668"/>
                  </a:cubicBezTo>
                  <a:cubicBezTo>
                    <a:pt x="18836" y="6668"/>
                    <a:pt x="18578" y="8494"/>
                    <a:pt x="18321" y="10167"/>
                  </a:cubicBezTo>
                  <a:cubicBezTo>
                    <a:pt x="18064" y="11840"/>
                    <a:pt x="17807" y="13361"/>
                    <a:pt x="17678" y="15034"/>
                  </a:cubicBezTo>
                  <a:cubicBezTo>
                    <a:pt x="17550" y="16708"/>
                    <a:pt x="17550" y="18533"/>
                    <a:pt x="18193" y="19598"/>
                  </a:cubicBezTo>
                  <a:cubicBezTo>
                    <a:pt x="18836" y="20663"/>
                    <a:pt x="20121" y="20967"/>
                    <a:pt x="21407" y="2127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선"/>
            <p:cNvSpPr/>
            <p:nvPr/>
          </p:nvSpPr>
          <p:spPr>
            <a:xfrm>
              <a:off x="3041508" y="288522"/>
              <a:ext cx="14426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선"/>
            <p:cNvSpPr/>
            <p:nvPr/>
          </p:nvSpPr>
          <p:spPr>
            <a:xfrm>
              <a:off x="3078787" y="210380"/>
              <a:ext cx="34852" cy="2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extrusionOk="0">
                  <a:moveTo>
                    <a:pt x="20873" y="0"/>
                  </a:moveTo>
                  <a:cubicBezTo>
                    <a:pt x="13673" y="5723"/>
                    <a:pt x="6473" y="11446"/>
                    <a:pt x="2873" y="14769"/>
                  </a:cubicBezTo>
                  <a:cubicBezTo>
                    <a:pt x="-727" y="18092"/>
                    <a:pt x="-727" y="19015"/>
                    <a:pt x="1673" y="19754"/>
                  </a:cubicBezTo>
                  <a:cubicBezTo>
                    <a:pt x="4073" y="20492"/>
                    <a:pt x="8873" y="21046"/>
                    <a:pt x="13673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선"/>
            <p:cNvSpPr/>
            <p:nvPr/>
          </p:nvSpPr>
          <p:spPr>
            <a:xfrm>
              <a:off x="3155715" y="216391"/>
              <a:ext cx="54098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선"/>
            <p:cNvSpPr/>
            <p:nvPr/>
          </p:nvSpPr>
          <p:spPr>
            <a:xfrm>
              <a:off x="3185769" y="282511"/>
              <a:ext cx="6012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선"/>
            <p:cNvSpPr/>
            <p:nvPr/>
          </p:nvSpPr>
          <p:spPr>
            <a:xfrm>
              <a:off x="3225530" y="318576"/>
              <a:ext cx="123461" cy="8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52" extrusionOk="0">
                  <a:moveTo>
                    <a:pt x="2415" y="7902"/>
                  </a:moveTo>
                  <a:cubicBezTo>
                    <a:pt x="1065" y="12117"/>
                    <a:pt x="-285" y="16332"/>
                    <a:pt x="52" y="18702"/>
                  </a:cubicBezTo>
                  <a:cubicBezTo>
                    <a:pt x="390" y="21073"/>
                    <a:pt x="2415" y="21600"/>
                    <a:pt x="5452" y="20810"/>
                  </a:cubicBezTo>
                  <a:cubicBezTo>
                    <a:pt x="8490" y="20020"/>
                    <a:pt x="12540" y="17912"/>
                    <a:pt x="15240" y="16068"/>
                  </a:cubicBezTo>
                  <a:cubicBezTo>
                    <a:pt x="17940" y="14224"/>
                    <a:pt x="19290" y="12644"/>
                    <a:pt x="20134" y="10537"/>
                  </a:cubicBezTo>
                  <a:cubicBezTo>
                    <a:pt x="20977" y="8429"/>
                    <a:pt x="21315" y="5795"/>
                    <a:pt x="19290" y="3951"/>
                  </a:cubicBezTo>
                  <a:cubicBezTo>
                    <a:pt x="17265" y="2107"/>
                    <a:pt x="12877" y="1054"/>
                    <a:pt x="9840" y="527"/>
                  </a:cubicBezTo>
                  <a:cubicBezTo>
                    <a:pt x="6802" y="0"/>
                    <a:pt x="5115" y="0"/>
                    <a:pt x="3427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선"/>
            <p:cNvSpPr/>
            <p:nvPr/>
          </p:nvSpPr>
          <p:spPr>
            <a:xfrm>
              <a:off x="3372106" y="288522"/>
              <a:ext cx="150273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1029"/>
                    <a:pt x="2304" y="2057"/>
                    <a:pt x="2880" y="4800"/>
                  </a:cubicBezTo>
                  <a:cubicBezTo>
                    <a:pt x="3456" y="7543"/>
                    <a:pt x="3456" y="12000"/>
                    <a:pt x="3312" y="15086"/>
                  </a:cubicBezTo>
                  <a:cubicBezTo>
                    <a:pt x="3168" y="18171"/>
                    <a:pt x="2880" y="19886"/>
                    <a:pt x="3168" y="19543"/>
                  </a:cubicBezTo>
                  <a:cubicBezTo>
                    <a:pt x="3456" y="19200"/>
                    <a:pt x="4320" y="16800"/>
                    <a:pt x="6336" y="13543"/>
                  </a:cubicBezTo>
                  <a:cubicBezTo>
                    <a:pt x="8352" y="10286"/>
                    <a:pt x="11520" y="6171"/>
                    <a:pt x="13968" y="4114"/>
                  </a:cubicBezTo>
                  <a:cubicBezTo>
                    <a:pt x="16416" y="2057"/>
                    <a:pt x="18144" y="2057"/>
                    <a:pt x="19296" y="3086"/>
                  </a:cubicBezTo>
                  <a:cubicBezTo>
                    <a:pt x="20448" y="4114"/>
                    <a:pt x="21024" y="6171"/>
                    <a:pt x="21312" y="9429"/>
                  </a:cubicBezTo>
                  <a:cubicBezTo>
                    <a:pt x="21600" y="12686"/>
                    <a:pt x="21600" y="171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선"/>
            <p:cNvSpPr/>
            <p:nvPr/>
          </p:nvSpPr>
          <p:spPr>
            <a:xfrm>
              <a:off x="2368288" y="544905"/>
              <a:ext cx="1009830" cy="9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21159"/>
                  </a:moveTo>
                  <a:cubicBezTo>
                    <a:pt x="471" y="16563"/>
                    <a:pt x="943" y="11967"/>
                    <a:pt x="1264" y="8980"/>
                  </a:cubicBezTo>
                  <a:cubicBezTo>
                    <a:pt x="1586" y="5993"/>
                    <a:pt x="1757" y="4614"/>
                    <a:pt x="2164" y="4614"/>
                  </a:cubicBezTo>
                  <a:cubicBezTo>
                    <a:pt x="2571" y="4614"/>
                    <a:pt x="3214" y="5993"/>
                    <a:pt x="3879" y="6682"/>
                  </a:cubicBezTo>
                  <a:cubicBezTo>
                    <a:pt x="4543" y="7372"/>
                    <a:pt x="5229" y="7372"/>
                    <a:pt x="5764" y="6223"/>
                  </a:cubicBezTo>
                  <a:cubicBezTo>
                    <a:pt x="6300" y="5074"/>
                    <a:pt x="6686" y="2776"/>
                    <a:pt x="6986" y="1397"/>
                  </a:cubicBezTo>
                  <a:cubicBezTo>
                    <a:pt x="7286" y="19"/>
                    <a:pt x="7500" y="-441"/>
                    <a:pt x="7650" y="478"/>
                  </a:cubicBezTo>
                  <a:cubicBezTo>
                    <a:pt x="7800" y="1397"/>
                    <a:pt x="7886" y="3695"/>
                    <a:pt x="7993" y="5763"/>
                  </a:cubicBezTo>
                  <a:cubicBezTo>
                    <a:pt x="8100" y="7831"/>
                    <a:pt x="8229" y="9670"/>
                    <a:pt x="8529" y="10589"/>
                  </a:cubicBezTo>
                  <a:cubicBezTo>
                    <a:pt x="8829" y="11508"/>
                    <a:pt x="9300" y="11508"/>
                    <a:pt x="9879" y="10129"/>
                  </a:cubicBezTo>
                  <a:cubicBezTo>
                    <a:pt x="10457" y="8750"/>
                    <a:pt x="11143" y="5993"/>
                    <a:pt x="11636" y="4614"/>
                  </a:cubicBezTo>
                  <a:cubicBezTo>
                    <a:pt x="12129" y="3236"/>
                    <a:pt x="12429" y="3236"/>
                    <a:pt x="12664" y="4614"/>
                  </a:cubicBezTo>
                  <a:cubicBezTo>
                    <a:pt x="12900" y="5993"/>
                    <a:pt x="13071" y="8750"/>
                    <a:pt x="13371" y="10589"/>
                  </a:cubicBezTo>
                  <a:cubicBezTo>
                    <a:pt x="13671" y="12427"/>
                    <a:pt x="14100" y="13346"/>
                    <a:pt x="14529" y="12657"/>
                  </a:cubicBezTo>
                  <a:cubicBezTo>
                    <a:pt x="14957" y="11968"/>
                    <a:pt x="15386" y="9670"/>
                    <a:pt x="15814" y="8061"/>
                  </a:cubicBezTo>
                  <a:cubicBezTo>
                    <a:pt x="16243" y="6453"/>
                    <a:pt x="16671" y="5533"/>
                    <a:pt x="17143" y="6223"/>
                  </a:cubicBezTo>
                  <a:cubicBezTo>
                    <a:pt x="17614" y="6912"/>
                    <a:pt x="18129" y="9210"/>
                    <a:pt x="18771" y="9440"/>
                  </a:cubicBezTo>
                  <a:cubicBezTo>
                    <a:pt x="19414" y="9670"/>
                    <a:pt x="20186" y="7831"/>
                    <a:pt x="20679" y="6682"/>
                  </a:cubicBezTo>
                  <a:cubicBezTo>
                    <a:pt x="21171" y="5533"/>
                    <a:pt x="21386" y="5074"/>
                    <a:pt x="21600" y="46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선"/>
            <p:cNvSpPr/>
            <p:nvPr/>
          </p:nvSpPr>
          <p:spPr>
            <a:xfrm>
              <a:off x="2272114" y="811469"/>
              <a:ext cx="30055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선"/>
            <p:cNvSpPr/>
            <p:nvPr/>
          </p:nvSpPr>
          <p:spPr>
            <a:xfrm>
              <a:off x="2205994" y="890089"/>
              <a:ext cx="150273" cy="1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0" y="5314"/>
                  </a:moveTo>
                  <a:cubicBezTo>
                    <a:pt x="6048" y="3514"/>
                    <a:pt x="12096" y="1714"/>
                    <a:pt x="15984" y="814"/>
                  </a:cubicBezTo>
                  <a:cubicBezTo>
                    <a:pt x="19872" y="-86"/>
                    <a:pt x="21600" y="-86"/>
                    <a:pt x="21600" y="94"/>
                  </a:cubicBezTo>
                  <a:cubicBezTo>
                    <a:pt x="21600" y="274"/>
                    <a:pt x="19872" y="634"/>
                    <a:pt x="17856" y="2074"/>
                  </a:cubicBezTo>
                  <a:cubicBezTo>
                    <a:pt x="15840" y="3514"/>
                    <a:pt x="13536" y="6034"/>
                    <a:pt x="11808" y="8014"/>
                  </a:cubicBezTo>
                  <a:cubicBezTo>
                    <a:pt x="10080" y="9994"/>
                    <a:pt x="8928" y="11434"/>
                    <a:pt x="8208" y="13594"/>
                  </a:cubicBezTo>
                  <a:cubicBezTo>
                    <a:pt x="7488" y="15754"/>
                    <a:pt x="7200" y="18634"/>
                    <a:pt x="7776" y="20074"/>
                  </a:cubicBezTo>
                  <a:cubicBezTo>
                    <a:pt x="8352" y="21514"/>
                    <a:pt x="9792" y="21514"/>
                    <a:pt x="11952" y="20974"/>
                  </a:cubicBezTo>
                  <a:cubicBezTo>
                    <a:pt x="14112" y="20434"/>
                    <a:pt x="16992" y="19354"/>
                    <a:pt x="18576" y="17914"/>
                  </a:cubicBezTo>
                  <a:cubicBezTo>
                    <a:pt x="20160" y="16474"/>
                    <a:pt x="20448" y="14674"/>
                    <a:pt x="19440" y="13414"/>
                  </a:cubicBezTo>
                  <a:cubicBezTo>
                    <a:pt x="18432" y="12154"/>
                    <a:pt x="16128" y="11434"/>
                    <a:pt x="14112" y="11434"/>
                  </a:cubicBezTo>
                  <a:cubicBezTo>
                    <a:pt x="12096" y="11434"/>
                    <a:pt x="10368" y="12154"/>
                    <a:pt x="8640" y="1287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선"/>
            <p:cNvSpPr/>
            <p:nvPr/>
          </p:nvSpPr>
          <p:spPr>
            <a:xfrm>
              <a:off x="2240926" y="1021850"/>
              <a:ext cx="151407" cy="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61" extrusionOk="0">
                  <a:moveTo>
                    <a:pt x="4367" y="1507"/>
                  </a:moveTo>
                  <a:cubicBezTo>
                    <a:pt x="2964" y="5526"/>
                    <a:pt x="1562" y="9544"/>
                    <a:pt x="720" y="13060"/>
                  </a:cubicBezTo>
                  <a:cubicBezTo>
                    <a:pt x="-121" y="16577"/>
                    <a:pt x="-402" y="19591"/>
                    <a:pt x="860" y="20595"/>
                  </a:cubicBezTo>
                  <a:cubicBezTo>
                    <a:pt x="2123" y="21600"/>
                    <a:pt x="4928" y="20595"/>
                    <a:pt x="8575" y="16828"/>
                  </a:cubicBezTo>
                  <a:cubicBezTo>
                    <a:pt x="12221" y="13060"/>
                    <a:pt x="16710" y="6530"/>
                    <a:pt x="21198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선"/>
            <p:cNvSpPr/>
            <p:nvPr/>
          </p:nvSpPr>
          <p:spPr>
            <a:xfrm>
              <a:off x="2392332" y="871578"/>
              <a:ext cx="102186" cy="16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0"/>
                  </a:moveTo>
                  <a:cubicBezTo>
                    <a:pt x="424" y="6353"/>
                    <a:pt x="847" y="12706"/>
                    <a:pt x="1059" y="16518"/>
                  </a:cubicBezTo>
                  <a:cubicBezTo>
                    <a:pt x="1271" y="20329"/>
                    <a:pt x="1271" y="21600"/>
                    <a:pt x="1482" y="21219"/>
                  </a:cubicBezTo>
                  <a:cubicBezTo>
                    <a:pt x="1694" y="20838"/>
                    <a:pt x="2118" y="18805"/>
                    <a:pt x="3388" y="16391"/>
                  </a:cubicBezTo>
                  <a:cubicBezTo>
                    <a:pt x="4659" y="13976"/>
                    <a:pt x="6776" y="11181"/>
                    <a:pt x="9953" y="9784"/>
                  </a:cubicBezTo>
                  <a:cubicBezTo>
                    <a:pt x="13129" y="8386"/>
                    <a:pt x="17365" y="8386"/>
                    <a:pt x="21600" y="838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선"/>
            <p:cNvSpPr/>
            <p:nvPr/>
          </p:nvSpPr>
          <p:spPr>
            <a:xfrm>
              <a:off x="2326212" y="1106754"/>
              <a:ext cx="110511" cy="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62" extrusionOk="0">
                  <a:moveTo>
                    <a:pt x="0" y="13162"/>
                  </a:moveTo>
                  <a:cubicBezTo>
                    <a:pt x="3471" y="8662"/>
                    <a:pt x="6943" y="4162"/>
                    <a:pt x="9643" y="1912"/>
                  </a:cubicBezTo>
                  <a:cubicBezTo>
                    <a:pt x="12343" y="-338"/>
                    <a:pt x="14271" y="-338"/>
                    <a:pt x="16200" y="562"/>
                  </a:cubicBezTo>
                  <a:cubicBezTo>
                    <a:pt x="18129" y="1462"/>
                    <a:pt x="20057" y="3262"/>
                    <a:pt x="20829" y="6862"/>
                  </a:cubicBezTo>
                  <a:cubicBezTo>
                    <a:pt x="21600" y="10462"/>
                    <a:pt x="21214" y="15862"/>
                    <a:pt x="20829" y="2126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선"/>
            <p:cNvSpPr/>
            <p:nvPr/>
          </p:nvSpPr>
          <p:spPr>
            <a:xfrm>
              <a:off x="2500527" y="991796"/>
              <a:ext cx="82150" cy="5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9483" y="0"/>
                  </a:moveTo>
                  <a:cubicBezTo>
                    <a:pt x="7376" y="2979"/>
                    <a:pt x="5268" y="5959"/>
                    <a:pt x="3951" y="9310"/>
                  </a:cubicBezTo>
                  <a:cubicBezTo>
                    <a:pt x="2634" y="12662"/>
                    <a:pt x="2107" y="16386"/>
                    <a:pt x="3161" y="18621"/>
                  </a:cubicBezTo>
                  <a:cubicBezTo>
                    <a:pt x="4215" y="20855"/>
                    <a:pt x="6849" y="21600"/>
                    <a:pt x="9483" y="21228"/>
                  </a:cubicBezTo>
                  <a:cubicBezTo>
                    <a:pt x="12117" y="20855"/>
                    <a:pt x="14751" y="19366"/>
                    <a:pt x="17122" y="17503"/>
                  </a:cubicBezTo>
                  <a:cubicBezTo>
                    <a:pt x="19493" y="15641"/>
                    <a:pt x="21600" y="13407"/>
                    <a:pt x="21600" y="11172"/>
                  </a:cubicBezTo>
                  <a:cubicBezTo>
                    <a:pt x="21600" y="8938"/>
                    <a:pt x="19493" y="6703"/>
                    <a:pt x="15541" y="6703"/>
                  </a:cubicBezTo>
                  <a:cubicBezTo>
                    <a:pt x="11590" y="6703"/>
                    <a:pt x="5795" y="8938"/>
                    <a:pt x="0" y="1117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선"/>
            <p:cNvSpPr/>
            <p:nvPr/>
          </p:nvSpPr>
          <p:spPr>
            <a:xfrm>
              <a:off x="2620746" y="949719"/>
              <a:ext cx="1202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선"/>
            <p:cNvSpPr/>
            <p:nvPr/>
          </p:nvSpPr>
          <p:spPr>
            <a:xfrm>
              <a:off x="2574662" y="1136057"/>
              <a:ext cx="17231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extrusionOk="0">
                  <a:moveTo>
                    <a:pt x="502" y="0"/>
                  </a:moveTo>
                  <a:cubicBezTo>
                    <a:pt x="251" y="3600"/>
                    <a:pt x="0" y="7200"/>
                    <a:pt x="0" y="10800"/>
                  </a:cubicBezTo>
                  <a:cubicBezTo>
                    <a:pt x="0" y="14400"/>
                    <a:pt x="251" y="18000"/>
                    <a:pt x="1130" y="19800"/>
                  </a:cubicBezTo>
                  <a:cubicBezTo>
                    <a:pt x="2009" y="21600"/>
                    <a:pt x="3516" y="21600"/>
                    <a:pt x="7033" y="18720"/>
                  </a:cubicBezTo>
                  <a:cubicBezTo>
                    <a:pt x="10549" y="15840"/>
                    <a:pt x="16074" y="10080"/>
                    <a:pt x="21600" y="432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선"/>
            <p:cNvSpPr/>
            <p:nvPr/>
          </p:nvSpPr>
          <p:spPr>
            <a:xfrm>
              <a:off x="0" y="1731135"/>
              <a:ext cx="2097800" cy="2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0" y="0"/>
                    <a:pt x="660" y="0"/>
                    <a:pt x="1238" y="0"/>
                  </a:cubicBezTo>
                  <a:cubicBezTo>
                    <a:pt x="1815" y="0"/>
                    <a:pt x="2641" y="0"/>
                    <a:pt x="3383" y="1543"/>
                  </a:cubicBezTo>
                  <a:cubicBezTo>
                    <a:pt x="4126" y="3086"/>
                    <a:pt x="4786" y="6171"/>
                    <a:pt x="5415" y="9257"/>
                  </a:cubicBezTo>
                  <a:cubicBezTo>
                    <a:pt x="6045" y="12343"/>
                    <a:pt x="6643" y="15429"/>
                    <a:pt x="7293" y="17743"/>
                  </a:cubicBezTo>
                  <a:cubicBezTo>
                    <a:pt x="7943" y="20057"/>
                    <a:pt x="8644" y="21600"/>
                    <a:pt x="9294" y="21600"/>
                  </a:cubicBezTo>
                  <a:cubicBezTo>
                    <a:pt x="9944" y="21600"/>
                    <a:pt x="10542" y="20057"/>
                    <a:pt x="11099" y="18514"/>
                  </a:cubicBezTo>
                  <a:cubicBezTo>
                    <a:pt x="11656" y="16971"/>
                    <a:pt x="12172" y="15429"/>
                    <a:pt x="12811" y="13114"/>
                  </a:cubicBezTo>
                  <a:cubicBezTo>
                    <a:pt x="13451" y="10800"/>
                    <a:pt x="14214" y="7714"/>
                    <a:pt x="14947" y="6171"/>
                  </a:cubicBezTo>
                  <a:cubicBezTo>
                    <a:pt x="15679" y="4629"/>
                    <a:pt x="16381" y="4629"/>
                    <a:pt x="16948" y="6171"/>
                  </a:cubicBezTo>
                  <a:cubicBezTo>
                    <a:pt x="17515" y="7714"/>
                    <a:pt x="17948" y="10800"/>
                    <a:pt x="18382" y="11571"/>
                  </a:cubicBezTo>
                  <a:cubicBezTo>
                    <a:pt x="18815" y="12343"/>
                    <a:pt x="19248" y="10800"/>
                    <a:pt x="19671" y="9257"/>
                  </a:cubicBezTo>
                  <a:cubicBezTo>
                    <a:pt x="20094" y="7714"/>
                    <a:pt x="20507" y="6171"/>
                    <a:pt x="20826" y="7714"/>
                  </a:cubicBezTo>
                  <a:cubicBezTo>
                    <a:pt x="21146" y="9257"/>
                    <a:pt x="21373" y="13886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A0ECEA-2FCB-9C47-97D8-867AAEC666F9}"/>
              </a:ext>
            </a:extLst>
          </p:cNvPr>
          <p:cNvSpPr txBox="1"/>
          <p:nvPr/>
        </p:nvSpPr>
        <p:spPr>
          <a:xfrm>
            <a:off x="391886" y="871727"/>
            <a:ext cx="15083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3.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FCBC3-DE3C-214E-A32D-D7CC47A15094}"/>
              </a:ext>
            </a:extLst>
          </p:cNvPr>
          <p:cNvSpPr txBox="1"/>
          <p:nvPr/>
        </p:nvSpPr>
        <p:spPr>
          <a:xfrm>
            <a:off x="391886" y="1372452"/>
            <a:ext cx="19934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Adversarial Example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568CA09-DC5F-F74B-9150-AB36135A7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806"/>
            <a:ext cx="7575791" cy="965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8A0F2-D4D8-A54B-9A92-DC40D88A9B31}"/>
              </a:ext>
            </a:extLst>
          </p:cNvPr>
          <p:cNvSpPr txBox="1"/>
          <p:nvPr/>
        </p:nvSpPr>
        <p:spPr>
          <a:xfrm>
            <a:off x="7967677" y="1582822"/>
            <a:ext cx="3461843" cy="41857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ore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dirty="0"/>
              <a:t>x – input data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ore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dirty="0"/>
              <a:t>R – input data set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ore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dirty="0"/>
              <a:t>l – label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ore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dirty="0"/>
              <a:t>X_bar – input  x added perturbation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ore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V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Perturbation</a:t>
            </a:r>
            <a:endParaRPr lang="ko-Kore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ore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dirty="0"/>
              <a:t>delta – </a:t>
            </a:r>
            <a:r>
              <a:rPr lang="en-US" dirty="0"/>
              <a:t>Limit</a:t>
            </a:r>
            <a:r>
              <a:rPr lang="ko-Kore-KR" dirty="0"/>
              <a:t> Perturbation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44DBC-E4F5-714F-BB8C-BA8BF277D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73" y="2749421"/>
            <a:ext cx="5120782" cy="1077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05A7E0-576D-3F45-8B1D-A31934978D68}"/>
              </a:ext>
            </a:extLst>
          </p:cNvPr>
          <p:cNvSpPr txBox="1"/>
          <p:nvPr/>
        </p:nvSpPr>
        <p:spPr>
          <a:xfrm>
            <a:off x="533400" y="5080000"/>
            <a:ext cx="331116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V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최소값으로 만들기 위한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~~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x,v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-&gt; </a:t>
            </a:r>
            <a:r>
              <a:rPr lang="en-US" altLang="ko-KR" dirty="0"/>
              <a:t>v </a:t>
            </a:r>
            <a:r>
              <a:rPr lang="ko-KR" altLang="en-US" dirty="0"/>
              <a:t>가 </a:t>
            </a:r>
            <a:r>
              <a:rPr lang="en-US" altLang="ko-KR" dirty="0"/>
              <a:t>l </a:t>
            </a:r>
            <a:r>
              <a:rPr lang="ko-KR" altLang="en-US" dirty="0"/>
              <a:t>로 가기 위한 값</a:t>
            </a:r>
            <a:r>
              <a:rPr lang="en-US" altLang="ko-KR" dirty="0"/>
              <a:t>.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45CCAB7E-BF4F-154A-A6D7-43F0FF8A7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0" y="3751271"/>
            <a:ext cx="6326000" cy="9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596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Sejong University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18011549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0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133" name="그리기"/>
          <p:cNvGrpSpPr/>
          <p:nvPr/>
        </p:nvGrpSpPr>
        <p:grpSpPr>
          <a:xfrm>
            <a:off x="6996671" y="2861181"/>
            <a:ext cx="3522380" cy="1759187"/>
            <a:chOff x="0" y="0"/>
            <a:chExt cx="3522378" cy="1759185"/>
          </a:xfrm>
        </p:grpSpPr>
        <p:sp>
          <p:nvSpPr>
            <p:cNvPr id="107" name="선"/>
            <p:cNvSpPr/>
            <p:nvPr/>
          </p:nvSpPr>
          <p:spPr>
            <a:xfrm>
              <a:off x="1831006" y="0"/>
              <a:ext cx="93632" cy="125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520" y="0"/>
                  </a:moveTo>
                  <a:cubicBezTo>
                    <a:pt x="70" y="554"/>
                    <a:pt x="-380" y="1108"/>
                    <a:pt x="520" y="1869"/>
                  </a:cubicBezTo>
                  <a:cubicBezTo>
                    <a:pt x="1420" y="2631"/>
                    <a:pt x="3670" y="3600"/>
                    <a:pt x="5020" y="4171"/>
                  </a:cubicBezTo>
                  <a:cubicBezTo>
                    <a:pt x="6370" y="4742"/>
                    <a:pt x="6820" y="4915"/>
                    <a:pt x="7945" y="5071"/>
                  </a:cubicBezTo>
                  <a:cubicBezTo>
                    <a:pt x="9070" y="5227"/>
                    <a:pt x="10870" y="5365"/>
                    <a:pt x="12895" y="5417"/>
                  </a:cubicBezTo>
                  <a:cubicBezTo>
                    <a:pt x="14920" y="5469"/>
                    <a:pt x="17170" y="5435"/>
                    <a:pt x="18745" y="5262"/>
                  </a:cubicBezTo>
                  <a:cubicBezTo>
                    <a:pt x="20320" y="5088"/>
                    <a:pt x="21220" y="4777"/>
                    <a:pt x="20995" y="4725"/>
                  </a:cubicBezTo>
                  <a:cubicBezTo>
                    <a:pt x="20770" y="4673"/>
                    <a:pt x="19420" y="4881"/>
                    <a:pt x="17845" y="5435"/>
                  </a:cubicBezTo>
                  <a:cubicBezTo>
                    <a:pt x="16270" y="5988"/>
                    <a:pt x="14470" y="6888"/>
                    <a:pt x="12895" y="7927"/>
                  </a:cubicBezTo>
                  <a:cubicBezTo>
                    <a:pt x="11320" y="8965"/>
                    <a:pt x="9970" y="10142"/>
                    <a:pt x="8620" y="11302"/>
                  </a:cubicBezTo>
                  <a:cubicBezTo>
                    <a:pt x="7270" y="12462"/>
                    <a:pt x="5920" y="13604"/>
                    <a:pt x="5245" y="14867"/>
                  </a:cubicBezTo>
                  <a:cubicBezTo>
                    <a:pt x="4570" y="16131"/>
                    <a:pt x="4570" y="17515"/>
                    <a:pt x="4795" y="18658"/>
                  </a:cubicBezTo>
                  <a:cubicBezTo>
                    <a:pt x="5020" y="19800"/>
                    <a:pt x="5470" y="20700"/>
                    <a:pt x="592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선"/>
            <p:cNvSpPr/>
            <p:nvPr/>
          </p:nvSpPr>
          <p:spPr>
            <a:xfrm>
              <a:off x="1959548" y="456827"/>
              <a:ext cx="282512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81" y="0"/>
                    <a:pt x="12562" y="0"/>
                    <a:pt x="16162" y="3600"/>
                  </a:cubicBezTo>
                  <a:cubicBezTo>
                    <a:pt x="19762" y="7200"/>
                    <a:pt x="2068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선"/>
            <p:cNvSpPr/>
            <p:nvPr/>
          </p:nvSpPr>
          <p:spPr>
            <a:xfrm>
              <a:off x="2151896" y="402729"/>
              <a:ext cx="71189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2600" y="0"/>
                  </a:moveTo>
                  <a:cubicBezTo>
                    <a:pt x="16800" y="1800"/>
                    <a:pt x="21000" y="3600"/>
                    <a:pt x="21300" y="6188"/>
                  </a:cubicBezTo>
                  <a:cubicBezTo>
                    <a:pt x="21600" y="8775"/>
                    <a:pt x="18000" y="12150"/>
                    <a:pt x="13800" y="14850"/>
                  </a:cubicBezTo>
                  <a:cubicBezTo>
                    <a:pt x="9600" y="17550"/>
                    <a:pt x="4800" y="195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선"/>
            <p:cNvSpPr/>
            <p:nvPr/>
          </p:nvSpPr>
          <p:spPr>
            <a:xfrm>
              <a:off x="2440419" y="186337"/>
              <a:ext cx="1" cy="6012"/>
            </a:xfrm>
            <a:prstGeom prst="ellipse">
              <a:avLst/>
            </a:pr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선"/>
            <p:cNvSpPr/>
            <p:nvPr/>
          </p:nvSpPr>
          <p:spPr>
            <a:xfrm>
              <a:off x="2434408" y="288522"/>
              <a:ext cx="601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선"/>
            <p:cNvSpPr/>
            <p:nvPr/>
          </p:nvSpPr>
          <p:spPr>
            <a:xfrm>
              <a:off x="2476484" y="270489"/>
              <a:ext cx="120219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0" y="19800"/>
                    <a:pt x="11520" y="18000"/>
                    <a:pt x="15120" y="14400"/>
                  </a:cubicBezTo>
                  <a:cubicBezTo>
                    <a:pt x="18720" y="10800"/>
                    <a:pt x="20160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선"/>
            <p:cNvSpPr/>
            <p:nvPr/>
          </p:nvSpPr>
          <p:spPr>
            <a:xfrm>
              <a:off x="2539332" y="162293"/>
              <a:ext cx="9283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5478"/>
                    <a:pt x="2735" y="10957"/>
                    <a:pt x="575" y="14557"/>
                  </a:cubicBezTo>
                  <a:cubicBezTo>
                    <a:pt x="-1585" y="18157"/>
                    <a:pt x="2735" y="19878"/>
                    <a:pt x="7056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선"/>
            <p:cNvSpPr/>
            <p:nvPr/>
          </p:nvSpPr>
          <p:spPr>
            <a:xfrm>
              <a:off x="2596702" y="292696"/>
              <a:ext cx="156284" cy="1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1" extrusionOk="0">
                  <a:moveTo>
                    <a:pt x="0" y="9274"/>
                  </a:moveTo>
                  <a:cubicBezTo>
                    <a:pt x="3046" y="9000"/>
                    <a:pt x="6092" y="8727"/>
                    <a:pt x="8862" y="7907"/>
                  </a:cubicBezTo>
                  <a:cubicBezTo>
                    <a:pt x="11631" y="7086"/>
                    <a:pt x="14123" y="5719"/>
                    <a:pt x="15785" y="4352"/>
                  </a:cubicBezTo>
                  <a:cubicBezTo>
                    <a:pt x="17446" y="2985"/>
                    <a:pt x="18277" y="1618"/>
                    <a:pt x="18000" y="798"/>
                  </a:cubicBezTo>
                  <a:cubicBezTo>
                    <a:pt x="17723" y="-23"/>
                    <a:pt x="16338" y="-296"/>
                    <a:pt x="13985" y="388"/>
                  </a:cubicBezTo>
                  <a:cubicBezTo>
                    <a:pt x="11631" y="1071"/>
                    <a:pt x="8308" y="2712"/>
                    <a:pt x="5815" y="5036"/>
                  </a:cubicBezTo>
                  <a:cubicBezTo>
                    <a:pt x="3323" y="7360"/>
                    <a:pt x="1662" y="10367"/>
                    <a:pt x="1523" y="13375"/>
                  </a:cubicBezTo>
                  <a:cubicBezTo>
                    <a:pt x="1385" y="16382"/>
                    <a:pt x="2769" y="19390"/>
                    <a:pt x="6092" y="20347"/>
                  </a:cubicBezTo>
                  <a:cubicBezTo>
                    <a:pt x="9415" y="21304"/>
                    <a:pt x="14677" y="20210"/>
                    <a:pt x="17585" y="18980"/>
                  </a:cubicBezTo>
                  <a:cubicBezTo>
                    <a:pt x="20492" y="17750"/>
                    <a:pt x="21046" y="16382"/>
                    <a:pt x="21600" y="15015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선"/>
            <p:cNvSpPr/>
            <p:nvPr/>
          </p:nvSpPr>
          <p:spPr>
            <a:xfrm>
              <a:off x="2758996" y="294533"/>
              <a:ext cx="132240" cy="13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extrusionOk="0">
                  <a:moveTo>
                    <a:pt x="0" y="0"/>
                  </a:moveTo>
                  <a:cubicBezTo>
                    <a:pt x="327" y="5246"/>
                    <a:pt x="655" y="10491"/>
                    <a:pt x="655" y="14349"/>
                  </a:cubicBezTo>
                  <a:cubicBezTo>
                    <a:pt x="655" y="18206"/>
                    <a:pt x="327" y="20674"/>
                    <a:pt x="491" y="21137"/>
                  </a:cubicBezTo>
                  <a:cubicBezTo>
                    <a:pt x="655" y="21600"/>
                    <a:pt x="1309" y="20057"/>
                    <a:pt x="2782" y="17589"/>
                  </a:cubicBezTo>
                  <a:cubicBezTo>
                    <a:pt x="4255" y="15120"/>
                    <a:pt x="6545" y="11726"/>
                    <a:pt x="9818" y="10029"/>
                  </a:cubicBezTo>
                  <a:cubicBezTo>
                    <a:pt x="13091" y="8331"/>
                    <a:pt x="17345" y="8331"/>
                    <a:pt x="21600" y="833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선"/>
            <p:cNvSpPr/>
            <p:nvPr/>
          </p:nvSpPr>
          <p:spPr>
            <a:xfrm>
              <a:off x="2862683" y="298707"/>
              <a:ext cx="166804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71" extrusionOk="0">
                  <a:moveTo>
                    <a:pt x="11378" y="9406"/>
                  </a:moveTo>
                  <a:cubicBezTo>
                    <a:pt x="12150" y="7885"/>
                    <a:pt x="12921" y="6364"/>
                    <a:pt x="13564" y="4843"/>
                  </a:cubicBezTo>
                  <a:cubicBezTo>
                    <a:pt x="14207" y="3322"/>
                    <a:pt x="14721" y="1801"/>
                    <a:pt x="14336" y="888"/>
                  </a:cubicBezTo>
                  <a:cubicBezTo>
                    <a:pt x="13950" y="-25"/>
                    <a:pt x="12664" y="-329"/>
                    <a:pt x="10864" y="432"/>
                  </a:cubicBezTo>
                  <a:cubicBezTo>
                    <a:pt x="9064" y="1192"/>
                    <a:pt x="6750" y="3017"/>
                    <a:pt x="4821" y="5451"/>
                  </a:cubicBezTo>
                  <a:cubicBezTo>
                    <a:pt x="2893" y="7885"/>
                    <a:pt x="1350" y="10927"/>
                    <a:pt x="578" y="13209"/>
                  </a:cubicBezTo>
                  <a:cubicBezTo>
                    <a:pt x="-193" y="15491"/>
                    <a:pt x="-193" y="17012"/>
                    <a:pt x="578" y="17772"/>
                  </a:cubicBezTo>
                  <a:cubicBezTo>
                    <a:pt x="1350" y="18533"/>
                    <a:pt x="2893" y="18533"/>
                    <a:pt x="5207" y="17164"/>
                  </a:cubicBezTo>
                  <a:cubicBezTo>
                    <a:pt x="7521" y="15795"/>
                    <a:pt x="10607" y="13057"/>
                    <a:pt x="13050" y="10775"/>
                  </a:cubicBezTo>
                  <a:cubicBezTo>
                    <a:pt x="15493" y="8494"/>
                    <a:pt x="17293" y="6668"/>
                    <a:pt x="18064" y="6668"/>
                  </a:cubicBezTo>
                  <a:cubicBezTo>
                    <a:pt x="18836" y="6668"/>
                    <a:pt x="18578" y="8494"/>
                    <a:pt x="18321" y="10167"/>
                  </a:cubicBezTo>
                  <a:cubicBezTo>
                    <a:pt x="18064" y="11840"/>
                    <a:pt x="17807" y="13361"/>
                    <a:pt x="17678" y="15034"/>
                  </a:cubicBezTo>
                  <a:cubicBezTo>
                    <a:pt x="17550" y="16708"/>
                    <a:pt x="17550" y="18533"/>
                    <a:pt x="18193" y="19598"/>
                  </a:cubicBezTo>
                  <a:cubicBezTo>
                    <a:pt x="18836" y="20663"/>
                    <a:pt x="20121" y="20967"/>
                    <a:pt x="21407" y="2127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선"/>
            <p:cNvSpPr/>
            <p:nvPr/>
          </p:nvSpPr>
          <p:spPr>
            <a:xfrm>
              <a:off x="3041508" y="288522"/>
              <a:ext cx="14426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선"/>
            <p:cNvSpPr/>
            <p:nvPr/>
          </p:nvSpPr>
          <p:spPr>
            <a:xfrm>
              <a:off x="3078787" y="210380"/>
              <a:ext cx="34852" cy="2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extrusionOk="0">
                  <a:moveTo>
                    <a:pt x="20873" y="0"/>
                  </a:moveTo>
                  <a:cubicBezTo>
                    <a:pt x="13673" y="5723"/>
                    <a:pt x="6473" y="11446"/>
                    <a:pt x="2873" y="14769"/>
                  </a:cubicBezTo>
                  <a:cubicBezTo>
                    <a:pt x="-727" y="18092"/>
                    <a:pt x="-727" y="19015"/>
                    <a:pt x="1673" y="19754"/>
                  </a:cubicBezTo>
                  <a:cubicBezTo>
                    <a:pt x="4073" y="20492"/>
                    <a:pt x="8873" y="21046"/>
                    <a:pt x="13673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선"/>
            <p:cNvSpPr/>
            <p:nvPr/>
          </p:nvSpPr>
          <p:spPr>
            <a:xfrm>
              <a:off x="3155715" y="216391"/>
              <a:ext cx="54098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선"/>
            <p:cNvSpPr/>
            <p:nvPr/>
          </p:nvSpPr>
          <p:spPr>
            <a:xfrm>
              <a:off x="3185769" y="282511"/>
              <a:ext cx="6012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선"/>
            <p:cNvSpPr/>
            <p:nvPr/>
          </p:nvSpPr>
          <p:spPr>
            <a:xfrm>
              <a:off x="3225530" y="318576"/>
              <a:ext cx="123461" cy="8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52" extrusionOk="0">
                  <a:moveTo>
                    <a:pt x="2415" y="7902"/>
                  </a:moveTo>
                  <a:cubicBezTo>
                    <a:pt x="1065" y="12117"/>
                    <a:pt x="-285" y="16332"/>
                    <a:pt x="52" y="18702"/>
                  </a:cubicBezTo>
                  <a:cubicBezTo>
                    <a:pt x="390" y="21073"/>
                    <a:pt x="2415" y="21600"/>
                    <a:pt x="5452" y="20810"/>
                  </a:cubicBezTo>
                  <a:cubicBezTo>
                    <a:pt x="8490" y="20020"/>
                    <a:pt x="12540" y="17912"/>
                    <a:pt x="15240" y="16068"/>
                  </a:cubicBezTo>
                  <a:cubicBezTo>
                    <a:pt x="17940" y="14224"/>
                    <a:pt x="19290" y="12644"/>
                    <a:pt x="20134" y="10537"/>
                  </a:cubicBezTo>
                  <a:cubicBezTo>
                    <a:pt x="20977" y="8429"/>
                    <a:pt x="21315" y="5795"/>
                    <a:pt x="19290" y="3951"/>
                  </a:cubicBezTo>
                  <a:cubicBezTo>
                    <a:pt x="17265" y="2107"/>
                    <a:pt x="12877" y="1054"/>
                    <a:pt x="9840" y="527"/>
                  </a:cubicBezTo>
                  <a:cubicBezTo>
                    <a:pt x="6802" y="0"/>
                    <a:pt x="5115" y="0"/>
                    <a:pt x="3427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선"/>
            <p:cNvSpPr/>
            <p:nvPr/>
          </p:nvSpPr>
          <p:spPr>
            <a:xfrm>
              <a:off x="3372106" y="288522"/>
              <a:ext cx="150273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1029"/>
                    <a:pt x="2304" y="2057"/>
                    <a:pt x="2880" y="4800"/>
                  </a:cubicBezTo>
                  <a:cubicBezTo>
                    <a:pt x="3456" y="7543"/>
                    <a:pt x="3456" y="12000"/>
                    <a:pt x="3312" y="15086"/>
                  </a:cubicBezTo>
                  <a:cubicBezTo>
                    <a:pt x="3168" y="18171"/>
                    <a:pt x="2880" y="19886"/>
                    <a:pt x="3168" y="19543"/>
                  </a:cubicBezTo>
                  <a:cubicBezTo>
                    <a:pt x="3456" y="19200"/>
                    <a:pt x="4320" y="16800"/>
                    <a:pt x="6336" y="13543"/>
                  </a:cubicBezTo>
                  <a:cubicBezTo>
                    <a:pt x="8352" y="10286"/>
                    <a:pt x="11520" y="6171"/>
                    <a:pt x="13968" y="4114"/>
                  </a:cubicBezTo>
                  <a:cubicBezTo>
                    <a:pt x="16416" y="2057"/>
                    <a:pt x="18144" y="2057"/>
                    <a:pt x="19296" y="3086"/>
                  </a:cubicBezTo>
                  <a:cubicBezTo>
                    <a:pt x="20448" y="4114"/>
                    <a:pt x="21024" y="6171"/>
                    <a:pt x="21312" y="9429"/>
                  </a:cubicBezTo>
                  <a:cubicBezTo>
                    <a:pt x="21600" y="12686"/>
                    <a:pt x="21600" y="171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선"/>
            <p:cNvSpPr/>
            <p:nvPr/>
          </p:nvSpPr>
          <p:spPr>
            <a:xfrm>
              <a:off x="2368288" y="544905"/>
              <a:ext cx="1009830" cy="9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21159"/>
                  </a:moveTo>
                  <a:cubicBezTo>
                    <a:pt x="471" y="16563"/>
                    <a:pt x="943" y="11967"/>
                    <a:pt x="1264" y="8980"/>
                  </a:cubicBezTo>
                  <a:cubicBezTo>
                    <a:pt x="1586" y="5993"/>
                    <a:pt x="1757" y="4614"/>
                    <a:pt x="2164" y="4614"/>
                  </a:cubicBezTo>
                  <a:cubicBezTo>
                    <a:pt x="2571" y="4614"/>
                    <a:pt x="3214" y="5993"/>
                    <a:pt x="3879" y="6682"/>
                  </a:cubicBezTo>
                  <a:cubicBezTo>
                    <a:pt x="4543" y="7372"/>
                    <a:pt x="5229" y="7372"/>
                    <a:pt x="5764" y="6223"/>
                  </a:cubicBezTo>
                  <a:cubicBezTo>
                    <a:pt x="6300" y="5074"/>
                    <a:pt x="6686" y="2776"/>
                    <a:pt x="6986" y="1397"/>
                  </a:cubicBezTo>
                  <a:cubicBezTo>
                    <a:pt x="7286" y="19"/>
                    <a:pt x="7500" y="-441"/>
                    <a:pt x="7650" y="478"/>
                  </a:cubicBezTo>
                  <a:cubicBezTo>
                    <a:pt x="7800" y="1397"/>
                    <a:pt x="7886" y="3695"/>
                    <a:pt x="7993" y="5763"/>
                  </a:cubicBezTo>
                  <a:cubicBezTo>
                    <a:pt x="8100" y="7831"/>
                    <a:pt x="8229" y="9670"/>
                    <a:pt x="8529" y="10589"/>
                  </a:cubicBezTo>
                  <a:cubicBezTo>
                    <a:pt x="8829" y="11508"/>
                    <a:pt x="9300" y="11508"/>
                    <a:pt x="9879" y="10129"/>
                  </a:cubicBezTo>
                  <a:cubicBezTo>
                    <a:pt x="10457" y="8750"/>
                    <a:pt x="11143" y="5993"/>
                    <a:pt x="11636" y="4614"/>
                  </a:cubicBezTo>
                  <a:cubicBezTo>
                    <a:pt x="12129" y="3236"/>
                    <a:pt x="12429" y="3236"/>
                    <a:pt x="12664" y="4614"/>
                  </a:cubicBezTo>
                  <a:cubicBezTo>
                    <a:pt x="12900" y="5993"/>
                    <a:pt x="13071" y="8750"/>
                    <a:pt x="13371" y="10589"/>
                  </a:cubicBezTo>
                  <a:cubicBezTo>
                    <a:pt x="13671" y="12427"/>
                    <a:pt x="14100" y="13346"/>
                    <a:pt x="14529" y="12657"/>
                  </a:cubicBezTo>
                  <a:cubicBezTo>
                    <a:pt x="14957" y="11968"/>
                    <a:pt x="15386" y="9670"/>
                    <a:pt x="15814" y="8061"/>
                  </a:cubicBezTo>
                  <a:cubicBezTo>
                    <a:pt x="16243" y="6453"/>
                    <a:pt x="16671" y="5533"/>
                    <a:pt x="17143" y="6223"/>
                  </a:cubicBezTo>
                  <a:cubicBezTo>
                    <a:pt x="17614" y="6912"/>
                    <a:pt x="18129" y="9210"/>
                    <a:pt x="18771" y="9440"/>
                  </a:cubicBezTo>
                  <a:cubicBezTo>
                    <a:pt x="19414" y="9670"/>
                    <a:pt x="20186" y="7831"/>
                    <a:pt x="20679" y="6682"/>
                  </a:cubicBezTo>
                  <a:cubicBezTo>
                    <a:pt x="21171" y="5533"/>
                    <a:pt x="21386" y="5074"/>
                    <a:pt x="21600" y="46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선"/>
            <p:cNvSpPr/>
            <p:nvPr/>
          </p:nvSpPr>
          <p:spPr>
            <a:xfrm>
              <a:off x="2272114" y="811469"/>
              <a:ext cx="30055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선"/>
            <p:cNvSpPr/>
            <p:nvPr/>
          </p:nvSpPr>
          <p:spPr>
            <a:xfrm>
              <a:off x="2205994" y="890089"/>
              <a:ext cx="150273" cy="1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0" y="5314"/>
                  </a:moveTo>
                  <a:cubicBezTo>
                    <a:pt x="6048" y="3514"/>
                    <a:pt x="12096" y="1714"/>
                    <a:pt x="15984" y="814"/>
                  </a:cubicBezTo>
                  <a:cubicBezTo>
                    <a:pt x="19872" y="-86"/>
                    <a:pt x="21600" y="-86"/>
                    <a:pt x="21600" y="94"/>
                  </a:cubicBezTo>
                  <a:cubicBezTo>
                    <a:pt x="21600" y="274"/>
                    <a:pt x="19872" y="634"/>
                    <a:pt x="17856" y="2074"/>
                  </a:cubicBezTo>
                  <a:cubicBezTo>
                    <a:pt x="15840" y="3514"/>
                    <a:pt x="13536" y="6034"/>
                    <a:pt x="11808" y="8014"/>
                  </a:cubicBezTo>
                  <a:cubicBezTo>
                    <a:pt x="10080" y="9994"/>
                    <a:pt x="8928" y="11434"/>
                    <a:pt x="8208" y="13594"/>
                  </a:cubicBezTo>
                  <a:cubicBezTo>
                    <a:pt x="7488" y="15754"/>
                    <a:pt x="7200" y="18634"/>
                    <a:pt x="7776" y="20074"/>
                  </a:cubicBezTo>
                  <a:cubicBezTo>
                    <a:pt x="8352" y="21514"/>
                    <a:pt x="9792" y="21514"/>
                    <a:pt x="11952" y="20974"/>
                  </a:cubicBezTo>
                  <a:cubicBezTo>
                    <a:pt x="14112" y="20434"/>
                    <a:pt x="16992" y="19354"/>
                    <a:pt x="18576" y="17914"/>
                  </a:cubicBezTo>
                  <a:cubicBezTo>
                    <a:pt x="20160" y="16474"/>
                    <a:pt x="20448" y="14674"/>
                    <a:pt x="19440" y="13414"/>
                  </a:cubicBezTo>
                  <a:cubicBezTo>
                    <a:pt x="18432" y="12154"/>
                    <a:pt x="16128" y="11434"/>
                    <a:pt x="14112" y="11434"/>
                  </a:cubicBezTo>
                  <a:cubicBezTo>
                    <a:pt x="12096" y="11434"/>
                    <a:pt x="10368" y="12154"/>
                    <a:pt x="8640" y="1287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선"/>
            <p:cNvSpPr/>
            <p:nvPr/>
          </p:nvSpPr>
          <p:spPr>
            <a:xfrm>
              <a:off x="2240926" y="1021850"/>
              <a:ext cx="151407" cy="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61" extrusionOk="0">
                  <a:moveTo>
                    <a:pt x="4367" y="1507"/>
                  </a:moveTo>
                  <a:cubicBezTo>
                    <a:pt x="2964" y="5526"/>
                    <a:pt x="1562" y="9544"/>
                    <a:pt x="720" y="13060"/>
                  </a:cubicBezTo>
                  <a:cubicBezTo>
                    <a:pt x="-121" y="16577"/>
                    <a:pt x="-402" y="19591"/>
                    <a:pt x="860" y="20595"/>
                  </a:cubicBezTo>
                  <a:cubicBezTo>
                    <a:pt x="2123" y="21600"/>
                    <a:pt x="4928" y="20595"/>
                    <a:pt x="8575" y="16828"/>
                  </a:cubicBezTo>
                  <a:cubicBezTo>
                    <a:pt x="12221" y="13060"/>
                    <a:pt x="16710" y="6530"/>
                    <a:pt x="21198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선"/>
            <p:cNvSpPr/>
            <p:nvPr/>
          </p:nvSpPr>
          <p:spPr>
            <a:xfrm>
              <a:off x="2392332" y="871578"/>
              <a:ext cx="102186" cy="16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0"/>
                  </a:moveTo>
                  <a:cubicBezTo>
                    <a:pt x="424" y="6353"/>
                    <a:pt x="847" y="12706"/>
                    <a:pt x="1059" y="16518"/>
                  </a:cubicBezTo>
                  <a:cubicBezTo>
                    <a:pt x="1271" y="20329"/>
                    <a:pt x="1271" y="21600"/>
                    <a:pt x="1482" y="21219"/>
                  </a:cubicBezTo>
                  <a:cubicBezTo>
                    <a:pt x="1694" y="20838"/>
                    <a:pt x="2118" y="18805"/>
                    <a:pt x="3388" y="16391"/>
                  </a:cubicBezTo>
                  <a:cubicBezTo>
                    <a:pt x="4659" y="13976"/>
                    <a:pt x="6776" y="11181"/>
                    <a:pt x="9953" y="9784"/>
                  </a:cubicBezTo>
                  <a:cubicBezTo>
                    <a:pt x="13129" y="8386"/>
                    <a:pt x="17365" y="8386"/>
                    <a:pt x="21600" y="838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선"/>
            <p:cNvSpPr/>
            <p:nvPr/>
          </p:nvSpPr>
          <p:spPr>
            <a:xfrm>
              <a:off x="2326212" y="1106754"/>
              <a:ext cx="110511" cy="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62" extrusionOk="0">
                  <a:moveTo>
                    <a:pt x="0" y="13162"/>
                  </a:moveTo>
                  <a:cubicBezTo>
                    <a:pt x="3471" y="8662"/>
                    <a:pt x="6943" y="4162"/>
                    <a:pt x="9643" y="1912"/>
                  </a:cubicBezTo>
                  <a:cubicBezTo>
                    <a:pt x="12343" y="-338"/>
                    <a:pt x="14271" y="-338"/>
                    <a:pt x="16200" y="562"/>
                  </a:cubicBezTo>
                  <a:cubicBezTo>
                    <a:pt x="18129" y="1462"/>
                    <a:pt x="20057" y="3262"/>
                    <a:pt x="20829" y="6862"/>
                  </a:cubicBezTo>
                  <a:cubicBezTo>
                    <a:pt x="21600" y="10462"/>
                    <a:pt x="21214" y="15862"/>
                    <a:pt x="20829" y="2126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선"/>
            <p:cNvSpPr/>
            <p:nvPr/>
          </p:nvSpPr>
          <p:spPr>
            <a:xfrm>
              <a:off x="2500527" y="991796"/>
              <a:ext cx="82150" cy="5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9483" y="0"/>
                  </a:moveTo>
                  <a:cubicBezTo>
                    <a:pt x="7376" y="2979"/>
                    <a:pt x="5268" y="5959"/>
                    <a:pt x="3951" y="9310"/>
                  </a:cubicBezTo>
                  <a:cubicBezTo>
                    <a:pt x="2634" y="12662"/>
                    <a:pt x="2107" y="16386"/>
                    <a:pt x="3161" y="18621"/>
                  </a:cubicBezTo>
                  <a:cubicBezTo>
                    <a:pt x="4215" y="20855"/>
                    <a:pt x="6849" y="21600"/>
                    <a:pt x="9483" y="21228"/>
                  </a:cubicBezTo>
                  <a:cubicBezTo>
                    <a:pt x="12117" y="20855"/>
                    <a:pt x="14751" y="19366"/>
                    <a:pt x="17122" y="17503"/>
                  </a:cubicBezTo>
                  <a:cubicBezTo>
                    <a:pt x="19493" y="15641"/>
                    <a:pt x="21600" y="13407"/>
                    <a:pt x="21600" y="11172"/>
                  </a:cubicBezTo>
                  <a:cubicBezTo>
                    <a:pt x="21600" y="8938"/>
                    <a:pt x="19493" y="6703"/>
                    <a:pt x="15541" y="6703"/>
                  </a:cubicBezTo>
                  <a:cubicBezTo>
                    <a:pt x="11590" y="6703"/>
                    <a:pt x="5795" y="8938"/>
                    <a:pt x="0" y="1117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선"/>
            <p:cNvSpPr/>
            <p:nvPr/>
          </p:nvSpPr>
          <p:spPr>
            <a:xfrm>
              <a:off x="2620746" y="949719"/>
              <a:ext cx="1202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선"/>
            <p:cNvSpPr/>
            <p:nvPr/>
          </p:nvSpPr>
          <p:spPr>
            <a:xfrm>
              <a:off x="2574662" y="1136057"/>
              <a:ext cx="17231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extrusionOk="0">
                  <a:moveTo>
                    <a:pt x="502" y="0"/>
                  </a:moveTo>
                  <a:cubicBezTo>
                    <a:pt x="251" y="3600"/>
                    <a:pt x="0" y="7200"/>
                    <a:pt x="0" y="10800"/>
                  </a:cubicBezTo>
                  <a:cubicBezTo>
                    <a:pt x="0" y="14400"/>
                    <a:pt x="251" y="18000"/>
                    <a:pt x="1130" y="19800"/>
                  </a:cubicBezTo>
                  <a:cubicBezTo>
                    <a:pt x="2009" y="21600"/>
                    <a:pt x="3516" y="21600"/>
                    <a:pt x="7033" y="18720"/>
                  </a:cubicBezTo>
                  <a:cubicBezTo>
                    <a:pt x="10549" y="15840"/>
                    <a:pt x="16074" y="10080"/>
                    <a:pt x="21600" y="432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선"/>
            <p:cNvSpPr/>
            <p:nvPr/>
          </p:nvSpPr>
          <p:spPr>
            <a:xfrm>
              <a:off x="0" y="1731135"/>
              <a:ext cx="2097800" cy="2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0" y="0"/>
                    <a:pt x="660" y="0"/>
                    <a:pt x="1238" y="0"/>
                  </a:cubicBezTo>
                  <a:cubicBezTo>
                    <a:pt x="1815" y="0"/>
                    <a:pt x="2641" y="0"/>
                    <a:pt x="3383" y="1543"/>
                  </a:cubicBezTo>
                  <a:cubicBezTo>
                    <a:pt x="4126" y="3086"/>
                    <a:pt x="4786" y="6171"/>
                    <a:pt x="5415" y="9257"/>
                  </a:cubicBezTo>
                  <a:cubicBezTo>
                    <a:pt x="6045" y="12343"/>
                    <a:pt x="6643" y="15429"/>
                    <a:pt x="7293" y="17743"/>
                  </a:cubicBezTo>
                  <a:cubicBezTo>
                    <a:pt x="7943" y="20057"/>
                    <a:pt x="8644" y="21600"/>
                    <a:pt x="9294" y="21600"/>
                  </a:cubicBezTo>
                  <a:cubicBezTo>
                    <a:pt x="9944" y="21600"/>
                    <a:pt x="10542" y="20057"/>
                    <a:pt x="11099" y="18514"/>
                  </a:cubicBezTo>
                  <a:cubicBezTo>
                    <a:pt x="11656" y="16971"/>
                    <a:pt x="12172" y="15429"/>
                    <a:pt x="12811" y="13114"/>
                  </a:cubicBezTo>
                  <a:cubicBezTo>
                    <a:pt x="13451" y="10800"/>
                    <a:pt x="14214" y="7714"/>
                    <a:pt x="14947" y="6171"/>
                  </a:cubicBezTo>
                  <a:cubicBezTo>
                    <a:pt x="15679" y="4629"/>
                    <a:pt x="16381" y="4629"/>
                    <a:pt x="16948" y="6171"/>
                  </a:cubicBezTo>
                  <a:cubicBezTo>
                    <a:pt x="17515" y="7714"/>
                    <a:pt x="17948" y="10800"/>
                    <a:pt x="18382" y="11571"/>
                  </a:cubicBezTo>
                  <a:cubicBezTo>
                    <a:pt x="18815" y="12343"/>
                    <a:pt x="19248" y="10800"/>
                    <a:pt x="19671" y="9257"/>
                  </a:cubicBezTo>
                  <a:cubicBezTo>
                    <a:pt x="20094" y="7714"/>
                    <a:pt x="20507" y="6171"/>
                    <a:pt x="20826" y="7714"/>
                  </a:cubicBezTo>
                  <a:cubicBezTo>
                    <a:pt x="21146" y="9257"/>
                    <a:pt x="21373" y="13886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B623A8-3944-9D4D-90D0-5F2000D5B34F}"/>
              </a:ext>
            </a:extLst>
          </p:cNvPr>
          <p:cNvSpPr txBox="1"/>
          <p:nvPr/>
        </p:nvSpPr>
        <p:spPr>
          <a:xfrm>
            <a:off x="726180" y="1016000"/>
            <a:ext cx="20191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4.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Proposed Method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484CF-4B3D-4643-9793-800901FFF8CE}"/>
              </a:ext>
            </a:extLst>
          </p:cNvPr>
          <p:cNvSpPr txBox="1"/>
          <p:nvPr/>
        </p:nvSpPr>
        <p:spPr>
          <a:xfrm>
            <a:off x="897779" y="1433028"/>
            <a:ext cx="973439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dirty="0"/>
              <a:t>DeepSpeech model </a:t>
            </a:r>
            <a:r>
              <a:rPr lang="ko-KR" altLang="en-US" dirty="0"/>
              <a:t>을 </a:t>
            </a:r>
            <a:r>
              <a:rPr lang="en-US" altLang="ko-KR" dirty="0"/>
              <a:t>over the air </a:t>
            </a:r>
            <a:r>
              <a:rPr lang="ko-KR" altLang="en-US" dirty="0"/>
              <a:t>로 공격할 수 있는 </a:t>
            </a:r>
            <a:r>
              <a:rPr lang="en-US" altLang="ko-KR" dirty="0"/>
              <a:t>adversarial example </a:t>
            </a:r>
            <a:r>
              <a:rPr lang="ko-KR" altLang="en-US" dirty="0"/>
              <a:t>을 가정하고 </a:t>
            </a:r>
            <a:r>
              <a:rPr lang="en-US" altLang="ko-KR" dirty="0"/>
              <a:t>,</a:t>
            </a:r>
            <a:r>
              <a:rPr lang="ko-KR" altLang="en-US" dirty="0"/>
              <a:t> 도출해낸다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간단하게 말하면 녹음하고 그것을 종합 하여 녹음 시키는 것이다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방법은</a:t>
            </a:r>
            <a:r>
              <a:rPr lang="en-US" altLang="ko-KR" dirty="0"/>
              <a:t> </a:t>
            </a:r>
            <a:r>
              <a:rPr lang="ko-KR" altLang="en-US" dirty="0"/>
              <a:t>세가지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가 있는데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Band</a:t>
            </a:r>
            <a:r>
              <a:rPr lang="en-US" altLang="ko-KR" dirty="0"/>
              <a:t>-pass filter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FB6EB28-8CEB-A04C-AD3D-27DC9C420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63" y="3803520"/>
            <a:ext cx="3689641" cy="9766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02723B-345B-424A-A460-CC4EE1D7C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56" y="3714833"/>
            <a:ext cx="3681296" cy="1166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DB228-5995-4240-BE3C-A821A6F45BEB}"/>
              </a:ext>
            </a:extLst>
          </p:cNvPr>
          <p:cNvSpPr txBox="1"/>
          <p:nvPr/>
        </p:nvSpPr>
        <p:spPr>
          <a:xfrm>
            <a:off x="4975571" y="3071561"/>
            <a:ext cx="197265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2. </a:t>
            </a:r>
            <a:r>
              <a:rPr lang="en-US" dirty="0"/>
              <a:t>Impulse response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2F271-8D8A-AE4B-AAB4-52788C308352}"/>
              </a:ext>
            </a:extLst>
          </p:cNvPr>
          <p:cNvSpPr txBox="1"/>
          <p:nvPr/>
        </p:nvSpPr>
        <p:spPr>
          <a:xfrm>
            <a:off x="8734312" y="3057766"/>
            <a:ext cx="23701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White Gaussian Noise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E3CD68-1BEE-D642-BA99-1A372344B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435" y="3965568"/>
            <a:ext cx="3488037" cy="807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A5D45E-2D21-F04C-A2AA-E5326DB33A80}"/>
              </a:ext>
            </a:extLst>
          </p:cNvPr>
          <p:cNvSpPr txBox="1"/>
          <p:nvPr/>
        </p:nvSpPr>
        <p:spPr>
          <a:xfrm>
            <a:off x="813999" y="5147974"/>
            <a:ext cx="334642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/>
              <a:t>Perturbation </a:t>
            </a:r>
            <a:r>
              <a:rPr lang="ko-KR" altLang="en-US" sz="1000" dirty="0"/>
              <a:t>이 인간 청각 범위를 벗어나면 </a:t>
            </a:r>
            <a:endParaRPr lang="en-US" altLang="ko-KR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재생이나 </a:t>
            </a:r>
            <a:r>
              <a:rPr lang="ko-KR" altLang="en-US" sz="1000" dirty="0" err="1"/>
              <a:t>녹음중에</a:t>
            </a:r>
            <a:r>
              <a:rPr lang="ko-KR" altLang="en-US" sz="1000" dirty="0"/>
              <a:t> 차단이 된다</a:t>
            </a:r>
            <a:r>
              <a:rPr lang="en-US" altLang="ko-KR" sz="1000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그렇기 때문에 그 특징을 가져올 수 있는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 </a:t>
            </a: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를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만들었다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  <a:endParaRPr kumimoji="0" lang="ko-Kore-KR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C1542-EB90-6448-8E9B-9F407CF8CFD2}"/>
              </a:ext>
            </a:extLst>
          </p:cNvPr>
          <p:cNvSpPr txBox="1"/>
          <p:nvPr/>
        </p:nvSpPr>
        <p:spPr>
          <a:xfrm>
            <a:off x="4975571" y="5320472"/>
            <a:ext cx="2884762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/>
              <a:t>소음</a:t>
            </a:r>
            <a:r>
              <a:rPr lang="en-US" altLang="ko-KR" sz="1000" dirty="0"/>
              <a:t>,</a:t>
            </a:r>
            <a:r>
              <a:rPr lang="ko-KR" altLang="en-US" sz="1000" dirty="0"/>
              <a:t> 야외 </a:t>
            </a:r>
            <a:r>
              <a:rPr lang="en-US" altLang="ko-KR" sz="1000" dirty="0"/>
              <a:t>,</a:t>
            </a:r>
            <a:r>
              <a:rPr lang="ko-KR" altLang="en-US" sz="1000" dirty="0"/>
              <a:t> 반향 등 실제 외부 환경을 고려하는 것</a:t>
            </a:r>
            <a:r>
              <a:rPr lang="en-US" altLang="ko-KR" sz="1000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Background Noise</a:t>
            </a:r>
            <a:endParaRPr kumimoji="0" lang="ko-Kore-KR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AE112-DDF4-5943-BE87-A8DE22DB254C}"/>
              </a:ext>
            </a:extLst>
          </p:cNvPr>
          <p:cNvSpPr txBox="1"/>
          <p:nvPr/>
        </p:nvSpPr>
        <p:spPr>
          <a:xfrm>
            <a:off x="8566483" y="5325979"/>
            <a:ext cx="2787317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/>
              <a:t>2</a:t>
            </a:r>
            <a:r>
              <a:rPr lang="ko-KR" altLang="en-US" sz="1000" dirty="0"/>
              <a:t> 에서 얻은 </a:t>
            </a:r>
            <a:r>
              <a:rPr lang="en-US" altLang="ko-KR" sz="1000" dirty="0"/>
              <a:t>background Noise 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 강건하게 만들어주는 작업 </a:t>
            </a:r>
            <a:r>
              <a:rPr lang="ko-KR" altLang="en-US" sz="1000" dirty="0" err="1"/>
              <a:t>컨볼루션</a:t>
            </a:r>
            <a:r>
              <a:rPr lang="ko-KR" altLang="en-US" sz="1000" dirty="0"/>
              <a:t> 작업 전 </a:t>
            </a:r>
            <a:r>
              <a:rPr lang="en-US" altLang="ko-KR" sz="1000" dirty="0"/>
              <a:t>(</a:t>
            </a:r>
            <a:r>
              <a:rPr lang="ko-KR" altLang="en-US" sz="1000" dirty="0"/>
              <a:t> 인공지능 모델에 </a:t>
            </a:r>
            <a:r>
              <a:rPr lang="ko-KR" altLang="en-US" sz="1000" dirty="0" err="1"/>
              <a:t>넣기전</a:t>
            </a:r>
            <a:endParaRPr lang="en-US" altLang="ko-KR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dirty="0"/>
              <a:t>White noise 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추가해야 함</a:t>
            </a:r>
            <a:r>
              <a:rPr lang="en-US" altLang="ko-KR" sz="1000" dirty="0"/>
              <a:t>.)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788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Sejong University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18011549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0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133" name="그리기"/>
          <p:cNvGrpSpPr/>
          <p:nvPr/>
        </p:nvGrpSpPr>
        <p:grpSpPr>
          <a:xfrm>
            <a:off x="6996671" y="2861181"/>
            <a:ext cx="3522380" cy="1759187"/>
            <a:chOff x="0" y="0"/>
            <a:chExt cx="3522378" cy="1759185"/>
          </a:xfrm>
        </p:grpSpPr>
        <p:sp>
          <p:nvSpPr>
            <p:cNvPr id="107" name="선"/>
            <p:cNvSpPr/>
            <p:nvPr/>
          </p:nvSpPr>
          <p:spPr>
            <a:xfrm>
              <a:off x="1831006" y="0"/>
              <a:ext cx="93632" cy="125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520" y="0"/>
                  </a:moveTo>
                  <a:cubicBezTo>
                    <a:pt x="70" y="554"/>
                    <a:pt x="-380" y="1108"/>
                    <a:pt x="520" y="1869"/>
                  </a:cubicBezTo>
                  <a:cubicBezTo>
                    <a:pt x="1420" y="2631"/>
                    <a:pt x="3670" y="3600"/>
                    <a:pt x="5020" y="4171"/>
                  </a:cubicBezTo>
                  <a:cubicBezTo>
                    <a:pt x="6370" y="4742"/>
                    <a:pt x="6820" y="4915"/>
                    <a:pt x="7945" y="5071"/>
                  </a:cubicBezTo>
                  <a:cubicBezTo>
                    <a:pt x="9070" y="5227"/>
                    <a:pt x="10870" y="5365"/>
                    <a:pt x="12895" y="5417"/>
                  </a:cubicBezTo>
                  <a:cubicBezTo>
                    <a:pt x="14920" y="5469"/>
                    <a:pt x="17170" y="5435"/>
                    <a:pt x="18745" y="5262"/>
                  </a:cubicBezTo>
                  <a:cubicBezTo>
                    <a:pt x="20320" y="5088"/>
                    <a:pt x="21220" y="4777"/>
                    <a:pt x="20995" y="4725"/>
                  </a:cubicBezTo>
                  <a:cubicBezTo>
                    <a:pt x="20770" y="4673"/>
                    <a:pt x="19420" y="4881"/>
                    <a:pt x="17845" y="5435"/>
                  </a:cubicBezTo>
                  <a:cubicBezTo>
                    <a:pt x="16270" y="5988"/>
                    <a:pt x="14470" y="6888"/>
                    <a:pt x="12895" y="7927"/>
                  </a:cubicBezTo>
                  <a:cubicBezTo>
                    <a:pt x="11320" y="8965"/>
                    <a:pt x="9970" y="10142"/>
                    <a:pt x="8620" y="11302"/>
                  </a:cubicBezTo>
                  <a:cubicBezTo>
                    <a:pt x="7270" y="12462"/>
                    <a:pt x="5920" y="13604"/>
                    <a:pt x="5245" y="14867"/>
                  </a:cubicBezTo>
                  <a:cubicBezTo>
                    <a:pt x="4570" y="16131"/>
                    <a:pt x="4570" y="17515"/>
                    <a:pt x="4795" y="18658"/>
                  </a:cubicBezTo>
                  <a:cubicBezTo>
                    <a:pt x="5020" y="19800"/>
                    <a:pt x="5470" y="20700"/>
                    <a:pt x="592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선"/>
            <p:cNvSpPr/>
            <p:nvPr/>
          </p:nvSpPr>
          <p:spPr>
            <a:xfrm>
              <a:off x="1959548" y="456827"/>
              <a:ext cx="282512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81" y="0"/>
                    <a:pt x="12562" y="0"/>
                    <a:pt x="16162" y="3600"/>
                  </a:cubicBezTo>
                  <a:cubicBezTo>
                    <a:pt x="19762" y="7200"/>
                    <a:pt x="2068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선"/>
            <p:cNvSpPr/>
            <p:nvPr/>
          </p:nvSpPr>
          <p:spPr>
            <a:xfrm>
              <a:off x="2151896" y="402729"/>
              <a:ext cx="71189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2600" y="0"/>
                  </a:moveTo>
                  <a:cubicBezTo>
                    <a:pt x="16800" y="1800"/>
                    <a:pt x="21000" y="3600"/>
                    <a:pt x="21300" y="6188"/>
                  </a:cubicBezTo>
                  <a:cubicBezTo>
                    <a:pt x="21600" y="8775"/>
                    <a:pt x="18000" y="12150"/>
                    <a:pt x="13800" y="14850"/>
                  </a:cubicBezTo>
                  <a:cubicBezTo>
                    <a:pt x="9600" y="17550"/>
                    <a:pt x="4800" y="195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선"/>
            <p:cNvSpPr/>
            <p:nvPr/>
          </p:nvSpPr>
          <p:spPr>
            <a:xfrm>
              <a:off x="2440419" y="186337"/>
              <a:ext cx="1" cy="6012"/>
            </a:xfrm>
            <a:prstGeom prst="ellipse">
              <a:avLst/>
            </a:pr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선"/>
            <p:cNvSpPr/>
            <p:nvPr/>
          </p:nvSpPr>
          <p:spPr>
            <a:xfrm>
              <a:off x="2434408" y="288522"/>
              <a:ext cx="601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선"/>
            <p:cNvSpPr/>
            <p:nvPr/>
          </p:nvSpPr>
          <p:spPr>
            <a:xfrm>
              <a:off x="2476484" y="270489"/>
              <a:ext cx="120219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0" y="19800"/>
                    <a:pt x="11520" y="18000"/>
                    <a:pt x="15120" y="14400"/>
                  </a:cubicBezTo>
                  <a:cubicBezTo>
                    <a:pt x="18720" y="10800"/>
                    <a:pt x="20160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선"/>
            <p:cNvSpPr/>
            <p:nvPr/>
          </p:nvSpPr>
          <p:spPr>
            <a:xfrm>
              <a:off x="2539332" y="162293"/>
              <a:ext cx="9283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5478"/>
                    <a:pt x="2735" y="10957"/>
                    <a:pt x="575" y="14557"/>
                  </a:cubicBezTo>
                  <a:cubicBezTo>
                    <a:pt x="-1585" y="18157"/>
                    <a:pt x="2735" y="19878"/>
                    <a:pt x="7056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선"/>
            <p:cNvSpPr/>
            <p:nvPr/>
          </p:nvSpPr>
          <p:spPr>
            <a:xfrm>
              <a:off x="2596702" y="292696"/>
              <a:ext cx="156284" cy="1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1" extrusionOk="0">
                  <a:moveTo>
                    <a:pt x="0" y="9274"/>
                  </a:moveTo>
                  <a:cubicBezTo>
                    <a:pt x="3046" y="9000"/>
                    <a:pt x="6092" y="8727"/>
                    <a:pt x="8862" y="7907"/>
                  </a:cubicBezTo>
                  <a:cubicBezTo>
                    <a:pt x="11631" y="7086"/>
                    <a:pt x="14123" y="5719"/>
                    <a:pt x="15785" y="4352"/>
                  </a:cubicBezTo>
                  <a:cubicBezTo>
                    <a:pt x="17446" y="2985"/>
                    <a:pt x="18277" y="1618"/>
                    <a:pt x="18000" y="798"/>
                  </a:cubicBezTo>
                  <a:cubicBezTo>
                    <a:pt x="17723" y="-23"/>
                    <a:pt x="16338" y="-296"/>
                    <a:pt x="13985" y="388"/>
                  </a:cubicBezTo>
                  <a:cubicBezTo>
                    <a:pt x="11631" y="1071"/>
                    <a:pt x="8308" y="2712"/>
                    <a:pt x="5815" y="5036"/>
                  </a:cubicBezTo>
                  <a:cubicBezTo>
                    <a:pt x="3323" y="7360"/>
                    <a:pt x="1662" y="10367"/>
                    <a:pt x="1523" y="13375"/>
                  </a:cubicBezTo>
                  <a:cubicBezTo>
                    <a:pt x="1385" y="16382"/>
                    <a:pt x="2769" y="19390"/>
                    <a:pt x="6092" y="20347"/>
                  </a:cubicBezTo>
                  <a:cubicBezTo>
                    <a:pt x="9415" y="21304"/>
                    <a:pt x="14677" y="20210"/>
                    <a:pt x="17585" y="18980"/>
                  </a:cubicBezTo>
                  <a:cubicBezTo>
                    <a:pt x="20492" y="17750"/>
                    <a:pt x="21046" y="16382"/>
                    <a:pt x="21600" y="15015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선"/>
            <p:cNvSpPr/>
            <p:nvPr/>
          </p:nvSpPr>
          <p:spPr>
            <a:xfrm>
              <a:off x="2758996" y="294533"/>
              <a:ext cx="132240" cy="13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extrusionOk="0">
                  <a:moveTo>
                    <a:pt x="0" y="0"/>
                  </a:moveTo>
                  <a:cubicBezTo>
                    <a:pt x="327" y="5246"/>
                    <a:pt x="655" y="10491"/>
                    <a:pt x="655" y="14349"/>
                  </a:cubicBezTo>
                  <a:cubicBezTo>
                    <a:pt x="655" y="18206"/>
                    <a:pt x="327" y="20674"/>
                    <a:pt x="491" y="21137"/>
                  </a:cubicBezTo>
                  <a:cubicBezTo>
                    <a:pt x="655" y="21600"/>
                    <a:pt x="1309" y="20057"/>
                    <a:pt x="2782" y="17589"/>
                  </a:cubicBezTo>
                  <a:cubicBezTo>
                    <a:pt x="4255" y="15120"/>
                    <a:pt x="6545" y="11726"/>
                    <a:pt x="9818" y="10029"/>
                  </a:cubicBezTo>
                  <a:cubicBezTo>
                    <a:pt x="13091" y="8331"/>
                    <a:pt x="17345" y="8331"/>
                    <a:pt x="21600" y="833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선"/>
            <p:cNvSpPr/>
            <p:nvPr/>
          </p:nvSpPr>
          <p:spPr>
            <a:xfrm>
              <a:off x="2862683" y="298707"/>
              <a:ext cx="166804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71" extrusionOk="0">
                  <a:moveTo>
                    <a:pt x="11378" y="9406"/>
                  </a:moveTo>
                  <a:cubicBezTo>
                    <a:pt x="12150" y="7885"/>
                    <a:pt x="12921" y="6364"/>
                    <a:pt x="13564" y="4843"/>
                  </a:cubicBezTo>
                  <a:cubicBezTo>
                    <a:pt x="14207" y="3322"/>
                    <a:pt x="14721" y="1801"/>
                    <a:pt x="14336" y="888"/>
                  </a:cubicBezTo>
                  <a:cubicBezTo>
                    <a:pt x="13950" y="-25"/>
                    <a:pt x="12664" y="-329"/>
                    <a:pt x="10864" y="432"/>
                  </a:cubicBezTo>
                  <a:cubicBezTo>
                    <a:pt x="9064" y="1192"/>
                    <a:pt x="6750" y="3017"/>
                    <a:pt x="4821" y="5451"/>
                  </a:cubicBezTo>
                  <a:cubicBezTo>
                    <a:pt x="2893" y="7885"/>
                    <a:pt x="1350" y="10927"/>
                    <a:pt x="578" y="13209"/>
                  </a:cubicBezTo>
                  <a:cubicBezTo>
                    <a:pt x="-193" y="15491"/>
                    <a:pt x="-193" y="17012"/>
                    <a:pt x="578" y="17772"/>
                  </a:cubicBezTo>
                  <a:cubicBezTo>
                    <a:pt x="1350" y="18533"/>
                    <a:pt x="2893" y="18533"/>
                    <a:pt x="5207" y="17164"/>
                  </a:cubicBezTo>
                  <a:cubicBezTo>
                    <a:pt x="7521" y="15795"/>
                    <a:pt x="10607" y="13057"/>
                    <a:pt x="13050" y="10775"/>
                  </a:cubicBezTo>
                  <a:cubicBezTo>
                    <a:pt x="15493" y="8494"/>
                    <a:pt x="17293" y="6668"/>
                    <a:pt x="18064" y="6668"/>
                  </a:cubicBezTo>
                  <a:cubicBezTo>
                    <a:pt x="18836" y="6668"/>
                    <a:pt x="18578" y="8494"/>
                    <a:pt x="18321" y="10167"/>
                  </a:cubicBezTo>
                  <a:cubicBezTo>
                    <a:pt x="18064" y="11840"/>
                    <a:pt x="17807" y="13361"/>
                    <a:pt x="17678" y="15034"/>
                  </a:cubicBezTo>
                  <a:cubicBezTo>
                    <a:pt x="17550" y="16708"/>
                    <a:pt x="17550" y="18533"/>
                    <a:pt x="18193" y="19598"/>
                  </a:cubicBezTo>
                  <a:cubicBezTo>
                    <a:pt x="18836" y="20663"/>
                    <a:pt x="20121" y="20967"/>
                    <a:pt x="21407" y="2127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선"/>
            <p:cNvSpPr/>
            <p:nvPr/>
          </p:nvSpPr>
          <p:spPr>
            <a:xfrm>
              <a:off x="3041508" y="288522"/>
              <a:ext cx="14426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선"/>
            <p:cNvSpPr/>
            <p:nvPr/>
          </p:nvSpPr>
          <p:spPr>
            <a:xfrm>
              <a:off x="3078787" y="210380"/>
              <a:ext cx="34852" cy="2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extrusionOk="0">
                  <a:moveTo>
                    <a:pt x="20873" y="0"/>
                  </a:moveTo>
                  <a:cubicBezTo>
                    <a:pt x="13673" y="5723"/>
                    <a:pt x="6473" y="11446"/>
                    <a:pt x="2873" y="14769"/>
                  </a:cubicBezTo>
                  <a:cubicBezTo>
                    <a:pt x="-727" y="18092"/>
                    <a:pt x="-727" y="19015"/>
                    <a:pt x="1673" y="19754"/>
                  </a:cubicBezTo>
                  <a:cubicBezTo>
                    <a:pt x="4073" y="20492"/>
                    <a:pt x="8873" y="21046"/>
                    <a:pt x="13673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선"/>
            <p:cNvSpPr/>
            <p:nvPr/>
          </p:nvSpPr>
          <p:spPr>
            <a:xfrm>
              <a:off x="3155715" y="216391"/>
              <a:ext cx="54098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선"/>
            <p:cNvSpPr/>
            <p:nvPr/>
          </p:nvSpPr>
          <p:spPr>
            <a:xfrm>
              <a:off x="3185769" y="282511"/>
              <a:ext cx="6012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선"/>
            <p:cNvSpPr/>
            <p:nvPr/>
          </p:nvSpPr>
          <p:spPr>
            <a:xfrm>
              <a:off x="3225530" y="318576"/>
              <a:ext cx="123461" cy="8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52" extrusionOk="0">
                  <a:moveTo>
                    <a:pt x="2415" y="7902"/>
                  </a:moveTo>
                  <a:cubicBezTo>
                    <a:pt x="1065" y="12117"/>
                    <a:pt x="-285" y="16332"/>
                    <a:pt x="52" y="18702"/>
                  </a:cubicBezTo>
                  <a:cubicBezTo>
                    <a:pt x="390" y="21073"/>
                    <a:pt x="2415" y="21600"/>
                    <a:pt x="5452" y="20810"/>
                  </a:cubicBezTo>
                  <a:cubicBezTo>
                    <a:pt x="8490" y="20020"/>
                    <a:pt x="12540" y="17912"/>
                    <a:pt x="15240" y="16068"/>
                  </a:cubicBezTo>
                  <a:cubicBezTo>
                    <a:pt x="17940" y="14224"/>
                    <a:pt x="19290" y="12644"/>
                    <a:pt x="20134" y="10537"/>
                  </a:cubicBezTo>
                  <a:cubicBezTo>
                    <a:pt x="20977" y="8429"/>
                    <a:pt x="21315" y="5795"/>
                    <a:pt x="19290" y="3951"/>
                  </a:cubicBezTo>
                  <a:cubicBezTo>
                    <a:pt x="17265" y="2107"/>
                    <a:pt x="12877" y="1054"/>
                    <a:pt x="9840" y="527"/>
                  </a:cubicBezTo>
                  <a:cubicBezTo>
                    <a:pt x="6802" y="0"/>
                    <a:pt x="5115" y="0"/>
                    <a:pt x="3427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선"/>
            <p:cNvSpPr/>
            <p:nvPr/>
          </p:nvSpPr>
          <p:spPr>
            <a:xfrm>
              <a:off x="3372106" y="288522"/>
              <a:ext cx="150273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1029"/>
                    <a:pt x="2304" y="2057"/>
                    <a:pt x="2880" y="4800"/>
                  </a:cubicBezTo>
                  <a:cubicBezTo>
                    <a:pt x="3456" y="7543"/>
                    <a:pt x="3456" y="12000"/>
                    <a:pt x="3312" y="15086"/>
                  </a:cubicBezTo>
                  <a:cubicBezTo>
                    <a:pt x="3168" y="18171"/>
                    <a:pt x="2880" y="19886"/>
                    <a:pt x="3168" y="19543"/>
                  </a:cubicBezTo>
                  <a:cubicBezTo>
                    <a:pt x="3456" y="19200"/>
                    <a:pt x="4320" y="16800"/>
                    <a:pt x="6336" y="13543"/>
                  </a:cubicBezTo>
                  <a:cubicBezTo>
                    <a:pt x="8352" y="10286"/>
                    <a:pt x="11520" y="6171"/>
                    <a:pt x="13968" y="4114"/>
                  </a:cubicBezTo>
                  <a:cubicBezTo>
                    <a:pt x="16416" y="2057"/>
                    <a:pt x="18144" y="2057"/>
                    <a:pt x="19296" y="3086"/>
                  </a:cubicBezTo>
                  <a:cubicBezTo>
                    <a:pt x="20448" y="4114"/>
                    <a:pt x="21024" y="6171"/>
                    <a:pt x="21312" y="9429"/>
                  </a:cubicBezTo>
                  <a:cubicBezTo>
                    <a:pt x="21600" y="12686"/>
                    <a:pt x="21600" y="171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선"/>
            <p:cNvSpPr/>
            <p:nvPr/>
          </p:nvSpPr>
          <p:spPr>
            <a:xfrm>
              <a:off x="2368288" y="544905"/>
              <a:ext cx="1009830" cy="9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21159"/>
                  </a:moveTo>
                  <a:cubicBezTo>
                    <a:pt x="471" y="16563"/>
                    <a:pt x="943" y="11967"/>
                    <a:pt x="1264" y="8980"/>
                  </a:cubicBezTo>
                  <a:cubicBezTo>
                    <a:pt x="1586" y="5993"/>
                    <a:pt x="1757" y="4614"/>
                    <a:pt x="2164" y="4614"/>
                  </a:cubicBezTo>
                  <a:cubicBezTo>
                    <a:pt x="2571" y="4614"/>
                    <a:pt x="3214" y="5993"/>
                    <a:pt x="3879" y="6682"/>
                  </a:cubicBezTo>
                  <a:cubicBezTo>
                    <a:pt x="4543" y="7372"/>
                    <a:pt x="5229" y="7372"/>
                    <a:pt x="5764" y="6223"/>
                  </a:cubicBezTo>
                  <a:cubicBezTo>
                    <a:pt x="6300" y="5074"/>
                    <a:pt x="6686" y="2776"/>
                    <a:pt x="6986" y="1397"/>
                  </a:cubicBezTo>
                  <a:cubicBezTo>
                    <a:pt x="7286" y="19"/>
                    <a:pt x="7500" y="-441"/>
                    <a:pt x="7650" y="478"/>
                  </a:cubicBezTo>
                  <a:cubicBezTo>
                    <a:pt x="7800" y="1397"/>
                    <a:pt x="7886" y="3695"/>
                    <a:pt x="7993" y="5763"/>
                  </a:cubicBezTo>
                  <a:cubicBezTo>
                    <a:pt x="8100" y="7831"/>
                    <a:pt x="8229" y="9670"/>
                    <a:pt x="8529" y="10589"/>
                  </a:cubicBezTo>
                  <a:cubicBezTo>
                    <a:pt x="8829" y="11508"/>
                    <a:pt x="9300" y="11508"/>
                    <a:pt x="9879" y="10129"/>
                  </a:cubicBezTo>
                  <a:cubicBezTo>
                    <a:pt x="10457" y="8750"/>
                    <a:pt x="11143" y="5993"/>
                    <a:pt x="11636" y="4614"/>
                  </a:cubicBezTo>
                  <a:cubicBezTo>
                    <a:pt x="12129" y="3236"/>
                    <a:pt x="12429" y="3236"/>
                    <a:pt x="12664" y="4614"/>
                  </a:cubicBezTo>
                  <a:cubicBezTo>
                    <a:pt x="12900" y="5993"/>
                    <a:pt x="13071" y="8750"/>
                    <a:pt x="13371" y="10589"/>
                  </a:cubicBezTo>
                  <a:cubicBezTo>
                    <a:pt x="13671" y="12427"/>
                    <a:pt x="14100" y="13346"/>
                    <a:pt x="14529" y="12657"/>
                  </a:cubicBezTo>
                  <a:cubicBezTo>
                    <a:pt x="14957" y="11968"/>
                    <a:pt x="15386" y="9670"/>
                    <a:pt x="15814" y="8061"/>
                  </a:cubicBezTo>
                  <a:cubicBezTo>
                    <a:pt x="16243" y="6453"/>
                    <a:pt x="16671" y="5533"/>
                    <a:pt x="17143" y="6223"/>
                  </a:cubicBezTo>
                  <a:cubicBezTo>
                    <a:pt x="17614" y="6912"/>
                    <a:pt x="18129" y="9210"/>
                    <a:pt x="18771" y="9440"/>
                  </a:cubicBezTo>
                  <a:cubicBezTo>
                    <a:pt x="19414" y="9670"/>
                    <a:pt x="20186" y="7831"/>
                    <a:pt x="20679" y="6682"/>
                  </a:cubicBezTo>
                  <a:cubicBezTo>
                    <a:pt x="21171" y="5533"/>
                    <a:pt x="21386" y="5074"/>
                    <a:pt x="21600" y="46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선"/>
            <p:cNvSpPr/>
            <p:nvPr/>
          </p:nvSpPr>
          <p:spPr>
            <a:xfrm>
              <a:off x="2272114" y="811469"/>
              <a:ext cx="30055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선"/>
            <p:cNvSpPr/>
            <p:nvPr/>
          </p:nvSpPr>
          <p:spPr>
            <a:xfrm>
              <a:off x="2205994" y="890089"/>
              <a:ext cx="150273" cy="1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0" y="5314"/>
                  </a:moveTo>
                  <a:cubicBezTo>
                    <a:pt x="6048" y="3514"/>
                    <a:pt x="12096" y="1714"/>
                    <a:pt x="15984" y="814"/>
                  </a:cubicBezTo>
                  <a:cubicBezTo>
                    <a:pt x="19872" y="-86"/>
                    <a:pt x="21600" y="-86"/>
                    <a:pt x="21600" y="94"/>
                  </a:cubicBezTo>
                  <a:cubicBezTo>
                    <a:pt x="21600" y="274"/>
                    <a:pt x="19872" y="634"/>
                    <a:pt x="17856" y="2074"/>
                  </a:cubicBezTo>
                  <a:cubicBezTo>
                    <a:pt x="15840" y="3514"/>
                    <a:pt x="13536" y="6034"/>
                    <a:pt x="11808" y="8014"/>
                  </a:cubicBezTo>
                  <a:cubicBezTo>
                    <a:pt x="10080" y="9994"/>
                    <a:pt x="8928" y="11434"/>
                    <a:pt x="8208" y="13594"/>
                  </a:cubicBezTo>
                  <a:cubicBezTo>
                    <a:pt x="7488" y="15754"/>
                    <a:pt x="7200" y="18634"/>
                    <a:pt x="7776" y="20074"/>
                  </a:cubicBezTo>
                  <a:cubicBezTo>
                    <a:pt x="8352" y="21514"/>
                    <a:pt x="9792" y="21514"/>
                    <a:pt x="11952" y="20974"/>
                  </a:cubicBezTo>
                  <a:cubicBezTo>
                    <a:pt x="14112" y="20434"/>
                    <a:pt x="16992" y="19354"/>
                    <a:pt x="18576" y="17914"/>
                  </a:cubicBezTo>
                  <a:cubicBezTo>
                    <a:pt x="20160" y="16474"/>
                    <a:pt x="20448" y="14674"/>
                    <a:pt x="19440" y="13414"/>
                  </a:cubicBezTo>
                  <a:cubicBezTo>
                    <a:pt x="18432" y="12154"/>
                    <a:pt x="16128" y="11434"/>
                    <a:pt x="14112" y="11434"/>
                  </a:cubicBezTo>
                  <a:cubicBezTo>
                    <a:pt x="12096" y="11434"/>
                    <a:pt x="10368" y="12154"/>
                    <a:pt x="8640" y="1287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선"/>
            <p:cNvSpPr/>
            <p:nvPr/>
          </p:nvSpPr>
          <p:spPr>
            <a:xfrm>
              <a:off x="2240926" y="1021850"/>
              <a:ext cx="151407" cy="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61" extrusionOk="0">
                  <a:moveTo>
                    <a:pt x="4367" y="1507"/>
                  </a:moveTo>
                  <a:cubicBezTo>
                    <a:pt x="2964" y="5526"/>
                    <a:pt x="1562" y="9544"/>
                    <a:pt x="720" y="13060"/>
                  </a:cubicBezTo>
                  <a:cubicBezTo>
                    <a:pt x="-121" y="16577"/>
                    <a:pt x="-402" y="19591"/>
                    <a:pt x="860" y="20595"/>
                  </a:cubicBezTo>
                  <a:cubicBezTo>
                    <a:pt x="2123" y="21600"/>
                    <a:pt x="4928" y="20595"/>
                    <a:pt x="8575" y="16828"/>
                  </a:cubicBezTo>
                  <a:cubicBezTo>
                    <a:pt x="12221" y="13060"/>
                    <a:pt x="16710" y="6530"/>
                    <a:pt x="21198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선"/>
            <p:cNvSpPr/>
            <p:nvPr/>
          </p:nvSpPr>
          <p:spPr>
            <a:xfrm>
              <a:off x="2392332" y="871578"/>
              <a:ext cx="102186" cy="16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0"/>
                  </a:moveTo>
                  <a:cubicBezTo>
                    <a:pt x="424" y="6353"/>
                    <a:pt x="847" y="12706"/>
                    <a:pt x="1059" y="16518"/>
                  </a:cubicBezTo>
                  <a:cubicBezTo>
                    <a:pt x="1271" y="20329"/>
                    <a:pt x="1271" y="21600"/>
                    <a:pt x="1482" y="21219"/>
                  </a:cubicBezTo>
                  <a:cubicBezTo>
                    <a:pt x="1694" y="20838"/>
                    <a:pt x="2118" y="18805"/>
                    <a:pt x="3388" y="16391"/>
                  </a:cubicBezTo>
                  <a:cubicBezTo>
                    <a:pt x="4659" y="13976"/>
                    <a:pt x="6776" y="11181"/>
                    <a:pt x="9953" y="9784"/>
                  </a:cubicBezTo>
                  <a:cubicBezTo>
                    <a:pt x="13129" y="8386"/>
                    <a:pt x="17365" y="8386"/>
                    <a:pt x="21600" y="838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선"/>
            <p:cNvSpPr/>
            <p:nvPr/>
          </p:nvSpPr>
          <p:spPr>
            <a:xfrm>
              <a:off x="2326212" y="1106754"/>
              <a:ext cx="110511" cy="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62" extrusionOk="0">
                  <a:moveTo>
                    <a:pt x="0" y="13162"/>
                  </a:moveTo>
                  <a:cubicBezTo>
                    <a:pt x="3471" y="8662"/>
                    <a:pt x="6943" y="4162"/>
                    <a:pt x="9643" y="1912"/>
                  </a:cubicBezTo>
                  <a:cubicBezTo>
                    <a:pt x="12343" y="-338"/>
                    <a:pt x="14271" y="-338"/>
                    <a:pt x="16200" y="562"/>
                  </a:cubicBezTo>
                  <a:cubicBezTo>
                    <a:pt x="18129" y="1462"/>
                    <a:pt x="20057" y="3262"/>
                    <a:pt x="20829" y="6862"/>
                  </a:cubicBezTo>
                  <a:cubicBezTo>
                    <a:pt x="21600" y="10462"/>
                    <a:pt x="21214" y="15862"/>
                    <a:pt x="20829" y="2126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선"/>
            <p:cNvSpPr/>
            <p:nvPr/>
          </p:nvSpPr>
          <p:spPr>
            <a:xfrm>
              <a:off x="2500527" y="991796"/>
              <a:ext cx="82150" cy="5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9483" y="0"/>
                  </a:moveTo>
                  <a:cubicBezTo>
                    <a:pt x="7376" y="2979"/>
                    <a:pt x="5268" y="5959"/>
                    <a:pt x="3951" y="9310"/>
                  </a:cubicBezTo>
                  <a:cubicBezTo>
                    <a:pt x="2634" y="12662"/>
                    <a:pt x="2107" y="16386"/>
                    <a:pt x="3161" y="18621"/>
                  </a:cubicBezTo>
                  <a:cubicBezTo>
                    <a:pt x="4215" y="20855"/>
                    <a:pt x="6849" y="21600"/>
                    <a:pt x="9483" y="21228"/>
                  </a:cubicBezTo>
                  <a:cubicBezTo>
                    <a:pt x="12117" y="20855"/>
                    <a:pt x="14751" y="19366"/>
                    <a:pt x="17122" y="17503"/>
                  </a:cubicBezTo>
                  <a:cubicBezTo>
                    <a:pt x="19493" y="15641"/>
                    <a:pt x="21600" y="13407"/>
                    <a:pt x="21600" y="11172"/>
                  </a:cubicBezTo>
                  <a:cubicBezTo>
                    <a:pt x="21600" y="8938"/>
                    <a:pt x="19493" y="6703"/>
                    <a:pt x="15541" y="6703"/>
                  </a:cubicBezTo>
                  <a:cubicBezTo>
                    <a:pt x="11590" y="6703"/>
                    <a:pt x="5795" y="8938"/>
                    <a:pt x="0" y="1117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선"/>
            <p:cNvSpPr/>
            <p:nvPr/>
          </p:nvSpPr>
          <p:spPr>
            <a:xfrm>
              <a:off x="2620746" y="949719"/>
              <a:ext cx="1202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선"/>
            <p:cNvSpPr/>
            <p:nvPr/>
          </p:nvSpPr>
          <p:spPr>
            <a:xfrm>
              <a:off x="2574662" y="1136057"/>
              <a:ext cx="17231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extrusionOk="0">
                  <a:moveTo>
                    <a:pt x="502" y="0"/>
                  </a:moveTo>
                  <a:cubicBezTo>
                    <a:pt x="251" y="3600"/>
                    <a:pt x="0" y="7200"/>
                    <a:pt x="0" y="10800"/>
                  </a:cubicBezTo>
                  <a:cubicBezTo>
                    <a:pt x="0" y="14400"/>
                    <a:pt x="251" y="18000"/>
                    <a:pt x="1130" y="19800"/>
                  </a:cubicBezTo>
                  <a:cubicBezTo>
                    <a:pt x="2009" y="21600"/>
                    <a:pt x="3516" y="21600"/>
                    <a:pt x="7033" y="18720"/>
                  </a:cubicBezTo>
                  <a:cubicBezTo>
                    <a:pt x="10549" y="15840"/>
                    <a:pt x="16074" y="10080"/>
                    <a:pt x="21600" y="432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선"/>
            <p:cNvSpPr/>
            <p:nvPr/>
          </p:nvSpPr>
          <p:spPr>
            <a:xfrm>
              <a:off x="0" y="1731135"/>
              <a:ext cx="2097800" cy="2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0" y="0"/>
                    <a:pt x="660" y="0"/>
                    <a:pt x="1238" y="0"/>
                  </a:cubicBezTo>
                  <a:cubicBezTo>
                    <a:pt x="1815" y="0"/>
                    <a:pt x="2641" y="0"/>
                    <a:pt x="3383" y="1543"/>
                  </a:cubicBezTo>
                  <a:cubicBezTo>
                    <a:pt x="4126" y="3086"/>
                    <a:pt x="4786" y="6171"/>
                    <a:pt x="5415" y="9257"/>
                  </a:cubicBezTo>
                  <a:cubicBezTo>
                    <a:pt x="6045" y="12343"/>
                    <a:pt x="6643" y="15429"/>
                    <a:pt x="7293" y="17743"/>
                  </a:cubicBezTo>
                  <a:cubicBezTo>
                    <a:pt x="7943" y="20057"/>
                    <a:pt x="8644" y="21600"/>
                    <a:pt x="9294" y="21600"/>
                  </a:cubicBezTo>
                  <a:cubicBezTo>
                    <a:pt x="9944" y="21600"/>
                    <a:pt x="10542" y="20057"/>
                    <a:pt x="11099" y="18514"/>
                  </a:cubicBezTo>
                  <a:cubicBezTo>
                    <a:pt x="11656" y="16971"/>
                    <a:pt x="12172" y="15429"/>
                    <a:pt x="12811" y="13114"/>
                  </a:cubicBezTo>
                  <a:cubicBezTo>
                    <a:pt x="13451" y="10800"/>
                    <a:pt x="14214" y="7714"/>
                    <a:pt x="14947" y="6171"/>
                  </a:cubicBezTo>
                  <a:cubicBezTo>
                    <a:pt x="15679" y="4629"/>
                    <a:pt x="16381" y="4629"/>
                    <a:pt x="16948" y="6171"/>
                  </a:cubicBezTo>
                  <a:cubicBezTo>
                    <a:pt x="17515" y="7714"/>
                    <a:pt x="17948" y="10800"/>
                    <a:pt x="18382" y="11571"/>
                  </a:cubicBezTo>
                  <a:cubicBezTo>
                    <a:pt x="18815" y="12343"/>
                    <a:pt x="19248" y="10800"/>
                    <a:pt x="19671" y="9257"/>
                  </a:cubicBezTo>
                  <a:cubicBezTo>
                    <a:pt x="20094" y="7714"/>
                    <a:pt x="20507" y="6171"/>
                    <a:pt x="20826" y="7714"/>
                  </a:cubicBezTo>
                  <a:cubicBezTo>
                    <a:pt x="21146" y="9257"/>
                    <a:pt x="21373" y="13886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1D7C57-6BB4-BE46-A7AB-0848A22E5A5C}"/>
              </a:ext>
            </a:extLst>
          </p:cNvPr>
          <p:cNvSpPr txBox="1"/>
          <p:nvPr/>
        </p:nvSpPr>
        <p:spPr>
          <a:xfrm>
            <a:off x="882316" y="994611"/>
            <a:ext cx="13058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3A07921-D20B-3D4D-A9C5-F9AC60F60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7" y="1628653"/>
            <a:ext cx="4574755" cy="1882019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BEB38DE-A916-C74C-A4DE-F10DF7DC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0" y="1459567"/>
            <a:ext cx="5259578" cy="4406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92520-8810-1E48-8FE3-9489F6CCE986}"/>
              </a:ext>
            </a:extLst>
          </p:cNvPr>
          <p:cNvSpPr txBox="1"/>
          <p:nvPr/>
        </p:nvSpPr>
        <p:spPr>
          <a:xfrm>
            <a:off x="360259" y="3910328"/>
            <a:ext cx="554574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무선 신호 전송 수신이 가능한 라디오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HackRF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One7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를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사용 함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라디오를 통해 공격가능한지 확인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녹음은 소니 </a:t>
            </a:r>
            <a:r>
              <a:rPr lang="en-US" altLang="ko-KR" dirty="0"/>
              <a:t>ECM – PCV80U </a:t>
            </a:r>
            <a:r>
              <a:rPr lang="ko-KR" altLang="en-US" dirty="0"/>
              <a:t>로 녹음되었다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각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Adversarial Example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을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회 재생하고 얻은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인식결과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8677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Sejong University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18011549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0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133" name="그리기"/>
          <p:cNvGrpSpPr/>
          <p:nvPr/>
        </p:nvGrpSpPr>
        <p:grpSpPr>
          <a:xfrm>
            <a:off x="6996671" y="2861181"/>
            <a:ext cx="3522380" cy="1759187"/>
            <a:chOff x="0" y="0"/>
            <a:chExt cx="3522378" cy="1759185"/>
          </a:xfrm>
        </p:grpSpPr>
        <p:sp>
          <p:nvSpPr>
            <p:cNvPr id="107" name="선"/>
            <p:cNvSpPr/>
            <p:nvPr/>
          </p:nvSpPr>
          <p:spPr>
            <a:xfrm>
              <a:off x="1831006" y="0"/>
              <a:ext cx="93632" cy="125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520" y="0"/>
                  </a:moveTo>
                  <a:cubicBezTo>
                    <a:pt x="70" y="554"/>
                    <a:pt x="-380" y="1108"/>
                    <a:pt x="520" y="1869"/>
                  </a:cubicBezTo>
                  <a:cubicBezTo>
                    <a:pt x="1420" y="2631"/>
                    <a:pt x="3670" y="3600"/>
                    <a:pt x="5020" y="4171"/>
                  </a:cubicBezTo>
                  <a:cubicBezTo>
                    <a:pt x="6370" y="4742"/>
                    <a:pt x="6820" y="4915"/>
                    <a:pt x="7945" y="5071"/>
                  </a:cubicBezTo>
                  <a:cubicBezTo>
                    <a:pt x="9070" y="5227"/>
                    <a:pt x="10870" y="5365"/>
                    <a:pt x="12895" y="5417"/>
                  </a:cubicBezTo>
                  <a:cubicBezTo>
                    <a:pt x="14920" y="5469"/>
                    <a:pt x="17170" y="5435"/>
                    <a:pt x="18745" y="5262"/>
                  </a:cubicBezTo>
                  <a:cubicBezTo>
                    <a:pt x="20320" y="5088"/>
                    <a:pt x="21220" y="4777"/>
                    <a:pt x="20995" y="4725"/>
                  </a:cubicBezTo>
                  <a:cubicBezTo>
                    <a:pt x="20770" y="4673"/>
                    <a:pt x="19420" y="4881"/>
                    <a:pt x="17845" y="5435"/>
                  </a:cubicBezTo>
                  <a:cubicBezTo>
                    <a:pt x="16270" y="5988"/>
                    <a:pt x="14470" y="6888"/>
                    <a:pt x="12895" y="7927"/>
                  </a:cubicBezTo>
                  <a:cubicBezTo>
                    <a:pt x="11320" y="8965"/>
                    <a:pt x="9970" y="10142"/>
                    <a:pt x="8620" y="11302"/>
                  </a:cubicBezTo>
                  <a:cubicBezTo>
                    <a:pt x="7270" y="12462"/>
                    <a:pt x="5920" y="13604"/>
                    <a:pt x="5245" y="14867"/>
                  </a:cubicBezTo>
                  <a:cubicBezTo>
                    <a:pt x="4570" y="16131"/>
                    <a:pt x="4570" y="17515"/>
                    <a:pt x="4795" y="18658"/>
                  </a:cubicBezTo>
                  <a:cubicBezTo>
                    <a:pt x="5020" y="19800"/>
                    <a:pt x="5470" y="20700"/>
                    <a:pt x="592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선"/>
            <p:cNvSpPr/>
            <p:nvPr/>
          </p:nvSpPr>
          <p:spPr>
            <a:xfrm>
              <a:off x="1959548" y="456827"/>
              <a:ext cx="282512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281" y="0"/>
                    <a:pt x="12562" y="0"/>
                    <a:pt x="16162" y="3600"/>
                  </a:cubicBezTo>
                  <a:cubicBezTo>
                    <a:pt x="19762" y="7200"/>
                    <a:pt x="20681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선"/>
            <p:cNvSpPr/>
            <p:nvPr/>
          </p:nvSpPr>
          <p:spPr>
            <a:xfrm>
              <a:off x="2151896" y="402729"/>
              <a:ext cx="71189" cy="192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extrusionOk="0">
                  <a:moveTo>
                    <a:pt x="12600" y="0"/>
                  </a:moveTo>
                  <a:cubicBezTo>
                    <a:pt x="16800" y="1800"/>
                    <a:pt x="21000" y="3600"/>
                    <a:pt x="21300" y="6188"/>
                  </a:cubicBezTo>
                  <a:cubicBezTo>
                    <a:pt x="21600" y="8775"/>
                    <a:pt x="18000" y="12150"/>
                    <a:pt x="13800" y="14850"/>
                  </a:cubicBezTo>
                  <a:cubicBezTo>
                    <a:pt x="9600" y="17550"/>
                    <a:pt x="4800" y="19575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선"/>
            <p:cNvSpPr/>
            <p:nvPr/>
          </p:nvSpPr>
          <p:spPr>
            <a:xfrm>
              <a:off x="2440419" y="186337"/>
              <a:ext cx="1" cy="6012"/>
            </a:xfrm>
            <a:prstGeom prst="ellipse">
              <a:avLst/>
            </a:pr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선"/>
            <p:cNvSpPr/>
            <p:nvPr/>
          </p:nvSpPr>
          <p:spPr>
            <a:xfrm>
              <a:off x="2434408" y="288522"/>
              <a:ext cx="601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선"/>
            <p:cNvSpPr/>
            <p:nvPr/>
          </p:nvSpPr>
          <p:spPr>
            <a:xfrm>
              <a:off x="2476484" y="270489"/>
              <a:ext cx="120219" cy="2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60" y="19800"/>
                    <a:pt x="11520" y="18000"/>
                    <a:pt x="15120" y="14400"/>
                  </a:cubicBezTo>
                  <a:cubicBezTo>
                    <a:pt x="18720" y="10800"/>
                    <a:pt x="20160" y="54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선"/>
            <p:cNvSpPr/>
            <p:nvPr/>
          </p:nvSpPr>
          <p:spPr>
            <a:xfrm>
              <a:off x="2539332" y="162293"/>
              <a:ext cx="9283" cy="27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extrusionOk="0">
                  <a:moveTo>
                    <a:pt x="20015" y="0"/>
                  </a:moveTo>
                  <a:cubicBezTo>
                    <a:pt x="11375" y="5478"/>
                    <a:pt x="2735" y="10957"/>
                    <a:pt x="575" y="14557"/>
                  </a:cubicBezTo>
                  <a:cubicBezTo>
                    <a:pt x="-1585" y="18157"/>
                    <a:pt x="2735" y="19878"/>
                    <a:pt x="7056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선"/>
            <p:cNvSpPr/>
            <p:nvPr/>
          </p:nvSpPr>
          <p:spPr>
            <a:xfrm>
              <a:off x="2596702" y="292696"/>
              <a:ext cx="156284" cy="15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1" extrusionOk="0">
                  <a:moveTo>
                    <a:pt x="0" y="9274"/>
                  </a:moveTo>
                  <a:cubicBezTo>
                    <a:pt x="3046" y="9000"/>
                    <a:pt x="6092" y="8727"/>
                    <a:pt x="8862" y="7907"/>
                  </a:cubicBezTo>
                  <a:cubicBezTo>
                    <a:pt x="11631" y="7086"/>
                    <a:pt x="14123" y="5719"/>
                    <a:pt x="15785" y="4352"/>
                  </a:cubicBezTo>
                  <a:cubicBezTo>
                    <a:pt x="17446" y="2985"/>
                    <a:pt x="18277" y="1618"/>
                    <a:pt x="18000" y="798"/>
                  </a:cubicBezTo>
                  <a:cubicBezTo>
                    <a:pt x="17723" y="-23"/>
                    <a:pt x="16338" y="-296"/>
                    <a:pt x="13985" y="388"/>
                  </a:cubicBezTo>
                  <a:cubicBezTo>
                    <a:pt x="11631" y="1071"/>
                    <a:pt x="8308" y="2712"/>
                    <a:pt x="5815" y="5036"/>
                  </a:cubicBezTo>
                  <a:cubicBezTo>
                    <a:pt x="3323" y="7360"/>
                    <a:pt x="1662" y="10367"/>
                    <a:pt x="1523" y="13375"/>
                  </a:cubicBezTo>
                  <a:cubicBezTo>
                    <a:pt x="1385" y="16382"/>
                    <a:pt x="2769" y="19390"/>
                    <a:pt x="6092" y="20347"/>
                  </a:cubicBezTo>
                  <a:cubicBezTo>
                    <a:pt x="9415" y="21304"/>
                    <a:pt x="14677" y="20210"/>
                    <a:pt x="17585" y="18980"/>
                  </a:cubicBezTo>
                  <a:cubicBezTo>
                    <a:pt x="20492" y="17750"/>
                    <a:pt x="21046" y="16382"/>
                    <a:pt x="21600" y="15015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선"/>
            <p:cNvSpPr/>
            <p:nvPr/>
          </p:nvSpPr>
          <p:spPr>
            <a:xfrm>
              <a:off x="2758996" y="294533"/>
              <a:ext cx="132240" cy="13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extrusionOk="0">
                  <a:moveTo>
                    <a:pt x="0" y="0"/>
                  </a:moveTo>
                  <a:cubicBezTo>
                    <a:pt x="327" y="5246"/>
                    <a:pt x="655" y="10491"/>
                    <a:pt x="655" y="14349"/>
                  </a:cubicBezTo>
                  <a:cubicBezTo>
                    <a:pt x="655" y="18206"/>
                    <a:pt x="327" y="20674"/>
                    <a:pt x="491" y="21137"/>
                  </a:cubicBezTo>
                  <a:cubicBezTo>
                    <a:pt x="655" y="21600"/>
                    <a:pt x="1309" y="20057"/>
                    <a:pt x="2782" y="17589"/>
                  </a:cubicBezTo>
                  <a:cubicBezTo>
                    <a:pt x="4255" y="15120"/>
                    <a:pt x="6545" y="11726"/>
                    <a:pt x="9818" y="10029"/>
                  </a:cubicBezTo>
                  <a:cubicBezTo>
                    <a:pt x="13091" y="8331"/>
                    <a:pt x="17345" y="8331"/>
                    <a:pt x="21600" y="833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선"/>
            <p:cNvSpPr/>
            <p:nvPr/>
          </p:nvSpPr>
          <p:spPr>
            <a:xfrm>
              <a:off x="2862683" y="298707"/>
              <a:ext cx="166804" cy="14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71" extrusionOk="0">
                  <a:moveTo>
                    <a:pt x="11378" y="9406"/>
                  </a:moveTo>
                  <a:cubicBezTo>
                    <a:pt x="12150" y="7885"/>
                    <a:pt x="12921" y="6364"/>
                    <a:pt x="13564" y="4843"/>
                  </a:cubicBezTo>
                  <a:cubicBezTo>
                    <a:pt x="14207" y="3322"/>
                    <a:pt x="14721" y="1801"/>
                    <a:pt x="14336" y="888"/>
                  </a:cubicBezTo>
                  <a:cubicBezTo>
                    <a:pt x="13950" y="-25"/>
                    <a:pt x="12664" y="-329"/>
                    <a:pt x="10864" y="432"/>
                  </a:cubicBezTo>
                  <a:cubicBezTo>
                    <a:pt x="9064" y="1192"/>
                    <a:pt x="6750" y="3017"/>
                    <a:pt x="4821" y="5451"/>
                  </a:cubicBezTo>
                  <a:cubicBezTo>
                    <a:pt x="2893" y="7885"/>
                    <a:pt x="1350" y="10927"/>
                    <a:pt x="578" y="13209"/>
                  </a:cubicBezTo>
                  <a:cubicBezTo>
                    <a:pt x="-193" y="15491"/>
                    <a:pt x="-193" y="17012"/>
                    <a:pt x="578" y="17772"/>
                  </a:cubicBezTo>
                  <a:cubicBezTo>
                    <a:pt x="1350" y="18533"/>
                    <a:pt x="2893" y="18533"/>
                    <a:pt x="5207" y="17164"/>
                  </a:cubicBezTo>
                  <a:cubicBezTo>
                    <a:pt x="7521" y="15795"/>
                    <a:pt x="10607" y="13057"/>
                    <a:pt x="13050" y="10775"/>
                  </a:cubicBezTo>
                  <a:cubicBezTo>
                    <a:pt x="15493" y="8494"/>
                    <a:pt x="17293" y="6668"/>
                    <a:pt x="18064" y="6668"/>
                  </a:cubicBezTo>
                  <a:cubicBezTo>
                    <a:pt x="18836" y="6668"/>
                    <a:pt x="18578" y="8494"/>
                    <a:pt x="18321" y="10167"/>
                  </a:cubicBezTo>
                  <a:cubicBezTo>
                    <a:pt x="18064" y="11840"/>
                    <a:pt x="17807" y="13361"/>
                    <a:pt x="17678" y="15034"/>
                  </a:cubicBezTo>
                  <a:cubicBezTo>
                    <a:pt x="17550" y="16708"/>
                    <a:pt x="17550" y="18533"/>
                    <a:pt x="18193" y="19598"/>
                  </a:cubicBezTo>
                  <a:cubicBezTo>
                    <a:pt x="18836" y="20663"/>
                    <a:pt x="20121" y="20967"/>
                    <a:pt x="21407" y="21271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선"/>
            <p:cNvSpPr/>
            <p:nvPr/>
          </p:nvSpPr>
          <p:spPr>
            <a:xfrm>
              <a:off x="3041508" y="288522"/>
              <a:ext cx="144262" cy="1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선"/>
            <p:cNvSpPr/>
            <p:nvPr/>
          </p:nvSpPr>
          <p:spPr>
            <a:xfrm>
              <a:off x="3078787" y="210380"/>
              <a:ext cx="34852" cy="23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extrusionOk="0">
                  <a:moveTo>
                    <a:pt x="20873" y="0"/>
                  </a:moveTo>
                  <a:cubicBezTo>
                    <a:pt x="13673" y="5723"/>
                    <a:pt x="6473" y="11446"/>
                    <a:pt x="2873" y="14769"/>
                  </a:cubicBezTo>
                  <a:cubicBezTo>
                    <a:pt x="-727" y="18092"/>
                    <a:pt x="-727" y="19015"/>
                    <a:pt x="1673" y="19754"/>
                  </a:cubicBezTo>
                  <a:cubicBezTo>
                    <a:pt x="4073" y="20492"/>
                    <a:pt x="8873" y="21046"/>
                    <a:pt x="13673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선"/>
            <p:cNvSpPr/>
            <p:nvPr/>
          </p:nvSpPr>
          <p:spPr>
            <a:xfrm>
              <a:off x="3155715" y="216391"/>
              <a:ext cx="54098" cy="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선"/>
            <p:cNvSpPr/>
            <p:nvPr/>
          </p:nvSpPr>
          <p:spPr>
            <a:xfrm>
              <a:off x="3185769" y="282511"/>
              <a:ext cx="6012" cy="14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선"/>
            <p:cNvSpPr/>
            <p:nvPr/>
          </p:nvSpPr>
          <p:spPr>
            <a:xfrm>
              <a:off x="3225530" y="318576"/>
              <a:ext cx="123461" cy="8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52" extrusionOk="0">
                  <a:moveTo>
                    <a:pt x="2415" y="7902"/>
                  </a:moveTo>
                  <a:cubicBezTo>
                    <a:pt x="1065" y="12117"/>
                    <a:pt x="-285" y="16332"/>
                    <a:pt x="52" y="18702"/>
                  </a:cubicBezTo>
                  <a:cubicBezTo>
                    <a:pt x="390" y="21073"/>
                    <a:pt x="2415" y="21600"/>
                    <a:pt x="5452" y="20810"/>
                  </a:cubicBezTo>
                  <a:cubicBezTo>
                    <a:pt x="8490" y="20020"/>
                    <a:pt x="12540" y="17912"/>
                    <a:pt x="15240" y="16068"/>
                  </a:cubicBezTo>
                  <a:cubicBezTo>
                    <a:pt x="17940" y="14224"/>
                    <a:pt x="19290" y="12644"/>
                    <a:pt x="20134" y="10537"/>
                  </a:cubicBezTo>
                  <a:cubicBezTo>
                    <a:pt x="20977" y="8429"/>
                    <a:pt x="21315" y="5795"/>
                    <a:pt x="19290" y="3951"/>
                  </a:cubicBezTo>
                  <a:cubicBezTo>
                    <a:pt x="17265" y="2107"/>
                    <a:pt x="12877" y="1054"/>
                    <a:pt x="9840" y="527"/>
                  </a:cubicBezTo>
                  <a:cubicBezTo>
                    <a:pt x="6802" y="0"/>
                    <a:pt x="5115" y="0"/>
                    <a:pt x="3427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선"/>
            <p:cNvSpPr/>
            <p:nvPr/>
          </p:nvSpPr>
          <p:spPr>
            <a:xfrm>
              <a:off x="3372106" y="288522"/>
              <a:ext cx="150273" cy="12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2" y="1029"/>
                    <a:pt x="2304" y="2057"/>
                    <a:pt x="2880" y="4800"/>
                  </a:cubicBezTo>
                  <a:cubicBezTo>
                    <a:pt x="3456" y="7543"/>
                    <a:pt x="3456" y="12000"/>
                    <a:pt x="3312" y="15086"/>
                  </a:cubicBezTo>
                  <a:cubicBezTo>
                    <a:pt x="3168" y="18171"/>
                    <a:pt x="2880" y="19886"/>
                    <a:pt x="3168" y="19543"/>
                  </a:cubicBezTo>
                  <a:cubicBezTo>
                    <a:pt x="3456" y="19200"/>
                    <a:pt x="4320" y="16800"/>
                    <a:pt x="6336" y="13543"/>
                  </a:cubicBezTo>
                  <a:cubicBezTo>
                    <a:pt x="8352" y="10286"/>
                    <a:pt x="11520" y="6171"/>
                    <a:pt x="13968" y="4114"/>
                  </a:cubicBezTo>
                  <a:cubicBezTo>
                    <a:pt x="16416" y="2057"/>
                    <a:pt x="18144" y="2057"/>
                    <a:pt x="19296" y="3086"/>
                  </a:cubicBezTo>
                  <a:cubicBezTo>
                    <a:pt x="20448" y="4114"/>
                    <a:pt x="21024" y="6171"/>
                    <a:pt x="21312" y="9429"/>
                  </a:cubicBezTo>
                  <a:cubicBezTo>
                    <a:pt x="21600" y="12686"/>
                    <a:pt x="21600" y="17143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선"/>
            <p:cNvSpPr/>
            <p:nvPr/>
          </p:nvSpPr>
          <p:spPr>
            <a:xfrm>
              <a:off x="2368288" y="544905"/>
              <a:ext cx="1009830" cy="9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extrusionOk="0">
                  <a:moveTo>
                    <a:pt x="0" y="21159"/>
                  </a:moveTo>
                  <a:cubicBezTo>
                    <a:pt x="471" y="16563"/>
                    <a:pt x="943" y="11967"/>
                    <a:pt x="1264" y="8980"/>
                  </a:cubicBezTo>
                  <a:cubicBezTo>
                    <a:pt x="1586" y="5993"/>
                    <a:pt x="1757" y="4614"/>
                    <a:pt x="2164" y="4614"/>
                  </a:cubicBezTo>
                  <a:cubicBezTo>
                    <a:pt x="2571" y="4614"/>
                    <a:pt x="3214" y="5993"/>
                    <a:pt x="3879" y="6682"/>
                  </a:cubicBezTo>
                  <a:cubicBezTo>
                    <a:pt x="4543" y="7372"/>
                    <a:pt x="5229" y="7372"/>
                    <a:pt x="5764" y="6223"/>
                  </a:cubicBezTo>
                  <a:cubicBezTo>
                    <a:pt x="6300" y="5074"/>
                    <a:pt x="6686" y="2776"/>
                    <a:pt x="6986" y="1397"/>
                  </a:cubicBezTo>
                  <a:cubicBezTo>
                    <a:pt x="7286" y="19"/>
                    <a:pt x="7500" y="-441"/>
                    <a:pt x="7650" y="478"/>
                  </a:cubicBezTo>
                  <a:cubicBezTo>
                    <a:pt x="7800" y="1397"/>
                    <a:pt x="7886" y="3695"/>
                    <a:pt x="7993" y="5763"/>
                  </a:cubicBezTo>
                  <a:cubicBezTo>
                    <a:pt x="8100" y="7831"/>
                    <a:pt x="8229" y="9670"/>
                    <a:pt x="8529" y="10589"/>
                  </a:cubicBezTo>
                  <a:cubicBezTo>
                    <a:pt x="8829" y="11508"/>
                    <a:pt x="9300" y="11508"/>
                    <a:pt x="9879" y="10129"/>
                  </a:cubicBezTo>
                  <a:cubicBezTo>
                    <a:pt x="10457" y="8750"/>
                    <a:pt x="11143" y="5993"/>
                    <a:pt x="11636" y="4614"/>
                  </a:cubicBezTo>
                  <a:cubicBezTo>
                    <a:pt x="12129" y="3236"/>
                    <a:pt x="12429" y="3236"/>
                    <a:pt x="12664" y="4614"/>
                  </a:cubicBezTo>
                  <a:cubicBezTo>
                    <a:pt x="12900" y="5993"/>
                    <a:pt x="13071" y="8750"/>
                    <a:pt x="13371" y="10589"/>
                  </a:cubicBezTo>
                  <a:cubicBezTo>
                    <a:pt x="13671" y="12427"/>
                    <a:pt x="14100" y="13346"/>
                    <a:pt x="14529" y="12657"/>
                  </a:cubicBezTo>
                  <a:cubicBezTo>
                    <a:pt x="14957" y="11968"/>
                    <a:pt x="15386" y="9670"/>
                    <a:pt x="15814" y="8061"/>
                  </a:cubicBezTo>
                  <a:cubicBezTo>
                    <a:pt x="16243" y="6453"/>
                    <a:pt x="16671" y="5533"/>
                    <a:pt x="17143" y="6223"/>
                  </a:cubicBezTo>
                  <a:cubicBezTo>
                    <a:pt x="17614" y="6912"/>
                    <a:pt x="18129" y="9210"/>
                    <a:pt x="18771" y="9440"/>
                  </a:cubicBezTo>
                  <a:cubicBezTo>
                    <a:pt x="19414" y="9670"/>
                    <a:pt x="20186" y="7831"/>
                    <a:pt x="20679" y="6682"/>
                  </a:cubicBezTo>
                  <a:cubicBezTo>
                    <a:pt x="21171" y="5533"/>
                    <a:pt x="21386" y="5074"/>
                    <a:pt x="21600" y="46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선"/>
            <p:cNvSpPr/>
            <p:nvPr/>
          </p:nvSpPr>
          <p:spPr>
            <a:xfrm>
              <a:off x="2272114" y="811469"/>
              <a:ext cx="30055" cy="5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선"/>
            <p:cNvSpPr/>
            <p:nvPr/>
          </p:nvSpPr>
          <p:spPr>
            <a:xfrm>
              <a:off x="2205994" y="890089"/>
              <a:ext cx="150273" cy="1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extrusionOk="0">
                  <a:moveTo>
                    <a:pt x="0" y="5314"/>
                  </a:moveTo>
                  <a:cubicBezTo>
                    <a:pt x="6048" y="3514"/>
                    <a:pt x="12096" y="1714"/>
                    <a:pt x="15984" y="814"/>
                  </a:cubicBezTo>
                  <a:cubicBezTo>
                    <a:pt x="19872" y="-86"/>
                    <a:pt x="21600" y="-86"/>
                    <a:pt x="21600" y="94"/>
                  </a:cubicBezTo>
                  <a:cubicBezTo>
                    <a:pt x="21600" y="274"/>
                    <a:pt x="19872" y="634"/>
                    <a:pt x="17856" y="2074"/>
                  </a:cubicBezTo>
                  <a:cubicBezTo>
                    <a:pt x="15840" y="3514"/>
                    <a:pt x="13536" y="6034"/>
                    <a:pt x="11808" y="8014"/>
                  </a:cubicBezTo>
                  <a:cubicBezTo>
                    <a:pt x="10080" y="9994"/>
                    <a:pt x="8928" y="11434"/>
                    <a:pt x="8208" y="13594"/>
                  </a:cubicBezTo>
                  <a:cubicBezTo>
                    <a:pt x="7488" y="15754"/>
                    <a:pt x="7200" y="18634"/>
                    <a:pt x="7776" y="20074"/>
                  </a:cubicBezTo>
                  <a:cubicBezTo>
                    <a:pt x="8352" y="21514"/>
                    <a:pt x="9792" y="21514"/>
                    <a:pt x="11952" y="20974"/>
                  </a:cubicBezTo>
                  <a:cubicBezTo>
                    <a:pt x="14112" y="20434"/>
                    <a:pt x="16992" y="19354"/>
                    <a:pt x="18576" y="17914"/>
                  </a:cubicBezTo>
                  <a:cubicBezTo>
                    <a:pt x="20160" y="16474"/>
                    <a:pt x="20448" y="14674"/>
                    <a:pt x="19440" y="13414"/>
                  </a:cubicBezTo>
                  <a:cubicBezTo>
                    <a:pt x="18432" y="12154"/>
                    <a:pt x="16128" y="11434"/>
                    <a:pt x="14112" y="11434"/>
                  </a:cubicBezTo>
                  <a:cubicBezTo>
                    <a:pt x="12096" y="11434"/>
                    <a:pt x="10368" y="12154"/>
                    <a:pt x="8640" y="1287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선"/>
            <p:cNvSpPr/>
            <p:nvPr/>
          </p:nvSpPr>
          <p:spPr>
            <a:xfrm>
              <a:off x="2240926" y="1021850"/>
              <a:ext cx="151407" cy="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61" extrusionOk="0">
                  <a:moveTo>
                    <a:pt x="4367" y="1507"/>
                  </a:moveTo>
                  <a:cubicBezTo>
                    <a:pt x="2964" y="5526"/>
                    <a:pt x="1562" y="9544"/>
                    <a:pt x="720" y="13060"/>
                  </a:cubicBezTo>
                  <a:cubicBezTo>
                    <a:pt x="-121" y="16577"/>
                    <a:pt x="-402" y="19591"/>
                    <a:pt x="860" y="20595"/>
                  </a:cubicBezTo>
                  <a:cubicBezTo>
                    <a:pt x="2123" y="21600"/>
                    <a:pt x="4928" y="20595"/>
                    <a:pt x="8575" y="16828"/>
                  </a:cubicBezTo>
                  <a:cubicBezTo>
                    <a:pt x="12221" y="13060"/>
                    <a:pt x="16710" y="6530"/>
                    <a:pt x="21198" y="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선"/>
            <p:cNvSpPr/>
            <p:nvPr/>
          </p:nvSpPr>
          <p:spPr>
            <a:xfrm>
              <a:off x="2392332" y="871578"/>
              <a:ext cx="102186" cy="16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extrusionOk="0">
                  <a:moveTo>
                    <a:pt x="0" y="0"/>
                  </a:moveTo>
                  <a:cubicBezTo>
                    <a:pt x="424" y="6353"/>
                    <a:pt x="847" y="12706"/>
                    <a:pt x="1059" y="16518"/>
                  </a:cubicBezTo>
                  <a:cubicBezTo>
                    <a:pt x="1271" y="20329"/>
                    <a:pt x="1271" y="21600"/>
                    <a:pt x="1482" y="21219"/>
                  </a:cubicBezTo>
                  <a:cubicBezTo>
                    <a:pt x="1694" y="20838"/>
                    <a:pt x="2118" y="18805"/>
                    <a:pt x="3388" y="16391"/>
                  </a:cubicBezTo>
                  <a:cubicBezTo>
                    <a:pt x="4659" y="13976"/>
                    <a:pt x="6776" y="11181"/>
                    <a:pt x="9953" y="9784"/>
                  </a:cubicBezTo>
                  <a:cubicBezTo>
                    <a:pt x="13129" y="8386"/>
                    <a:pt x="17365" y="8386"/>
                    <a:pt x="21600" y="8386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선"/>
            <p:cNvSpPr/>
            <p:nvPr/>
          </p:nvSpPr>
          <p:spPr>
            <a:xfrm>
              <a:off x="2326212" y="1106754"/>
              <a:ext cx="110511" cy="4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62" extrusionOk="0">
                  <a:moveTo>
                    <a:pt x="0" y="13162"/>
                  </a:moveTo>
                  <a:cubicBezTo>
                    <a:pt x="3471" y="8662"/>
                    <a:pt x="6943" y="4162"/>
                    <a:pt x="9643" y="1912"/>
                  </a:cubicBezTo>
                  <a:cubicBezTo>
                    <a:pt x="12343" y="-338"/>
                    <a:pt x="14271" y="-338"/>
                    <a:pt x="16200" y="562"/>
                  </a:cubicBezTo>
                  <a:cubicBezTo>
                    <a:pt x="18129" y="1462"/>
                    <a:pt x="20057" y="3262"/>
                    <a:pt x="20829" y="6862"/>
                  </a:cubicBezTo>
                  <a:cubicBezTo>
                    <a:pt x="21600" y="10462"/>
                    <a:pt x="21214" y="15862"/>
                    <a:pt x="20829" y="2126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선"/>
            <p:cNvSpPr/>
            <p:nvPr/>
          </p:nvSpPr>
          <p:spPr>
            <a:xfrm>
              <a:off x="2500527" y="991796"/>
              <a:ext cx="82150" cy="5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9483" y="0"/>
                  </a:moveTo>
                  <a:cubicBezTo>
                    <a:pt x="7376" y="2979"/>
                    <a:pt x="5268" y="5959"/>
                    <a:pt x="3951" y="9310"/>
                  </a:cubicBezTo>
                  <a:cubicBezTo>
                    <a:pt x="2634" y="12662"/>
                    <a:pt x="2107" y="16386"/>
                    <a:pt x="3161" y="18621"/>
                  </a:cubicBezTo>
                  <a:cubicBezTo>
                    <a:pt x="4215" y="20855"/>
                    <a:pt x="6849" y="21600"/>
                    <a:pt x="9483" y="21228"/>
                  </a:cubicBezTo>
                  <a:cubicBezTo>
                    <a:pt x="12117" y="20855"/>
                    <a:pt x="14751" y="19366"/>
                    <a:pt x="17122" y="17503"/>
                  </a:cubicBezTo>
                  <a:cubicBezTo>
                    <a:pt x="19493" y="15641"/>
                    <a:pt x="21600" y="13407"/>
                    <a:pt x="21600" y="11172"/>
                  </a:cubicBezTo>
                  <a:cubicBezTo>
                    <a:pt x="21600" y="8938"/>
                    <a:pt x="19493" y="6703"/>
                    <a:pt x="15541" y="6703"/>
                  </a:cubicBezTo>
                  <a:cubicBezTo>
                    <a:pt x="11590" y="6703"/>
                    <a:pt x="5795" y="8938"/>
                    <a:pt x="0" y="11172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선"/>
            <p:cNvSpPr/>
            <p:nvPr/>
          </p:nvSpPr>
          <p:spPr>
            <a:xfrm>
              <a:off x="2620746" y="949719"/>
              <a:ext cx="12022" cy="15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선"/>
            <p:cNvSpPr/>
            <p:nvPr/>
          </p:nvSpPr>
          <p:spPr>
            <a:xfrm>
              <a:off x="2574662" y="1136057"/>
              <a:ext cx="172313" cy="5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9" extrusionOk="0">
                  <a:moveTo>
                    <a:pt x="502" y="0"/>
                  </a:moveTo>
                  <a:cubicBezTo>
                    <a:pt x="251" y="3600"/>
                    <a:pt x="0" y="7200"/>
                    <a:pt x="0" y="10800"/>
                  </a:cubicBezTo>
                  <a:cubicBezTo>
                    <a:pt x="0" y="14400"/>
                    <a:pt x="251" y="18000"/>
                    <a:pt x="1130" y="19800"/>
                  </a:cubicBezTo>
                  <a:cubicBezTo>
                    <a:pt x="2009" y="21600"/>
                    <a:pt x="3516" y="21600"/>
                    <a:pt x="7033" y="18720"/>
                  </a:cubicBezTo>
                  <a:cubicBezTo>
                    <a:pt x="10549" y="15840"/>
                    <a:pt x="16074" y="10080"/>
                    <a:pt x="21600" y="4320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선"/>
            <p:cNvSpPr/>
            <p:nvPr/>
          </p:nvSpPr>
          <p:spPr>
            <a:xfrm>
              <a:off x="0" y="1731135"/>
              <a:ext cx="2097800" cy="2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30" y="0"/>
                    <a:pt x="660" y="0"/>
                    <a:pt x="1238" y="0"/>
                  </a:cubicBezTo>
                  <a:cubicBezTo>
                    <a:pt x="1815" y="0"/>
                    <a:pt x="2641" y="0"/>
                    <a:pt x="3383" y="1543"/>
                  </a:cubicBezTo>
                  <a:cubicBezTo>
                    <a:pt x="4126" y="3086"/>
                    <a:pt x="4786" y="6171"/>
                    <a:pt x="5415" y="9257"/>
                  </a:cubicBezTo>
                  <a:cubicBezTo>
                    <a:pt x="6045" y="12343"/>
                    <a:pt x="6643" y="15429"/>
                    <a:pt x="7293" y="17743"/>
                  </a:cubicBezTo>
                  <a:cubicBezTo>
                    <a:pt x="7943" y="20057"/>
                    <a:pt x="8644" y="21600"/>
                    <a:pt x="9294" y="21600"/>
                  </a:cubicBezTo>
                  <a:cubicBezTo>
                    <a:pt x="9944" y="21600"/>
                    <a:pt x="10542" y="20057"/>
                    <a:pt x="11099" y="18514"/>
                  </a:cubicBezTo>
                  <a:cubicBezTo>
                    <a:pt x="11656" y="16971"/>
                    <a:pt x="12172" y="15429"/>
                    <a:pt x="12811" y="13114"/>
                  </a:cubicBezTo>
                  <a:cubicBezTo>
                    <a:pt x="13451" y="10800"/>
                    <a:pt x="14214" y="7714"/>
                    <a:pt x="14947" y="6171"/>
                  </a:cubicBezTo>
                  <a:cubicBezTo>
                    <a:pt x="15679" y="4629"/>
                    <a:pt x="16381" y="4629"/>
                    <a:pt x="16948" y="6171"/>
                  </a:cubicBezTo>
                  <a:cubicBezTo>
                    <a:pt x="17515" y="7714"/>
                    <a:pt x="17948" y="10800"/>
                    <a:pt x="18382" y="11571"/>
                  </a:cubicBezTo>
                  <a:cubicBezTo>
                    <a:pt x="18815" y="12343"/>
                    <a:pt x="19248" y="10800"/>
                    <a:pt x="19671" y="9257"/>
                  </a:cubicBezTo>
                  <a:cubicBezTo>
                    <a:pt x="20094" y="7714"/>
                    <a:pt x="20507" y="6171"/>
                    <a:pt x="20826" y="7714"/>
                  </a:cubicBezTo>
                  <a:cubicBezTo>
                    <a:pt x="21146" y="9257"/>
                    <a:pt x="21373" y="13886"/>
                    <a:pt x="21600" y="18514"/>
                  </a:cubicBezTo>
                </a:path>
              </a:pathLst>
            </a:custGeom>
            <a:noFill/>
            <a:ln w="381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556425F-B728-7548-A950-B18BBBFCE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" y="1185132"/>
            <a:ext cx="7131230" cy="3937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C3A94-331C-7F44-AB4C-AD90672E9D08}"/>
              </a:ext>
            </a:extLst>
          </p:cNvPr>
          <p:cNvSpPr txBox="1"/>
          <p:nvPr/>
        </p:nvSpPr>
        <p:spPr>
          <a:xfrm>
            <a:off x="7774679" y="2022664"/>
            <a:ext cx="386419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Band-pass Filter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와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Gaussian Noise </a:t>
            </a:r>
            <a:r>
              <a:rPr lang="ko-KR" altLang="en-US" dirty="0" err="1"/>
              <a:t>를</a:t>
            </a:r>
            <a:r>
              <a:rPr lang="ko-KR" altLang="en-US" dirty="0"/>
              <a:t> 결한 것만 성공했다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51D65-301D-244E-B051-04EE47B7ACBC}"/>
              </a:ext>
            </a:extLst>
          </p:cNvPr>
          <p:cNvSpPr txBox="1"/>
          <p:nvPr/>
        </p:nvSpPr>
        <p:spPr>
          <a:xfrm>
            <a:off x="7848417" y="3409491"/>
            <a:ext cx="379045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이 의미는 수많은 대상을 동시에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공격 할 수 있다는 것이다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환경음에</a:t>
            </a:r>
            <a:r>
              <a:rPr lang="ko-KR" altLang="en-US" dirty="0"/>
              <a:t> 대한 조율은 거리나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SNR </a:t>
            </a:r>
            <a:r>
              <a:rPr lang="ko-KR" altLang="en-US" dirty="0"/>
              <a:t>로 처리가 가능할 것 같다는 생각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슬라이드 번호 개체 틀 2">
            <a:extLst>
              <a:ext uri="{FF2B5EF4-FFF2-40B4-BE49-F238E27FC236}">
                <a16:creationId xmlns:a16="http://schemas.microsoft.com/office/drawing/2014/main" id="{30CDB1C2-1429-F444-9E32-D38C8928E640}"/>
              </a:ext>
            </a:extLst>
          </p:cNvPr>
          <p:cNvSpPr txBox="1">
            <a:spLocks/>
          </p:cNvSpPr>
          <p:nvPr/>
        </p:nvSpPr>
        <p:spPr>
          <a:xfrm>
            <a:off x="11324818" y="6567160"/>
            <a:ext cx="181383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ko-Kore-KR" smtClean="0"/>
              <a:pPr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2985304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" y="0"/>
            <a:ext cx="2321505" cy="691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8"/>
          <p:cNvSpPr txBox="1"/>
          <p:nvPr/>
        </p:nvSpPr>
        <p:spPr>
          <a:xfrm>
            <a:off x="5238973" y="6469267"/>
            <a:ext cx="1709252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Sejong University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59809" y="6488667"/>
            <a:ext cx="16759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18011549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박태정</a:t>
            </a:r>
          </a:p>
        </p:txBody>
      </p:sp>
      <p:sp>
        <p:nvSpPr>
          <p:cNvPr id="104" name="슬라이드 번호 개체 틀 2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548B4-0588-3943-A941-D46C6687A887}"/>
              </a:ext>
            </a:extLst>
          </p:cNvPr>
          <p:cNvSpPr txBox="1"/>
          <p:nvPr/>
        </p:nvSpPr>
        <p:spPr>
          <a:xfrm>
            <a:off x="7869382" y="5541818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슬라이드 번호 개체 틀 2">
            <a:extLst>
              <a:ext uri="{FF2B5EF4-FFF2-40B4-BE49-F238E27FC236}">
                <a16:creationId xmlns:a16="http://schemas.microsoft.com/office/drawing/2014/main" id="{30CDB1C2-1429-F444-9E32-D38C8928E640}"/>
              </a:ext>
            </a:extLst>
          </p:cNvPr>
          <p:cNvSpPr txBox="1">
            <a:spLocks/>
          </p:cNvSpPr>
          <p:nvPr/>
        </p:nvSpPr>
        <p:spPr>
          <a:xfrm>
            <a:off x="11324818" y="6567160"/>
            <a:ext cx="181383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ko-Kore-KR" smtClean="0"/>
              <a:pPr/>
              <a:t>9</a:t>
            </a:fld>
            <a:endParaRPr lang="ko-Kore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60C1D-1AB2-6E40-832E-DD4832E9118D}"/>
              </a:ext>
            </a:extLst>
          </p:cNvPr>
          <p:cNvSpPr txBox="1"/>
          <p:nvPr/>
        </p:nvSpPr>
        <p:spPr>
          <a:xfrm>
            <a:off x="389871" y="1080654"/>
            <a:ext cx="134587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6.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B59EF-E8EC-C549-B641-07DF0B47CADA}"/>
              </a:ext>
            </a:extLst>
          </p:cNvPr>
          <p:cNvSpPr txBox="1"/>
          <p:nvPr/>
        </p:nvSpPr>
        <p:spPr>
          <a:xfrm>
            <a:off x="389871" y="1733393"/>
            <a:ext cx="9407381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Band-Pass Filter , Impulse Response , White-Gaussian Noise </a:t>
            </a:r>
            <a:r>
              <a:rPr lang="ko-KR" altLang="en-US" dirty="0"/>
              <a:t>도입을 통한 오디오 적대적 예제 생성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Perturbation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에 인간이 인지하지 못하는 만큼의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perterbation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ko-KR" altLang="en-US" dirty="0"/>
              <a:t>을 섞을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1688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468</Words>
  <Application>Microsoft Macintosh PowerPoint</Application>
  <PresentationFormat>와이드스크린</PresentationFormat>
  <Paragraphs>109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테마</vt:lpstr>
      <vt:lpstr>Artificial Inteligence Security Semina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Inteligence Security Semina</dc:title>
  <cp:lastModifiedBy>박태정</cp:lastModifiedBy>
  <cp:revision>16</cp:revision>
  <dcterms:modified xsi:type="dcterms:W3CDTF">2021-05-17T03:01:28Z</dcterms:modified>
</cp:coreProperties>
</file>