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1.gif"/><Relationship Id="rId5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1.jpeg"/><Relationship Id="rId7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gi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.jpe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gif"/><Relationship Id="rId4" Type="http://schemas.openxmlformats.org/officeDocument/2006/relationships/image" Target="../media/image9.gif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xfrm>
            <a:off x="1524000" y="2099498"/>
            <a:ext cx="9144000" cy="541841"/>
          </a:xfrm>
          <a:prstGeom prst="rect">
            <a:avLst/>
          </a:prstGeom>
        </p:spPr>
        <p:txBody>
          <a:bodyPr/>
          <a:lstStyle/>
          <a:p>
            <a:pPr defTabSz="804672">
              <a:defRPr sz="2816"/>
            </a:pPr>
            <a:r>
              <a:t>5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월 인공지능 보안 학부생 세미나 </a:t>
            </a:r>
          </a:p>
        </p:txBody>
      </p:sp>
      <p:pic>
        <p:nvPicPr>
          <p:cNvPr id="95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97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98" name="부제목 4"/>
          <p:cNvSpPr txBox="1"/>
          <p:nvPr>
            <p:ph type="subTitle" sz="half" idx="1"/>
          </p:nvPr>
        </p:nvSpPr>
        <p:spPr>
          <a:xfrm>
            <a:off x="762000" y="3754458"/>
            <a:ext cx="10668000" cy="1880393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AutoNum type="arabicPeriod" startAt="1"/>
            </a:pPr>
            <a:r>
              <a:t>Digital Adversarial Attack ,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공격 코드 </a:t>
            </a:r>
          </a:p>
          <a:p>
            <a:pPr marL="457200" indent="-457200">
              <a:buSzPct val="100000"/>
              <a:buAutoNum type="arabicPeriod" startAt="1"/>
            </a:pPr>
            <a:r>
              <a:t>Github HackingNeuralNetworks</a:t>
            </a:r>
          </a:p>
        </p:txBody>
      </p:sp>
      <p:sp>
        <p:nvSpPr>
          <p:cNvPr id="99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5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236" y="982661"/>
            <a:ext cx="4078861" cy="4646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6224" y="982661"/>
            <a:ext cx="7456002" cy="46466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그리기"/>
          <p:cNvGrpSpPr/>
          <p:nvPr/>
        </p:nvGrpSpPr>
        <p:grpSpPr>
          <a:xfrm>
            <a:off x="6996671" y="2861181"/>
            <a:ext cx="3522380" cy="1759187"/>
            <a:chOff x="0" y="0"/>
            <a:chExt cx="3522378" cy="1759185"/>
          </a:xfrm>
        </p:grpSpPr>
        <p:sp>
          <p:nvSpPr>
            <p:cNvPr id="107" name="선"/>
            <p:cNvSpPr/>
            <p:nvPr/>
          </p:nvSpPr>
          <p:spPr>
            <a:xfrm>
              <a:off x="1831006" y="0"/>
              <a:ext cx="93632" cy="125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520" y="0"/>
                  </a:moveTo>
                  <a:cubicBezTo>
                    <a:pt x="70" y="554"/>
                    <a:pt x="-380" y="1108"/>
                    <a:pt x="520" y="1869"/>
                  </a:cubicBezTo>
                  <a:cubicBezTo>
                    <a:pt x="1420" y="2631"/>
                    <a:pt x="3670" y="3600"/>
                    <a:pt x="5020" y="4171"/>
                  </a:cubicBezTo>
                  <a:cubicBezTo>
                    <a:pt x="6370" y="4742"/>
                    <a:pt x="6820" y="4915"/>
                    <a:pt x="7945" y="5071"/>
                  </a:cubicBezTo>
                  <a:cubicBezTo>
                    <a:pt x="9070" y="5227"/>
                    <a:pt x="10870" y="5365"/>
                    <a:pt x="12895" y="5417"/>
                  </a:cubicBezTo>
                  <a:cubicBezTo>
                    <a:pt x="14920" y="5469"/>
                    <a:pt x="17170" y="5435"/>
                    <a:pt x="18745" y="5262"/>
                  </a:cubicBezTo>
                  <a:cubicBezTo>
                    <a:pt x="20320" y="5088"/>
                    <a:pt x="21220" y="4777"/>
                    <a:pt x="20995" y="4725"/>
                  </a:cubicBezTo>
                  <a:cubicBezTo>
                    <a:pt x="20770" y="4673"/>
                    <a:pt x="19420" y="4881"/>
                    <a:pt x="17845" y="5435"/>
                  </a:cubicBezTo>
                  <a:cubicBezTo>
                    <a:pt x="16270" y="5988"/>
                    <a:pt x="14470" y="6888"/>
                    <a:pt x="12895" y="7927"/>
                  </a:cubicBezTo>
                  <a:cubicBezTo>
                    <a:pt x="11320" y="8965"/>
                    <a:pt x="9970" y="10142"/>
                    <a:pt x="8620" y="11302"/>
                  </a:cubicBezTo>
                  <a:cubicBezTo>
                    <a:pt x="7270" y="12462"/>
                    <a:pt x="5920" y="13604"/>
                    <a:pt x="5245" y="14867"/>
                  </a:cubicBezTo>
                  <a:cubicBezTo>
                    <a:pt x="4570" y="16131"/>
                    <a:pt x="4570" y="17515"/>
                    <a:pt x="4795" y="18658"/>
                  </a:cubicBezTo>
                  <a:cubicBezTo>
                    <a:pt x="5020" y="19800"/>
                    <a:pt x="5470" y="20700"/>
                    <a:pt x="592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선"/>
            <p:cNvSpPr/>
            <p:nvPr/>
          </p:nvSpPr>
          <p:spPr>
            <a:xfrm>
              <a:off x="1959548" y="456827"/>
              <a:ext cx="282512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81" y="0"/>
                    <a:pt x="12562" y="0"/>
                    <a:pt x="16162" y="3600"/>
                  </a:cubicBezTo>
                  <a:cubicBezTo>
                    <a:pt x="19762" y="7200"/>
                    <a:pt x="2068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선"/>
            <p:cNvSpPr/>
            <p:nvPr/>
          </p:nvSpPr>
          <p:spPr>
            <a:xfrm>
              <a:off x="2151896" y="402729"/>
              <a:ext cx="71189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12600" y="0"/>
                  </a:moveTo>
                  <a:cubicBezTo>
                    <a:pt x="16800" y="1800"/>
                    <a:pt x="21000" y="3600"/>
                    <a:pt x="21300" y="6188"/>
                  </a:cubicBezTo>
                  <a:cubicBezTo>
                    <a:pt x="21600" y="8775"/>
                    <a:pt x="18000" y="12150"/>
                    <a:pt x="13800" y="14850"/>
                  </a:cubicBezTo>
                  <a:cubicBezTo>
                    <a:pt x="9600" y="17550"/>
                    <a:pt x="4800" y="195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선"/>
            <p:cNvSpPr/>
            <p:nvPr/>
          </p:nvSpPr>
          <p:spPr>
            <a:xfrm>
              <a:off x="2440419" y="186337"/>
              <a:ext cx="1" cy="6012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선"/>
            <p:cNvSpPr/>
            <p:nvPr/>
          </p:nvSpPr>
          <p:spPr>
            <a:xfrm>
              <a:off x="2434408" y="288522"/>
              <a:ext cx="601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선"/>
            <p:cNvSpPr/>
            <p:nvPr/>
          </p:nvSpPr>
          <p:spPr>
            <a:xfrm>
              <a:off x="2476484" y="270489"/>
              <a:ext cx="120219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9800"/>
                    <a:pt x="11520" y="18000"/>
                    <a:pt x="15120" y="14400"/>
                  </a:cubicBezTo>
                  <a:cubicBezTo>
                    <a:pt x="18720" y="10800"/>
                    <a:pt x="2016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선"/>
            <p:cNvSpPr/>
            <p:nvPr/>
          </p:nvSpPr>
          <p:spPr>
            <a:xfrm>
              <a:off x="2539332" y="162293"/>
              <a:ext cx="9283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478"/>
                    <a:pt x="2735" y="10957"/>
                    <a:pt x="575" y="14557"/>
                  </a:cubicBezTo>
                  <a:cubicBezTo>
                    <a:pt x="-1585" y="18157"/>
                    <a:pt x="2735" y="19878"/>
                    <a:pt x="705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선"/>
            <p:cNvSpPr/>
            <p:nvPr/>
          </p:nvSpPr>
          <p:spPr>
            <a:xfrm>
              <a:off x="2596702" y="292696"/>
              <a:ext cx="156284" cy="1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fill="norm" stroke="1" extrusionOk="0">
                  <a:moveTo>
                    <a:pt x="0" y="9274"/>
                  </a:moveTo>
                  <a:cubicBezTo>
                    <a:pt x="3046" y="9000"/>
                    <a:pt x="6092" y="8727"/>
                    <a:pt x="8862" y="7907"/>
                  </a:cubicBezTo>
                  <a:cubicBezTo>
                    <a:pt x="11631" y="7086"/>
                    <a:pt x="14123" y="5719"/>
                    <a:pt x="15785" y="4352"/>
                  </a:cubicBezTo>
                  <a:cubicBezTo>
                    <a:pt x="17446" y="2985"/>
                    <a:pt x="18277" y="1618"/>
                    <a:pt x="18000" y="798"/>
                  </a:cubicBezTo>
                  <a:cubicBezTo>
                    <a:pt x="17723" y="-23"/>
                    <a:pt x="16338" y="-296"/>
                    <a:pt x="13985" y="388"/>
                  </a:cubicBezTo>
                  <a:cubicBezTo>
                    <a:pt x="11631" y="1071"/>
                    <a:pt x="8308" y="2712"/>
                    <a:pt x="5815" y="5036"/>
                  </a:cubicBezTo>
                  <a:cubicBezTo>
                    <a:pt x="3323" y="7360"/>
                    <a:pt x="1662" y="10367"/>
                    <a:pt x="1523" y="13375"/>
                  </a:cubicBezTo>
                  <a:cubicBezTo>
                    <a:pt x="1385" y="16382"/>
                    <a:pt x="2769" y="19390"/>
                    <a:pt x="6092" y="20347"/>
                  </a:cubicBezTo>
                  <a:cubicBezTo>
                    <a:pt x="9415" y="21304"/>
                    <a:pt x="14677" y="20210"/>
                    <a:pt x="17585" y="18980"/>
                  </a:cubicBezTo>
                  <a:cubicBezTo>
                    <a:pt x="20492" y="17750"/>
                    <a:pt x="21046" y="16382"/>
                    <a:pt x="21600" y="15015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선"/>
            <p:cNvSpPr/>
            <p:nvPr/>
          </p:nvSpPr>
          <p:spPr>
            <a:xfrm>
              <a:off x="2758996" y="294533"/>
              <a:ext cx="132240" cy="1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0"/>
                  </a:moveTo>
                  <a:cubicBezTo>
                    <a:pt x="327" y="5246"/>
                    <a:pt x="655" y="10491"/>
                    <a:pt x="655" y="14349"/>
                  </a:cubicBezTo>
                  <a:cubicBezTo>
                    <a:pt x="655" y="18206"/>
                    <a:pt x="327" y="20674"/>
                    <a:pt x="491" y="21137"/>
                  </a:cubicBezTo>
                  <a:cubicBezTo>
                    <a:pt x="655" y="21600"/>
                    <a:pt x="1309" y="20057"/>
                    <a:pt x="2782" y="17589"/>
                  </a:cubicBezTo>
                  <a:cubicBezTo>
                    <a:pt x="4255" y="15120"/>
                    <a:pt x="6545" y="11726"/>
                    <a:pt x="9818" y="10029"/>
                  </a:cubicBezTo>
                  <a:cubicBezTo>
                    <a:pt x="13091" y="8331"/>
                    <a:pt x="17345" y="8331"/>
                    <a:pt x="21600" y="833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선"/>
            <p:cNvSpPr/>
            <p:nvPr/>
          </p:nvSpPr>
          <p:spPr>
            <a:xfrm>
              <a:off x="2862683" y="298707"/>
              <a:ext cx="166804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1" fill="norm" stroke="1" extrusionOk="0">
                  <a:moveTo>
                    <a:pt x="11378" y="9406"/>
                  </a:moveTo>
                  <a:cubicBezTo>
                    <a:pt x="12150" y="7885"/>
                    <a:pt x="12921" y="6364"/>
                    <a:pt x="13564" y="4843"/>
                  </a:cubicBezTo>
                  <a:cubicBezTo>
                    <a:pt x="14207" y="3322"/>
                    <a:pt x="14721" y="1801"/>
                    <a:pt x="14336" y="888"/>
                  </a:cubicBezTo>
                  <a:cubicBezTo>
                    <a:pt x="13950" y="-25"/>
                    <a:pt x="12664" y="-329"/>
                    <a:pt x="10864" y="432"/>
                  </a:cubicBezTo>
                  <a:cubicBezTo>
                    <a:pt x="9064" y="1192"/>
                    <a:pt x="6750" y="3017"/>
                    <a:pt x="4821" y="5451"/>
                  </a:cubicBezTo>
                  <a:cubicBezTo>
                    <a:pt x="2893" y="7885"/>
                    <a:pt x="1350" y="10927"/>
                    <a:pt x="578" y="13209"/>
                  </a:cubicBezTo>
                  <a:cubicBezTo>
                    <a:pt x="-193" y="15491"/>
                    <a:pt x="-193" y="17012"/>
                    <a:pt x="578" y="17772"/>
                  </a:cubicBezTo>
                  <a:cubicBezTo>
                    <a:pt x="1350" y="18533"/>
                    <a:pt x="2893" y="18533"/>
                    <a:pt x="5207" y="17164"/>
                  </a:cubicBezTo>
                  <a:cubicBezTo>
                    <a:pt x="7521" y="15795"/>
                    <a:pt x="10607" y="13057"/>
                    <a:pt x="13050" y="10775"/>
                  </a:cubicBezTo>
                  <a:cubicBezTo>
                    <a:pt x="15493" y="8494"/>
                    <a:pt x="17293" y="6668"/>
                    <a:pt x="18064" y="6668"/>
                  </a:cubicBezTo>
                  <a:cubicBezTo>
                    <a:pt x="18836" y="6668"/>
                    <a:pt x="18578" y="8494"/>
                    <a:pt x="18321" y="10167"/>
                  </a:cubicBezTo>
                  <a:cubicBezTo>
                    <a:pt x="18064" y="11840"/>
                    <a:pt x="17807" y="13361"/>
                    <a:pt x="17678" y="15034"/>
                  </a:cubicBezTo>
                  <a:cubicBezTo>
                    <a:pt x="17550" y="16708"/>
                    <a:pt x="17550" y="18533"/>
                    <a:pt x="18193" y="19598"/>
                  </a:cubicBezTo>
                  <a:cubicBezTo>
                    <a:pt x="18836" y="20663"/>
                    <a:pt x="20121" y="20967"/>
                    <a:pt x="21407" y="212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선"/>
            <p:cNvSpPr/>
            <p:nvPr/>
          </p:nvSpPr>
          <p:spPr>
            <a:xfrm>
              <a:off x="3041508" y="288522"/>
              <a:ext cx="14426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선"/>
            <p:cNvSpPr/>
            <p:nvPr/>
          </p:nvSpPr>
          <p:spPr>
            <a:xfrm>
              <a:off x="3078787" y="210380"/>
              <a:ext cx="34852" cy="2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20873" y="0"/>
                  </a:moveTo>
                  <a:cubicBezTo>
                    <a:pt x="13673" y="5723"/>
                    <a:pt x="6473" y="11446"/>
                    <a:pt x="2873" y="14769"/>
                  </a:cubicBezTo>
                  <a:cubicBezTo>
                    <a:pt x="-727" y="18092"/>
                    <a:pt x="-727" y="19015"/>
                    <a:pt x="1673" y="19754"/>
                  </a:cubicBezTo>
                  <a:cubicBezTo>
                    <a:pt x="4073" y="20492"/>
                    <a:pt x="8873" y="21046"/>
                    <a:pt x="13673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선"/>
            <p:cNvSpPr/>
            <p:nvPr/>
          </p:nvSpPr>
          <p:spPr>
            <a:xfrm>
              <a:off x="3155715" y="216391"/>
              <a:ext cx="5409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선"/>
            <p:cNvSpPr/>
            <p:nvPr/>
          </p:nvSpPr>
          <p:spPr>
            <a:xfrm>
              <a:off x="3185769" y="282511"/>
              <a:ext cx="6012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선"/>
            <p:cNvSpPr/>
            <p:nvPr/>
          </p:nvSpPr>
          <p:spPr>
            <a:xfrm>
              <a:off x="3225530" y="318576"/>
              <a:ext cx="123461" cy="8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52" fill="norm" stroke="1" extrusionOk="0">
                  <a:moveTo>
                    <a:pt x="2415" y="7902"/>
                  </a:moveTo>
                  <a:cubicBezTo>
                    <a:pt x="1065" y="12117"/>
                    <a:pt x="-285" y="16332"/>
                    <a:pt x="52" y="18702"/>
                  </a:cubicBezTo>
                  <a:cubicBezTo>
                    <a:pt x="390" y="21073"/>
                    <a:pt x="2415" y="21600"/>
                    <a:pt x="5452" y="20810"/>
                  </a:cubicBezTo>
                  <a:cubicBezTo>
                    <a:pt x="8490" y="20020"/>
                    <a:pt x="12540" y="17912"/>
                    <a:pt x="15240" y="16068"/>
                  </a:cubicBezTo>
                  <a:cubicBezTo>
                    <a:pt x="17940" y="14224"/>
                    <a:pt x="19290" y="12644"/>
                    <a:pt x="20134" y="10537"/>
                  </a:cubicBezTo>
                  <a:cubicBezTo>
                    <a:pt x="20977" y="8429"/>
                    <a:pt x="21315" y="5795"/>
                    <a:pt x="19290" y="3951"/>
                  </a:cubicBezTo>
                  <a:cubicBezTo>
                    <a:pt x="17265" y="2107"/>
                    <a:pt x="12877" y="1054"/>
                    <a:pt x="9840" y="527"/>
                  </a:cubicBezTo>
                  <a:cubicBezTo>
                    <a:pt x="6802" y="0"/>
                    <a:pt x="5115" y="0"/>
                    <a:pt x="3427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선"/>
            <p:cNvSpPr/>
            <p:nvPr/>
          </p:nvSpPr>
          <p:spPr>
            <a:xfrm>
              <a:off x="3372106" y="288522"/>
              <a:ext cx="150273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52" y="1029"/>
                    <a:pt x="2304" y="2057"/>
                    <a:pt x="2880" y="4800"/>
                  </a:cubicBezTo>
                  <a:cubicBezTo>
                    <a:pt x="3456" y="7543"/>
                    <a:pt x="3456" y="12000"/>
                    <a:pt x="3312" y="15086"/>
                  </a:cubicBezTo>
                  <a:cubicBezTo>
                    <a:pt x="3168" y="18171"/>
                    <a:pt x="2880" y="19886"/>
                    <a:pt x="3168" y="19543"/>
                  </a:cubicBezTo>
                  <a:cubicBezTo>
                    <a:pt x="3456" y="19200"/>
                    <a:pt x="4320" y="16800"/>
                    <a:pt x="6336" y="13543"/>
                  </a:cubicBezTo>
                  <a:cubicBezTo>
                    <a:pt x="8352" y="10286"/>
                    <a:pt x="11520" y="6171"/>
                    <a:pt x="13968" y="4114"/>
                  </a:cubicBezTo>
                  <a:cubicBezTo>
                    <a:pt x="16416" y="2057"/>
                    <a:pt x="18144" y="2057"/>
                    <a:pt x="19296" y="3086"/>
                  </a:cubicBezTo>
                  <a:cubicBezTo>
                    <a:pt x="20448" y="4114"/>
                    <a:pt x="21024" y="6171"/>
                    <a:pt x="21312" y="9429"/>
                  </a:cubicBezTo>
                  <a:cubicBezTo>
                    <a:pt x="21600" y="12686"/>
                    <a:pt x="21600" y="171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선"/>
            <p:cNvSpPr/>
            <p:nvPr/>
          </p:nvSpPr>
          <p:spPr>
            <a:xfrm>
              <a:off x="2368288" y="544905"/>
              <a:ext cx="1009830" cy="9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fill="norm" stroke="1" extrusionOk="0">
                  <a:moveTo>
                    <a:pt x="0" y="21159"/>
                  </a:moveTo>
                  <a:cubicBezTo>
                    <a:pt x="471" y="16563"/>
                    <a:pt x="943" y="11967"/>
                    <a:pt x="1264" y="8980"/>
                  </a:cubicBezTo>
                  <a:cubicBezTo>
                    <a:pt x="1586" y="5993"/>
                    <a:pt x="1757" y="4614"/>
                    <a:pt x="2164" y="4614"/>
                  </a:cubicBezTo>
                  <a:cubicBezTo>
                    <a:pt x="2571" y="4614"/>
                    <a:pt x="3214" y="5993"/>
                    <a:pt x="3879" y="6682"/>
                  </a:cubicBezTo>
                  <a:cubicBezTo>
                    <a:pt x="4543" y="7372"/>
                    <a:pt x="5229" y="7372"/>
                    <a:pt x="5764" y="6223"/>
                  </a:cubicBezTo>
                  <a:cubicBezTo>
                    <a:pt x="6300" y="5074"/>
                    <a:pt x="6686" y="2776"/>
                    <a:pt x="6986" y="1397"/>
                  </a:cubicBezTo>
                  <a:cubicBezTo>
                    <a:pt x="7286" y="19"/>
                    <a:pt x="7500" y="-441"/>
                    <a:pt x="7650" y="478"/>
                  </a:cubicBezTo>
                  <a:cubicBezTo>
                    <a:pt x="7800" y="1397"/>
                    <a:pt x="7886" y="3695"/>
                    <a:pt x="7993" y="5763"/>
                  </a:cubicBezTo>
                  <a:cubicBezTo>
                    <a:pt x="8100" y="7831"/>
                    <a:pt x="8229" y="9670"/>
                    <a:pt x="8529" y="10589"/>
                  </a:cubicBezTo>
                  <a:cubicBezTo>
                    <a:pt x="8829" y="11508"/>
                    <a:pt x="9300" y="11508"/>
                    <a:pt x="9879" y="10129"/>
                  </a:cubicBezTo>
                  <a:cubicBezTo>
                    <a:pt x="10457" y="8750"/>
                    <a:pt x="11143" y="5993"/>
                    <a:pt x="11636" y="4614"/>
                  </a:cubicBezTo>
                  <a:cubicBezTo>
                    <a:pt x="12129" y="3236"/>
                    <a:pt x="12429" y="3236"/>
                    <a:pt x="12664" y="4614"/>
                  </a:cubicBezTo>
                  <a:cubicBezTo>
                    <a:pt x="12900" y="5993"/>
                    <a:pt x="13071" y="8750"/>
                    <a:pt x="13371" y="10589"/>
                  </a:cubicBezTo>
                  <a:cubicBezTo>
                    <a:pt x="13671" y="12427"/>
                    <a:pt x="14100" y="13346"/>
                    <a:pt x="14529" y="12657"/>
                  </a:cubicBezTo>
                  <a:cubicBezTo>
                    <a:pt x="14957" y="11968"/>
                    <a:pt x="15386" y="9670"/>
                    <a:pt x="15814" y="8061"/>
                  </a:cubicBezTo>
                  <a:cubicBezTo>
                    <a:pt x="16243" y="6453"/>
                    <a:pt x="16671" y="5533"/>
                    <a:pt x="17143" y="6223"/>
                  </a:cubicBezTo>
                  <a:cubicBezTo>
                    <a:pt x="17614" y="6912"/>
                    <a:pt x="18129" y="9210"/>
                    <a:pt x="18771" y="9440"/>
                  </a:cubicBezTo>
                  <a:cubicBezTo>
                    <a:pt x="19414" y="9670"/>
                    <a:pt x="20186" y="7831"/>
                    <a:pt x="20679" y="6682"/>
                  </a:cubicBezTo>
                  <a:cubicBezTo>
                    <a:pt x="21171" y="5533"/>
                    <a:pt x="21386" y="5074"/>
                    <a:pt x="21600" y="46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선"/>
            <p:cNvSpPr/>
            <p:nvPr/>
          </p:nvSpPr>
          <p:spPr>
            <a:xfrm>
              <a:off x="2272114" y="811469"/>
              <a:ext cx="30055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선"/>
            <p:cNvSpPr/>
            <p:nvPr/>
          </p:nvSpPr>
          <p:spPr>
            <a:xfrm>
              <a:off x="2205994" y="890089"/>
              <a:ext cx="150273" cy="1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5314"/>
                  </a:moveTo>
                  <a:cubicBezTo>
                    <a:pt x="6048" y="3514"/>
                    <a:pt x="12096" y="1714"/>
                    <a:pt x="15984" y="814"/>
                  </a:cubicBezTo>
                  <a:cubicBezTo>
                    <a:pt x="19872" y="-86"/>
                    <a:pt x="21600" y="-86"/>
                    <a:pt x="21600" y="94"/>
                  </a:cubicBezTo>
                  <a:cubicBezTo>
                    <a:pt x="21600" y="274"/>
                    <a:pt x="19872" y="634"/>
                    <a:pt x="17856" y="2074"/>
                  </a:cubicBezTo>
                  <a:cubicBezTo>
                    <a:pt x="15840" y="3514"/>
                    <a:pt x="13536" y="6034"/>
                    <a:pt x="11808" y="8014"/>
                  </a:cubicBezTo>
                  <a:cubicBezTo>
                    <a:pt x="10080" y="9994"/>
                    <a:pt x="8928" y="11434"/>
                    <a:pt x="8208" y="13594"/>
                  </a:cubicBezTo>
                  <a:cubicBezTo>
                    <a:pt x="7488" y="15754"/>
                    <a:pt x="7200" y="18634"/>
                    <a:pt x="7776" y="20074"/>
                  </a:cubicBezTo>
                  <a:cubicBezTo>
                    <a:pt x="8352" y="21514"/>
                    <a:pt x="9792" y="21514"/>
                    <a:pt x="11952" y="20974"/>
                  </a:cubicBezTo>
                  <a:cubicBezTo>
                    <a:pt x="14112" y="20434"/>
                    <a:pt x="16992" y="19354"/>
                    <a:pt x="18576" y="17914"/>
                  </a:cubicBezTo>
                  <a:cubicBezTo>
                    <a:pt x="20160" y="16474"/>
                    <a:pt x="20448" y="14674"/>
                    <a:pt x="19440" y="13414"/>
                  </a:cubicBezTo>
                  <a:cubicBezTo>
                    <a:pt x="18432" y="12154"/>
                    <a:pt x="16128" y="11434"/>
                    <a:pt x="14112" y="11434"/>
                  </a:cubicBezTo>
                  <a:cubicBezTo>
                    <a:pt x="12096" y="11434"/>
                    <a:pt x="10368" y="12154"/>
                    <a:pt x="8640" y="128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선"/>
            <p:cNvSpPr/>
            <p:nvPr/>
          </p:nvSpPr>
          <p:spPr>
            <a:xfrm>
              <a:off x="2240926" y="1021850"/>
              <a:ext cx="151407" cy="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61" fill="norm" stroke="1" extrusionOk="0">
                  <a:moveTo>
                    <a:pt x="4367" y="1507"/>
                  </a:moveTo>
                  <a:cubicBezTo>
                    <a:pt x="2964" y="5526"/>
                    <a:pt x="1562" y="9544"/>
                    <a:pt x="720" y="13060"/>
                  </a:cubicBezTo>
                  <a:cubicBezTo>
                    <a:pt x="-121" y="16577"/>
                    <a:pt x="-402" y="19591"/>
                    <a:pt x="860" y="20595"/>
                  </a:cubicBezTo>
                  <a:cubicBezTo>
                    <a:pt x="2123" y="21600"/>
                    <a:pt x="4928" y="20595"/>
                    <a:pt x="8575" y="16828"/>
                  </a:cubicBezTo>
                  <a:cubicBezTo>
                    <a:pt x="12221" y="13060"/>
                    <a:pt x="16710" y="6530"/>
                    <a:pt x="21198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선"/>
            <p:cNvSpPr/>
            <p:nvPr/>
          </p:nvSpPr>
          <p:spPr>
            <a:xfrm>
              <a:off x="2392332" y="871578"/>
              <a:ext cx="102186" cy="16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0" y="0"/>
                  </a:moveTo>
                  <a:cubicBezTo>
                    <a:pt x="424" y="6353"/>
                    <a:pt x="847" y="12706"/>
                    <a:pt x="1059" y="16518"/>
                  </a:cubicBezTo>
                  <a:cubicBezTo>
                    <a:pt x="1271" y="20329"/>
                    <a:pt x="1271" y="21600"/>
                    <a:pt x="1482" y="21219"/>
                  </a:cubicBezTo>
                  <a:cubicBezTo>
                    <a:pt x="1694" y="20838"/>
                    <a:pt x="2118" y="18805"/>
                    <a:pt x="3388" y="16391"/>
                  </a:cubicBezTo>
                  <a:cubicBezTo>
                    <a:pt x="4659" y="13976"/>
                    <a:pt x="6776" y="11181"/>
                    <a:pt x="9953" y="9784"/>
                  </a:cubicBezTo>
                  <a:cubicBezTo>
                    <a:pt x="13129" y="8386"/>
                    <a:pt x="17365" y="8386"/>
                    <a:pt x="21600" y="838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선"/>
            <p:cNvSpPr/>
            <p:nvPr/>
          </p:nvSpPr>
          <p:spPr>
            <a:xfrm>
              <a:off x="2326212" y="1106754"/>
              <a:ext cx="110511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62" fill="norm" stroke="1" extrusionOk="0">
                  <a:moveTo>
                    <a:pt x="0" y="13162"/>
                  </a:moveTo>
                  <a:cubicBezTo>
                    <a:pt x="3471" y="8662"/>
                    <a:pt x="6943" y="4162"/>
                    <a:pt x="9643" y="1912"/>
                  </a:cubicBezTo>
                  <a:cubicBezTo>
                    <a:pt x="12343" y="-338"/>
                    <a:pt x="14271" y="-338"/>
                    <a:pt x="16200" y="562"/>
                  </a:cubicBezTo>
                  <a:cubicBezTo>
                    <a:pt x="18129" y="1462"/>
                    <a:pt x="20057" y="3262"/>
                    <a:pt x="20829" y="6862"/>
                  </a:cubicBezTo>
                  <a:cubicBezTo>
                    <a:pt x="21600" y="10462"/>
                    <a:pt x="21214" y="15862"/>
                    <a:pt x="20829" y="2126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선"/>
            <p:cNvSpPr/>
            <p:nvPr/>
          </p:nvSpPr>
          <p:spPr>
            <a:xfrm>
              <a:off x="2500527" y="991796"/>
              <a:ext cx="82150" cy="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9483" y="0"/>
                  </a:moveTo>
                  <a:cubicBezTo>
                    <a:pt x="7376" y="2979"/>
                    <a:pt x="5268" y="5959"/>
                    <a:pt x="3951" y="9310"/>
                  </a:cubicBezTo>
                  <a:cubicBezTo>
                    <a:pt x="2634" y="12662"/>
                    <a:pt x="2107" y="16386"/>
                    <a:pt x="3161" y="18621"/>
                  </a:cubicBezTo>
                  <a:cubicBezTo>
                    <a:pt x="4215" y="20855"/>
                    <a:pt x="6849" y="21600"/>
                    <a:pt x="9483" y="21228"/>
                  </a:cubicBezTo>
                  <a:cubicBezTo>
                    <a:pt x="12117" y="20855"/>
                    <a:pt x="14751" y="19366"/>
                    <a:pt x="17122" y="17503"/>
                  </a:cubicBezTo>
                  <a:cubicBezTo>
                    <a:pt x="19493" y="15641"/>
                    <a:pt x="21600" y="13407"/>
                    <a:pt x="21600" y="11172"/>
                  </a:cubicBezTo>
                  <a:cubicBezTo>
                    <a:pt x="21600" y="8938"/>
                    <a:pt x="19493" y="6703"/>
                    <a:pt x="15541" y="6703"/>
                  </a:cubicBezTo>
                  <a:cubicBezTo>
                    <a:pt x="11590" y="6703"/>
                    <a:pt x="5795" y="8938"/>
                    <a:pt x="0" y="1117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선"/>
            <p:cNvSpPr/>
            <p:nvPr/>
          </p:nvSpPr>
          <p:spPr>
            <a:xfrm>
              <a:off x="2620746" y="949719"/>
              <a:ext cx="1202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선"/>
            <p:cNvSpPr/>
            <p:nvPr/>
          </p:nvSpPr>
          <p:spPr>
            <a:xfrm>
              <a:off x="2574662" y="1136057"/>
              <a:ext cx="17231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fill="norm" stroke="1" extrusionOk="0">
                  <a:moveTo>
                    <a:pt x="502" y="0"/>
                  </a:moveTo>
                  <a:cubicBezTo>
                    <a:pt x="251" y="3600"/>
                    <a:pt x="0" y="7200"/>
                    <a:pt x="0" y="10800"/>
                  </a:cubicBezTo>
                  <a:cubicBezTo>
                    <a:pt x="0" y="14400"/>
                    <a:pt x="251" y="18000"/>
                    <a:pt x="1130" y="19800"/>
                  </a:cubicBezTo>
                  <a:cubicBezTo>
                    <a:pt x="2009" y="21600"/>
                    <a:pt x="3516" y="21600"/>
                    <a:pt x="7033" y="18720"/>
                  </a:cubicBezTo>
                  <a:cubicBezTo>
                    <a:pt x="10549" y="15840"/>
                    <a:pt x="16074" y="10080"/>
                    <a:pt x="21600" y="432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선"/>
            <p:cNvSpPr/>
            <p:nvPr/>
          </p:nvSpPr>
          <p:spPr>
            <a:xfrm>
              <a:off x="0" y="1731135"/>
              <a:ext cx="2097800" cy="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" y="0"/>
                    <a:pt x="660" y="0"/>
                    <a:pt x="1238" y="0"/>
                  </a:cubicBezTo>
                  <a:cubicBezTo>
                    <a:pt x="1815" y="0"/>
                    <a:pt x="2641" y="0"/>
                    <a:pt x="3383" y="1543"/>
                  </a:cubicBezTo>
                  <a:cubicBezTo>
                    <a:pt x="4126" y="3086"/>
                    <a:pt x="4786" y="6171"/>
                    <a:pt x="5415" y="9257"/>
                  </a:cubicBezTo>
                  <a:cubicBezTo>
                    <a:pt x="6045" y="12343"/>
                    <a:pt x="6643" y="15429"/>
                    <a:pt x="7293" y="17743"/>
                  </a:cubicBezTo>
                  <a:cubicBezTo>
                    <a:pt x="7943" y="20057"/>
                    <a:pt x="8644" y="21600"/>
                    <a:pt x="9294" y="21600"/>
                  </a:cubicBezTo>
                  <a:cubicBezTo>
                    <a:pt x="9944" y="21600"/>
                    <a:pt x="10542" y="20057"/>
                    <a:pt x="11099" y="18514"/>
                  </a:cubicBezTo>
                  <a:cubicBezTo>
                    <a:pt x="11656" y="16971"/>
                    <a:pt x="12172" y="15429"/>
                    <a:pt x="12811" y="13114"/>
                  </a:cubicBezTo>
                  <a:cubicBezTo>
                    <a:pt x="13451" y="10800"/>
                    <a:pt x="14214" y="7714"/>
                    <a:pt x="14947" y="6171"/>
                  </a:cubicBezTo>
                  <a:cubicBezTo>
                    <a:pt x="15679" y="4629"/>
                    <a:pt x="16381" y="4629"/>
                    <a:pt x="16948" y="6171"/>
                  </a:cubicBezTo>
                  <a:cubicBezTo>
                    <a:pt x="17515" y="7714"/>
                    <a:pt x="17948" y="10800"/>
                    <a:pt x="18382" y="11571"/>
                  </a:cubicBezTo>
                  <a:cubicBezTo>
                    <a:pt x="18815" y="12343"/>
                    <a:pt x="19248" y="10800"/>
                    <a:pt x="19671" y="9257"/>
                  </a:cubicBezTo>
                  <a:cubicBezTo>
                    <a:pt x="20094" y="7714"/>
                    <a:pt x="20507" y="6171"/>
                    <a:pt x="20826" y="7714"/>
                  </a:cubicBezTo>
                  <a:cubicBezTo>
                    <a:pt x="21146" y="9257"/>
                    <a:pt x="21373" y="13886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34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24750" y="4806950"/>
            <a:ext cx="3594667" cy="292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138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39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0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150" y="959055"/>
            <a:ext cx="10247650" cy="5510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144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45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127" y="1297124"/>
            <a:ext cx="7758129" cy="485303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10"/>
          <p:cNvSpPr txBox="1"/>
          <p:nvPr/>
        </p:nvSpPr>
        <p:spPr>
          <a:xfrm>
            <a:off x="8547580" y="2920818"/>
            <a:ext cx="3171435" cy="2142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latin typeface="+mj-lt"/>
                <a:ea typeface="+mj-ea"/>
                <a:cs typeface="+mj-cs"/>
                <a:sym typeface="Helvetica"/>
              </a:rPr>
              <a:t>신경망 공격에 사용되는 </a:t>
            </a:r>
          </a:p>
          <a:p>
            <a:pPr/>
          </a:p>
          <a:p>
            <a:pPr/>
            <a:r>
              <a:t>Bughunting , shellcode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난독화</a:t>
            </a:r>
          </a:p>
          <a:p>
            <a:pPr/>
            <a:r>
              <a:t>Malware injection , backdoor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등</a:t>
            </a:r>
            <a:r>
              <a:t>..</a:t>
            </a:r>
          </a:p>
          <a:p>
            <a:pPr/>
          </a:p>
          <a:p>
            <a:pPr/>
            <a:r>
              <a:rPr>
                <a:latin typeface="+mj-lt"/>
                <a:ea typeface="+mj-ea"/>
                <a:cs typeface="+mj-cs"/>
                <a:sym typeface="Helvetica"/>
              </a:rPr>
              <a:t>에 대한 짧은 소개와 실습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151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52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3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076" y="691376"/>
            <a:ext cx="6318648" cy="5695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그림 11" descr="그림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8747" y="777271"/>
            <a:ext cx="4608091" cy="55379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그리기"/>
          <p:cNvGrpSpPr/>
          <p:nvPr/>
        </p:nvGrpSpPr>
        <p:grpSpPr>
          <a:xfrm>
            <a:off x="9658336" y="1665015"/>
            <a:ext cx="1143226" cy="3917450"/>
            <a:chOff x="0" y="0"/>
            <a:chExt cx="1143225" cy="3917449"/>
          </a:xfrm>
        </p:grpSpPr>
        <p:sp>
          <p:nvSpPr>
            <p:cNvPr id="155" name="선"/>
            <p:cNvSpPr/>
            <p:nvPr/>
          </p:nvSpPr>
          <p:spPr>
            <a:xfrm>
              <a:off x="67277" y="0"/>
              <a:ext cx="186338" cy="10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7" fill="norm" stroke="1" extrusionOk="0">
                  <a:moveTo>
                    <a:pt x="0" y="9969"/>
                  </a:moveTo>
                  <a:cubicBezTo>
                    <a:pt x="929" y="14123"/>
                    <a:pt x="1858" y="18277"/>
                    <a:pt x="3019" y="19938"/>
                  </a:cubicBezTo>
                  <a:cubicBezTo>
                    <a:pt x="4181" y="21600"/>
                    <a:pt x="5574" y="20769"/>
                    <a:pt x="8013" y="17654"/>
                  </a:cubicBezTo>
                  <a:cubicBezTo>
                    <a:pt x="10452" y="14538"/>
                    <a:pt x="13935" y="9138"/>
                    <a:pt x="16142" y="5815"/>
                  </a:cubicBezTo>
                  <a:cubicBezTo>
                    <a:pt x="18348" y="2492"/>
                    <a:pt x="19277" y="1246"/>
                    <a:pt x="19974" y="623"/>
                  </a:cubicBezTo>
                  <a:cubicBezTo>
                    <a:pt x="20671" y="0"/>
                    <a:pt x="21135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선"/>
            <p:cNvSpPr/>
            <p:nvPr/>
          </p:nvSpPr>
          <p:spPr>
            <a:xfrm>
              <a:off x="73287" y="400725"/>
              <a:ext cx="204372" cy="12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3484"/>
                  </a:moveTo>
                  <a:cubicBezTo>
                    <a:pt x="0" y="1742"/>
                    <a:pt x="0" y="0"/>
                    <a:pt x="106" y="0"/>
                  </a:cubicBezTo>
                  <a:cubicBezTo>
                    <a:pt x="212" y="0"/>
                    <a:pt x="424" y="1742"/>
                    <a:pt x="529" y="4877"/>
                  </a:cubicBezTo>
                  <a:cubicBezTo>
                    <a:pt x="635" y="8013"/>
                    <a:pt x="635" y="12542"/>
                    <a:pt x="635" y="15677"/>
                  </a:cubicBezTo>
                  <a:cubicBezTo>
                    <a:pt x="635" y="18813"/>
                    <a:pt x="635" y="20555"/>
                    <a:pt x="1271" y="21077"/>
                  </a:cubicBezTo>
                  <a:cubicBezTo>
                    <a:pt x="1906" y="21600"/>
                    <a:pt x="3176" y="20903"/>
                    <a:pt x="5929" y="17768"/>
                  </a:cubicBezTo>
                  <a:cubicBezTo>
                    <a:pt x="8682" y="14632"/>
                    <a:pt x="12918" y="9058"/>
                    <a:pt x="15776" y="6097"/>
                  </a:cubicBezTo>
                  <a:cubicBezTo>
                    <a:pt x="18635" y="3135"/>
                    <a:pt x="20118" y="2787"/>
                    <a:pt x="21600" y="2439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선"/>
            <p:cNvSpPr/>
            <p:nvPr/>
          </p:nvSpPr>
          <p:spPr>
            <a:xfrm>
              <a:off x="0" y="757371"/>
              <a:ext cx="133398" cy="51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20" fill="norm" stroke="1" extrusionOk="0">
                  <a:moveTo>
                    <a:pt x="1154" y="0"/>
                  </a:moveTo>
                  <a:cubicBezTo>
                    <a:pt x="509" y="4985"/>
                    <a:pt x="-136" y="9969"/>
                    <a:pt x="25" y="14123"/>
                  </a:cubicBezTo>
                  <a:cubicBezTo>
                    <a:pt x="186" y="18277"/>
                    <a:pt x="1154" y="21600"/>
                    <a:pt x="3571" y="21185"/>
                  </a:cubicBezTo>
                  <a:cubicBezTo>
                    <a:pt x="5989" y="20769"/>
                    <a:pt x="9858" y="16615"/>
                    <a:pt x="13082" y="12877"/>
                  </a:cubicBezTo>
                  <a:cubicBezTo>
                    <a:pt x="16306" y="9138"/>
                    <a:pt x="18885" y="5815"/>
                    <a:pt x="21464" y="249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선"/>
            <p:cNvSpPr/>
            <p:nvPr/>
          </p:nvSpPr>
          <p:spPr>
            <a:xfrm>
              <a:off x="41229" y="1051904"/>
              <a:ext cx="188343" cy="5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0943" fill="norm" stroke="1" extrusionOk="0">
                  <a:moveTo>
                    <a:pt x="228" y="9600"/>
                  </a:moveTo>
                  <a:cubicBezTo>
                    <a:pt x="0" y="13600"/>
                    <a:pt x="-227" y="17600"/>
                    <a:pt x="455" y="19600"/>
                  </a:cubicBezTo>
                  <a:cubicBezTo>
                    <a:pt x="1137" y="21600"/>
                    <a:pt x="2729" y="21600"/>
                    <a:pt x="6367" y="18000"/>
                  </a:cubicBezTo>
                  <a:cubicBezTo>
                    <a:pt x="10005" y="14400"/>
                    <a:pt x="15689" y="7200"/>
                    <a:pt x="21373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선"/>
            <p:cNvSpPr/>
            <p:nvPr/>
          </p:nvSpPr>
          <p:spPr>
            <a:xfrm>
              <a:off x="986942" y="2849159"/>
              <a:ext cx="156284" cy="11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7" fill="norm" stroke="1" extrusionOk="0">
                  <a:moveTo>
                    <a:pt x="0" y="1098"/>
                  </a:moveTo>
                  <a:cubicBezTo>
                    <a:pt x="0" y="4759"/>
                    <a:pt x="0" y="8420"/>
                    <a:pt x="0" y="12081"/>
                  </a:cubicBezTo>
                  <a:cubicBezTo>
                    <a:pt x="0" y="15742"/>
                    <a:pt x="0" y="19403"/>
                    <a:pt x="831" y="20502"/>
                  </a:cubicBezTo>
                  <a:cubicBezTo>
                    <a:pt x="1662" y="21600"/>
                    <a:pt x="3323" y="20136"/>
                    <a:pt x="6923" y="16292"/>
                  </a:cubicBezTo>
                  <a:cubicBezTo>
                    <a:pt x="10523" y="12447"/>
                    <a:pt x="16062" y="622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선"/>
            <p:cNvSpPr/>
            <p:nvPr/>
          </p:nvSpPr>
          <p:spPr>
            <a:xfrm>
              <a:off x="301701" y="3762814"/>
              <a:ext cx="330600" cy="15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14954"/>
                  </a:moveTo>
                  <a:cubicBezTo>
                    <a:pt x="0" y="13569"/>
                    <a:pt x="0" y="12185"/>
                    <a:pt x="327" y="11215"/>
                  </a:cubicBezTo>
                  <a:cubicBezTo>
                    <a:pt x="655" y="10246"/>
                    <a:pt x="1309" y="9692"/>
                    <a:pt x="1898" y="10108"/>
                  </a:cubicBezTo>
                  <a:cubicBezTo>
                    <a:pt x="2487" y="10523"/>
                    <a:pt x="3011" y="11908"/>
                    <a:pt x="3338" y="13431"/>
                  </a:cubicBezTo>
                  <a:cubicBezTo>
                    <a:pt x="3665" y="14954"/>
                    <a:pt x="3796" y="16615"/>
                    <a:pt x="3862" y="18138"/>
                  </a:cubicBezTo>
                  <a:cubicBezTo>
                    <a:pt x="3927" y="19662"/>
                    <a:pt x="3927" y="21046"/>
                    <a:pt x="4255" y="21323"/>
                  </a:cubicBezTo>
                  <a:cubicBezTo>
                    <a:pt x="4582" y="21600"/>
                    <a:pt x="5236" y="20769"/>
                    <a:pt x="7789" y="17169"/>
                  </a:cubicBezTo>
                  <a:cubicBezTo>
                    <a:pt x="10342" y="13569"/>
                    <a:pt x="14793" y="7200"/>
                    <a:pt x="17411" y="3877"/>
                  </a:cubicBezTo>
                  <a:cubicBezTo>
                    <a:pt x="20029" y="554"/>
                    <a:pt x="20815" y="27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165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66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3001" y="358862"/>
            <a:ext cx="4242561" cy="2975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그림 4" descr="그림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89" y="691376"/>
            <a:ext cx="7324548" cy="4076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그림 7" descr="그림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0083" y="4792028"/>
            <a:ext cx="3533170" cy="1746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그림 10" descr="그림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3001" y="3380409"/>
            <a:ext cx="4242561" cy="29759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직사각형 3"/>
          <p:cNvGrpSpPr/>
          <p:nvPr/>
        </p:nvGrpSpPr>
        <p:grpSpPr>
          <a:xfrm>
            <a:off x="7665798" y="4754701"/>
            <a:ext cx="464307" cy="196018"/>
            <a:chOff x="0" y="0"/>
            <a:chExt cx="464306" cy="196016"/>
          </a:xfrm>
        </p:grpSpPr>
        <p:sp>
          <p:nvSpPr>
            <p:cNvPr id="171" name="직사각형"/>
            <p:cNvSpPr/>
            <p:nvPr/>
          </p:nvSpPr>
          <p:spPr>
            <a:xfrm>
              <a:off x="0" y="37328"/>
              <a:ext cx="464307" cy="12136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100"/>
            <p:cNvSpPr txBox="1"/>
            <p:nvPr/>
          </p:nvSpPr>
          <p:spPr>
            <a:xfrm>
              <a:off x="52069" y="-1"/>
              <a:ext cx="360167" cy="196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100</a:t>
              </a:r>
            </a:p>
          </p:txBody>
        </p:sp>
      </p:grpSp>
      <p:pic>
        <p:nvPicPr>
          <p:cNvPr id="174" name="이미지 2021. 5. 6. 오후 3.51.jpeg" descr="이미지 2021. 5. 6. 오후 3.51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94879" y="4827198"/>
            <a:ext cx="1606496" cy="15825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그리기"/>
          <p:cNvGrpSpPr/>
          <p:nvPr/>
        </p:nvGrpSpPr>
        <p:grpSpPr>
          <a:xfrm>
            <a:off x="7685986" y="4243685"/>
            <a:ext cx="3512295" cy="3065553"/>
            <a:chOff x="0" y="0"/>
            <a:chExt cx="3512293" cy="3065552"/>
          </a:xfrm>
        </p:grpSpPr>
        <p:sp>
          <p:nvSpPr>
            <p:cNvPr id="175" name="선"/>
            <p:cNvSpPr/>
            <p:nvPr/>
          </p:nvSpPr>
          <p:spPr>
            <a:xfrm>
              <a:off x="39096" y="428475"/>
              <a:ext cx="274921" cy="31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285" fill="norm" stroke="1" extrusionOk="0">
                  <a:moveTo>
                    <a:pt x="6858" y="2315"/>
                  </a:moveTo>
                  <a:cubicBezTo>
                    <a:pt x="5470" y="3260"/>
                    <a:pt x="4081" y="4205"/>
                    <a:pt x="2847" y="6162"/>
                  </a:cubicBezTo>
                  <a:cubicBezTo>
                    <a:pt x="1612" y="8120"/>
                    <a:pt x="532" y="11090"/>
                    <a:pt x="147" y="13385"/>
                  </a:cubicBezTo>
                  <a:cubicBezTo>
                    <a:pt x="-239" y="15680"/>
                    <a:pt x="70" y="17300"/>
                    <a:pt x="1844" y="18717"/>
                  </a:cubicBezTo>
                  <a:cubicBezTo>
                    <a:pt x="3618" y="20135"/>
                    <a:pt x="6858" y="21350"/>
                    <a:pt x="10098" y="21283"/>
                  </a:cubicBezTo>
                  <a:cubicBezTo>
                    <a:pt x="13338" y="21215"/>
                    <a:pt x="16578" y="19865"/>
                    <a:pt x="18584" y="17907"/>
                  </a:cubicBezTo>
                  <a:cubicBezTo>
                    <a:pt x="20590" y="15950"/>
                    <a:pt x="21361" y="13385"/>
                    <a:pt x="21130" y="10820"/>
                  </a:cubicBezTo>
                  <a:cubicBezTo>
                    <a:pt x="20898" y="8255"/>
                    <a:pt x="19664" y="5690"/>
                    <a:pt x="18044" y="3732"/>
                  </a:cubicBezTo>
                  <a:cubicBezTo>
                    <a:pt x="16424" y="1775"/>
                    <a:pt x="14418" y="425"/>
                    <a:pt x="12027" y="87"/>
                  </a:cubicBezTo>
                  <a:cubicBezTo>
                    <a:pt x="9635" y="-250"/>
                    <a:pt x="6858" y="425"/>
                    <a:pt x="5084" y="1437"/>
                  </a:cubicBezTo>
                  <a:cubicBezTo>
                    <a:pt x="3310" y="2450"/>
                    <a:pt x="2538" y="3800"/>
                    <a:pt x="1767" y="5150"/>
                  </a:cubicBezTo>
                </a:path>
              </a:pathLst>
            </a:custGeom>
            <a:noFill/>
            <a:ln w="889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선"/>
            <p:cNvSpPr/>
            <p:nvPr/>
          </p:nvSpPr>
          <p:spPr>
            <a:xfrm>
              <a:off x="344556" y="255140"/>
              <a:ext cx="1659006" cy="369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21330"/>
                  </a:moveTo>
                  <a:cubicBezTo>
                    <a:pt x="339" y="20175"/>
                    <a:pt x="678" y="19020"/>
                    <a:pt x="1187" y="17518"/>
                  </a:cubicBezTo>
                  <a:cubicBezTo>
                    <a:pt x="1696" y="16017"/>
                    <a:pt x="2374" y="14169"/>
                    <a:pt x="3130" y="12551"/>
                  </a:cubicBezTo>
                  <a:cubicBezTo>
                    <a:pt x="3887" y="10934"/>
                    <a:pt x="4722" y="9548"/>
                    <a:pt x="5661" y="8047"/>
                  </a:cubicBezTo>
                  <a:cubicBezTo>
                    <a:pt x="6600" y="6545"/>
                    <a:pt x="7643" y="4928"/>
                    <a:pt x="8622" y="3600"/>
                  </a:cubicBezTo>
                  <a:cubicBezTo>
                    <a:pt x="9600" y="2271"/>
                    <a:pt x="10513" y="1232"/>
                    <a:pt x="11361" y="596"/>
                  </a:cubicBezTo>
                  <a:cubicBezTo>
                    <a:pt x="12209" y="-39"/>
                    <a:pt x="12991" y="-270"/>
                    <a:pt x="13735" y="423"/>
                  </a:cubicBezTo>
                  <a:cubicBezTo>
                    <a:pt x="14478" y="1116"/>
                    <a:pt x="15183" y="2733"/>
                    <a:pt x="15874" y="4466"/>
                  </a:cubicBezTo>
                  <a:cubicBezTo>
                    <a:pt x="16565" y="6198"/>
                    <a:pt x="17243" y="8047"/>
                    <a:pt x="17713" y="9086"/>
                  </a:cubicBezTo>
                  <a:cubicBezTo>
                    <a:pt x="18183" y="10126"/>
                    <a:pt x="18443" y="10357"/>
                    <a:pt x="18809" y="9952"/>
                  </a:cubicBezTo>
                  <a:cubicBezTo>
                    <a:pt x="19174" y="9548"/>
                    <a:pt x="19643" y="8509"/>
                    <a:pt x="20087" y="7527"/>
                  </a:cubicBezTo>
                  <a:cubicBezTo>
                    <a:pt x="20530" y="6545"/>
                    <a:pt x="20948" y="5621"/>
                    <a:pt x="21196" y="4870"/>
                  </a:cubicBezTo>
                  <a:cubicBezTo>
                    <a:pt x="21443" y="4119"/>
                    <a:pt x="21522" y="3542"/>
                    <a:pt x="21600" y="2964"/>
                  </a:cubicBezTo>
                </a:path>
              </a:pathLst>
            </a:custGeom>
            <a:noFill/>
            <a:ln w="889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선"/>
            <p:cNvSpPr/>
            <p:nvPr/>
          </p:nvSpPr>
          <p:spPr>
            <a:xfrm>
              <a:off x="-1" y="420761"/>
              <a:ext cx="322777" cy="383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01" fill="norm" stroke="1" extrusionOk="0">
                  <a:moveTo>
                    <a:pt x="15932" y="2014"/>
                  </a:moveTo>
                  <a:cubicBezTo>
                    <a:pt x="15669" y="1455"/>
                    <a:pt x="15405" y="895"/>
                    <a:pt x="14944" y="615"/>
                  </a:cubicBezTo>
                  <a:cubicBezTo>
                    <a:pt x="14483" y="336"/>
                    <a:pt x="13825" y="336"/>
                    <a:pt x="12705" y="224"/>
                  </a:cubicBezTo>
                  <a:cubicBezTo>
                    <a:pt x="11586" y="112"/>
                    <a:pt x="10005" y="-112"/>
                    <a:pt x="8359" y="224"/>
                  </a:cubicBezTo>
                  <a:cubicBezTo>
                    <a:pt x="6712" y="560"/>
                    <a:pt x="5000" y="1455"/>
                    <a:pt x="3486" y="2910"/>
                  </a:cubicBezTo>
                  <a:cubicBezTo>
                    <a:pt x="1971" y="4365"/>
                    <a:pt x="654" y="6379"/>
                    <a:pt x="193" y="8673"/>
                  </a:cubicBezTo>
                  <a:cubicBezTo>
                    <a:pt x="-268" y="10968"/>
                    <a:pt x="127" y="13542"/>
                    <a:pt x="1049" y="15444"/>
                  </a:cubicBezTo>
                  <a:cubicBezTo>
                    <a:pt x="1971" y="17347"/>
                    <a:pt x="3420" y="18578"/>
                    <a:pt x="5264" y="19473"/>
                  </a:cubicBezTo>
                  <a:cubicBezTo>
                    <a:pt x="7108" y="20369"/>
                    <a:pt x="9347" y="20928"/>
                    <a:pt x="10861" y="21208"/>
                  </a:cubicBezTo>
                  <a:cubicBezTo>
                    <a:pt x="12376" y="21488"/>
                    <a:pt x="13166" y="21488"/>
                    <a:pt x="14088" y="21040"/>
                  </a:cubicBezTo>
                  <a:cubicBezTo>
                    <a:pt x="15010" y="20593"/>
                    <a:pt x="16064" y="19697"/>
                    <a:pt x="17249" y="18186"/>
                  </a:cubicBezTo>
                  <a:cubicBezTo>
                    <a:pt x="18434" y="16676"/>
                    <a:pt x="19751" y="14549"/>
                    <a:pt x="20476" y="12535"/>
                  </a:cubicBezTo>
                  <a:cubicBezTo>
                    <a:pt x="21200" y="10520"/>
                    <a:pt x="21332" y="8618"/>
                    <a:pt x="21134" y="7163"/>
                  </a:cubicBezTo>
                  <a:cubicBezTo>
                    <a:pt x="20937" y="5708"/>
                    <a:pt x="20410" y="4700"/>
                    <a:pt x="19093" y="3581"/>
                  </a:cubicBezTo>
                  <a:cubicBezTo>
                    <a:pt x="17776" y="2462"/>
                    <a:pt x="15669" y="1231"/>
                    <a:pt x="13561" y="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선"/>
            <p:cNvSpPr/>
            <p:nvPr/>
          </p:nvSpPr>
          <p:spPr>
            <a:xfrm>
              <a:off x="295986" y="307445"/>
              <a:ext cx="1659489" cy="39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01" fill="norm" stroke="1" extrusionOk="0">
                  <a:moveTo>
                    <a:pt x="241" y="20674"/>
                  </a:moveTo>
                  <a:cubicBezTo>
                    <a:pt x="136" y="21112"/>
                    <a:pt x="32" y="21551"/>
                    <a:pt x="6" y="21496"/>
                  </a:cubicBezTo>
                  <a:cubicBezTo>
                    <a:pt x="-20" y="21441"/>
                    <a:pt x="32" y="20893"/>
                    <a:pt x="214" y="19632"/>
                  </a:cubicBezTo>
                  <a:cubicBezTo>
                    <a:pt x="397" y="18371"/>
                    <a:pt x="710" y="16398"/>
                    <a:pt x="1192" y="14479"/>
                  </a:cubicBezTo>
                  <a:cubicBezTo>
                    <a:pt x="1674" y="12560"/>
                    <a:pt x="2325" y="10696"/>
                    <a:pt x="3028" y="8942"/>
                  </a:cubicBezTo>
                  <a:cubicBezTo>
                    <a:pt x="3732" y="7188"/>
                    <a:pt x="4488" y="5543"/>
                    <a:pt x="5191" y="4501"/>
                  </a:cubicBezTo>
                  <a:cubicBezTo>
                    <a:pt x="5895" y="3460"/>
                    <a:pt x="6546" y="3021"/>
                    <a:pt x="7106" y="2966"/>
                  </a:cubicBezTo>
                  <a:cubicBezTo>
                    <a:pt x="7666" y="2911"/>
                    <a:pt x="8135" y="3240"/>
                    <a:pt x="8683" y="4282"/>
                  </a:cubicBezTo>
                  <a:cubicBezTo>
                    <a:pt x="9230" y="5324"/>
                    <a:pt x="9855" y="7078"/>
                    <a:pt x="10519" y="7845"/>
                  </a:cubicBezTo>
                  <a:cubicBezTo>
                    <a:pt x="11184" y="8613"/>
                    <a:pt x="11887" y="8394"/>
                    <a:pt x="12604" y="7736"/>
                  </a:cubicBezTo>
                  <a:cubicBezTo>
                    <a:pt x="13320" y="7078"/>
                    <a:pt x="14050" y="5981"/>
                    <a:pt x="14636" y="4775"/>
                  </a:cubicBezTo>
                  <a:cubicBezTo>
                    <a:pt x="15222" y="3569"/>
                    <a:pt x="15665" y="2254"/>
                    <a:pt x="16043" y="1376"/>
                  </a:cubicBezTo>
                  <a:cubicBezTo>
                    <a:pt x="16421" y="499"/>
                    <a:pt x="16734" y="61"/>
                    <a:pt x="17085" y="6"/>
                  </a:cubicBezTo>
                  <a:cubicBezTo>
                    <a:pt x="17437" y="-49"/>
                    <a:pt x="17828" y="280"/>
                    <a:pt x="18232" y="499"/>
                  </a:cubicBezTo>
                  <a:cubicBezTo>
                    <a:pt x="18636" y="719"/>
                    <a:pt x="19053" y="828"/>
                    <a:pt x="19326" y="883"/>
                  </a:cubicBezTo>
                  <a:cubicBezTo>
                    <a:pt x="19600" y="938"/>
                    <a:pt x="19730" y="938"/>
                    <a:pt x="19912" y="1157"/>
                  </a:cubicBezTo>
                  <a:cubicBezTo>
                    <a:pt x="20095" y="1376"/>
                    <a:pt x="20329" y="1815"/>
                    <a:pt x="20551" y="2089"/>
                  </a:cubicBezTo>
                  <a:cubicBezTo>
                    <a:pt x="20772" y="2363"/>
                    <a:pt x="20981" y="2473"/>
                    <a:pt x="21150" y="2199"/>
                  </a:cubicBezTo>
                  <a:cubicBezTo>
                    <a:pt x="21319" y="1925"/>
                    <a:pt x="21450" y="1267"/>
                    <a:pt x="21580" y="609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선"/>
            <p:cNvSpPr/>
            <p:nvPr/>
          </p:nvSpPr>
          <p:spPr>
            <a:xfrm>
              <a:off x="1907387" y="204370"/>
              <a:ext cx="103544" cy="234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600" fill="norm" stroke="1" extrusionOk="0">
                  <a:moveTo>
                    <a:pt x="0" y="0"/>
                  </a:moveTo>
                  <a:cubicBezTo>
                    <a:pt x="4483" y="1846"/>
                    <a:pt x="8966" y="3692"/>
                    <a:pt x="12430" y="4708"/>
                  </a:cubicBezTo>
                  <a:cubicBezTo>
                    <a:pt x="15894" y="5723"/>
                    <a:pt x="18340" y="5908"/>
                    <a:pt x="19766" y="6462"/>
                  </a:cubicBezTo>
                  <a:cubicBezTo>
                    <a:pt x="21192" y="7015"/>
                    <a:pt x="21600" y="7938"/>
                    <a:pt x="20174" y="9877"/>
                  </a:cubicBezTo>
                  <a:cubicBezTo>
                    <a:pt x="18747" y="11815"/>
                    <a:pt x="15487" y="14769"/>
                    <a:pt x="13449" y="16892"/>
                  </a:cubicBezTo>
                  <a:cubicBezTo>
                    <a:pt x="11411" y="19015"/>
                    <a:pt x="10596" y="20308"/>
                    <a:pt x="9781" y="21600"/>
                  </a:cubicBezTo>
                </a:path>
              </a:pathLst>
            </a:custGeom>
            <a:noFill/>
            <a:ln w="889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선"/>
            <p:cNvSpPr/>
            <p:nvPr/>
          </p:nvSpPr>
          <p:spPr>
            <a:xfrm>
              <a:off x="2207931" y="87849"/>
              <a:ext cx="93253" cy="11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74" fill="norm" stroke="1" extrusionOk="0">
                  <a:moveTo>
                    <a:pt x="8272" y="445"/>
                  </a:moveTo>
                  <a:cubicBezTo>
                    <a:pt x="11030" y="60"/>
                    <a:pt x="13787" y="-326"/>
                    <a:pt x="16315" y="445"/>
                  </a:cubicBezTo>
                  <a:cubicBezTo>
                    <a:pt x="18843" y="1217"/>
                    <a:pt x="21140" y="3145"/>
                    <a:pt x="21370" y="5653"/>
                  </a:cubicBezTo>
                  <a:cubicBezTo>
                    <a:pt x="21600" y="8160"/>
                    <a:pt x="19762" y="11245"/>
                    <a:pt x="15855" y="13945"/>
                  </a:cubicBezTo>
                  <a:cubicBezTo>
                    <a:pt x="11949" y="16645"/>
                    <a:pt x="5974" y="18960"/>
                    <a:pt x="0" y="212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선"/>
            <p:cNvSpPr/>
            <p:nvPr/>
          </p:nvSpPr>
          <p:spPr>
            <a:xfrm>
              <a:off x="2358203" y="0"/>
              <a:ext cx="18034" cy="30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0"/>
                  </a:moveTo>
                  <a:cubicBezTo>
                    <a:pt x="7200" y="4434"/>
                    <a:pt x="14400" y="8869"/>
                    <a:pt x="18000" y="12016"/>
                  </a:cubicBezTo>
                  <a:cubicBezTo>
                    <a:pt x="21600" y="15163"/>
                    <a:pt x="21600" y="17023"/>
                    <a:pt x="21600" y="18525"/>
                  </a:cubicBezTo>
                  <a:cubicBezTo>
                    <a:pt x="21600" y="20026"/>
                    <a:pt x="21600" y="21171"/>
                    <a:pt x="21600" y="21385"/>
                  </a:cubicBezTo>
                  <a:cubicBezTo>
                    <a:pt x="21600" y="21600"/>
                    <a:pt x="21600" y="20885"/>
                    <a:pt x="21600" y="2017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선"/>
            <p:cNvSpPr/>
            <p:nvPr/>
          </p:nvSpPr>
          <p:spPr>
            <a:xfrm>
              <a:off x="2388258" y="162293"/>
              <a:ext cx="66121" cy="1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선"/>
            <p:cNvSpPr/>
            <p:nvPr/>
          </p:nvSpPr>
          <p:spPr>
            <a:xfrm>
              <a:off x="2472410" y="16879"/>
              <a:ext cx="55736" cy="9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401" fill="norm" stroke="1" extrusionOk="0">
                  <a:moveTo>
                    <a:pt x="0" y="3088"/>
                  </a:moveTo>
                  <a:cubicBezTo>
                    <a:pt x="2979" y="1679"/>
                    <a:pt x="5959" y="271"/>
                    <a:pt x="9683" y="36"/>
                  </a:cubicBezTo>
                  <a:cubicBezTo>
                    <a:pt x="13407" y="-199"/>
                    <a:pt x="17876" y="740"/>
                    <a:pt x="19738" y="2618"/>
                  </a:cubicBezTo>
                  <a:cubicBezTo>
                    <a:pt x="21600" y="4497"/>
                    <a:pt x="20855" y="7314"/>
                    <a:pt x="17131" y="10601"/>
                  </a:cubicBezTo>
                  <a:cubicBezTo>
                    <a:pt x="13407" y="13888"/>
                    <a:pt x="6703" y="17644"/>
                    <a:pt x="0" y="2140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선"/>
            <p:cNvSpPr/>
            <p:nvPr/>
          </p:nvSpPr>
          <p:spPr>
            <a:xfrm>
              <a:off x="2538530" y="54097"/>
              <a:ext cx="60110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선"/>
            <p:cNvSpPr/>
            <p:nvPr/>
          </p:nvSpPr>
          <p:spPr>
            <a:xfrm>
              <a:off x="2454378" y="120217"/>
              <a:ext cx="234425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4" y="15600"/>
                    <a:pt x="10708" y="9600"/>
                    <a:pt x="14308" y="6000"/>
                  </a:cubicBezTo>
                  <a:cubicBezTo>
                    <a:pt x="17908" y="2400"/>
                    <a:pt x="19754" y="1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선"/>
            <p:cNvSpPr/>
            <p:nvPr/>
          </p:nvSpPr>
          <p:spPr>
            <a:xfrm>
              <a:off x="2586617" y="120217"/>
              <a:ext cx="6011" cy="12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선"/>
            <p:cNvSpPr/>
            <p:nvPr/>
          </p:nvSpPr>
          <p:spPr>
            <a:xfrm>
              <a:off x="2524826" y="270489"/>
              <a:ext cx="139166" cy="86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293" fill="norm" stroke="1" extrusionOk="0">
                  <a:moveTo>
                    <a:pt x="7452" y="0"/>
                  </a:moveTo>
                  <a:cubicBezTo>
                    <a:pt x="5052" y="4418"/>
                    <a:pt x="2652" y="8836"/>
                    <a:pt x="1302" y="12273"/>
                  </a:cubicBezTo>
                  <a:cubicBezTo>
                    <a:pt x="-48" y="15709"/>
                    <a:pt x="-348" y="18164"/>
                    <a:pt x="402" y="19636"/>
                  </a:cubicBezTo>
                  <a:cubicBezTo>
                    <a:pt x="1152" y="21109"/>
                    <a:pt x="2952" y="21600"/>
                    <a:pt x="5652" y="21109"/>
                  </a:cubicBezTo>
                  <a:cubicBezTo>
                    <a:pt x="8352" y="20618"/>
                    <a:pt x="11952" y="19145"/>
                    <a:pt x="14502" y="17673"/>
                  </a:cubicBezTo>
                  <a:cubicBezTo>
                    <a:pt x="17052" y="16200"/>
                    <a:pt x="18552" y="14727"/>
                    <a:pt x="19602" y="12764"/>
                  </a:cubicBezTo>
                  <a:cubicBezTo>
                    <a:pt x="20652" y="10800"/>
                    <a:pt x="21252" y="8345"/>
                    <a:pt x="20502" y="6873"/>
                  </a:cubicBezTo>
                  <a:cubicBezTo>
                    <a:pt x="19752" y="5400"/>
                    <a:pt x="17652" y="4909"/>
                    <a:pt x="14352" y="4173"/>
                  </a:cubicBezTo>
                  <a:cubicBezTo>
                    <a:pt x="11052" y="3436"/>
                    <a:pt x="6552" y="2455"/>
                    <a:pt x="2052" y="1473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선"/>
            <p:cNvSpPr/>
            <p:nvPr/>
          </p:nvSpPr>
          <p:spPr>
            <a:xfrm>
              <a:off x="2730878" y="30054"/>
              <a:ext cx="12022" cy="8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선"/>
            <p:cNvSpPr/>
            <p:nvPr/>
          </p:nvSpPr>
          <p:spPr>
            <a:xfrm>
              <a:off x="2682791" y="127182"/>
              <a:ext cx="66752" cy="89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0" h="21371" fill="norm" stroke="1" extrusionOk="0">
                  <a:moveTo>
                    <a:pt x="0" y="4091"/>
                  </a:moveTo>
                  <a:cubicBezTo>
                    <a:pt x="2469" y="2651"/>
                    <a:pt x="4937" y="1211"/>
                    <a:pt x="8331" y="491"/>
                  </a:cubicBezTo>
                  <a:cubicBezTo>
                    <a:pt x="11726" y="-229"/>
                    <a:pt x="16046" y="-229"/>
                    <a:pt x="18514" y="971"/>
                  </a:cubicBezTo>
                  <a:cubicBezTo>
                    <a:pt x="20983" y="2171"/>
                    <a:pt x="21600" y="4571"/>
                    <a:pt x="18206" y="8171"/>
                  </a:cubicBezTo>
                  <a:cubicBezTo>
                    <a:pt x="14811" y="11771"/>
                    <a:pt x="7406" y="16571"/>
                    <a:pt x="0" y="213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선"/>
            <p:cNvSpPr/>
            <p:nvPr/>
          </p:nvSpPr>
          <p:spPr>
            <a:xfrm>
              <a:off x="2748911" y="174315"/>
              <a:ext cx="60109" cy="4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7200"/>
                    <a:pt x="7200" y="14400"/>
                    <a:pt x="10800" y="18000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선"/>
            <p:cNvSpPr/>
            <p:nvPr/>
          </p:nvSpPr>
          <p:spPr>
            <a:xfrm>
              <a:off x="2845085" y="6010"/>
              <a:ext cx="36066" cy="3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804"/>
                    <a:pt x="4800" y="7608"/>
                    <a:pt x="8400" y="11208"/>
                  </a:cubicBezTo>
                  <a:cubicBezTo>
                    <a:pt x="12000" y="14808"/>
                    <a:pt x="16800" y="1820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선"/>
            <p:cNvSpPr/>
            <p:nvPr/>
          </p:nvSpPr>
          <p:spPr>
            <a:xfrm>
              <a:off x="2147822" y="616707"/>
              <a:ext cx="115215" cy="146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2" h="21368" fill="norm" stroke="1" extrusionOk="0">
                  <a:moveTo>
                    <a:pt x="4249" y="3854"/>
                  </a:moveTo>
                  <a:cubicBezTo>
                    <a:pt x="5311" y="2687"/>
                    <a:pt x="6374" y="1519"/>
                    <a:pt x="8675" y="790"/>
                  </a:cubicBezTo>
                  <a:cubicBezTo>
                    <a:pt x="10977" y="60"/>
                    <a:pt x="14518" y="-232"/>
                    <a:pt x="17174" y="206"/>
                  </a:cubicBezTo>
                  <a:cubicBezTo>
                    <a:pt x="19829" y="644"/>
                    <a:pt x="21600" y="1811"/>
                    <a:pt x="19298" y="5022"/>
                  </a:cubicBezTo>
                  <a:cubicBezTo>
                    <a:pt x="16997" y="8233"/>
                    <a:pt x="10623" y="13487"/>
                    <a:pt x="6728" y="16552"/>
                  </a:cubicBezTo>
                  <a:cubicBezTo>
                    <a:pt x="2833" y="19617"/>
                    <a:pt x="1416" y="20492"/>
                    <a:pt x="0" y="21368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선"/>
            <p:cNvSpPr/>
            <p:nvPr/>
          </p:nvSpPr>
          <p:spPr>
            <a:xfrm>
              <a:off x="2231974" y="709284"/>
              <a:ext cx="60111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선"/>
            <p:cNvSpPr/>
            <p:nvPr/>
          </p:nvSpPr>
          <p:spPr>
            <a:xfrm>
              <a:off x="2280062" y="589066"/>
              <a:ext cx="18033" cy="15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선"/>
            <p:cNvSpPr/>
            <p:nvPr/>
          </p:nvSpPr>
          <p:spPr>
            <a:xfrm>
              <a:off x="2289770" y="661197"/>
              <a:ext cx="62423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779" y="21600"/>
                  </a:moveTo>
                  <a:cubicBezTo>
                    <a:pt x="104" y="17600"/>
                    <a:pt x="-571" y="13600"/>
                    <a:pt x="779" y="11200"/>
                  </a:cubicBezTo>
                  <a:cubicBezTo>
                    <a:pt x="2129" y="8800"/>
                    <a:pt x="5504" y="8000"/>
                    <a:pt x="9217" y="6400"/>
                  </a:cubicBezTo>
                  <a:cubicBezTo>
                    <a:pt x="12929" y="4800"/>
                    <a:pt x="16979" y="2400"/>
                    <a:pt x="21029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선"/>
            <p:cNvSpPr/>
            <p:nvPr/>
          </p:nvSpPr>
          <p:spPr>
            <a:xfrm>
              <a:off x="2358203" y="486881"/>
              <a:ext cx="42077" cy="40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3176"/>
                    <a:pt x="4114" y="6353"/>
                    <a:pt x="6686" y="9476"/>
                  </a:cubicBezTo>
                  <a:cubicBezTo>
                    <a:pt x="9257" y="12600"/>
                    <a:pt x="12343" y="15671"/>
                    <a:pt x="14914" y="17682"/>
                  </a:cubicBezTo>
                  <a:cubicBezTo>
                    <a:pt x="17486" y="19694"/>
                    <a:pt x="19543" y="2064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선"/>
            <p:cNvSpPr/>
            <p:nvPr/>
          </p:nvSpPr>
          <p:spPr>
            <a:xfrm>
              <a:off x="2388258" y="559012"/>
              <a:ext cx="96175" cy="13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5322"/>
                    <a:pt x="13500" y="10643"/>
                    <a:pt x="9900" y="14243"/>
                  </a:cubicBezTo>
                  <a:cubicBezTo>
                    <a:pt x="6300" y="17843"/>
                    <a:pt x="3150" y="1972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선"/>
            <p:cNvSpPr/>
            <p:nvPr/>
          </p:nvSpPr>
          <p:spPr>
            <a:xfrm>
              <a:off x="2418312" y="673218"/>
              <a:ext cx="84154" cy="3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선"/>
            <p:cNvSpPr/>
            <p:nvPr/>
          </p:nvSpPr>
          <p:spPr>
            <a:xfrm>
              <a:off x="2454378" y="619121"/>
              <a:ext cx="114207" cy="18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선"/>
            <p:cNvSpPr/>
            <p:nvPr/>
          </p:nvSpPr>
          <p:spPr>
            <a:xfrm>
              <a:off x="2544008" y="522946"/>
              <a:ext cx="18566" cy="19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600"/>
                    <a:pt x="-1585" y="7200"/>
                    <a:pt x="575" y="10800"/>
                  </a:cubicBezTo>
                  <a:cubicBezTo>
                    <a:pt x="2735" y="14400"/>
                    <a:pt x="11375" y="18000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선"/>
            <p:cNvSpPr/>
            <p:nvPr/>
          </p:nvSpPr>
          <p:spPr>
            <a:xfrm>
              <a:off x="2418312" y="775404"/>
              <a:ext cx="156284" cy="82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224"/>
                  </a:moveTo>
                  <a:cubicBezTo>
                    <a:pt x="3046" y="9483"/>
                    <a:pt x="6092" y="4741"/>
                    <a:pt x="8446" y="2371"/>
                  </a:cubicBezTo>
                  <a:cubicBezTo>
                    <a:pt x="10800" y="0"/>
                    <a:pt x="12462" y="0"/>
                    <a:pt x="13985" y="0"/>
                  </a:cubicBezTo>
                  <a:cubicBezTo>
                    <a:pt x="15508" y="0"/>
                    <a:pt x="16892" y="0"/>
                    <a:pt x="17585" y="1317"/>
                  </a:cubicBezTo>
                  <a:cubicBezTo>
                    <a:pt x="18277" y="2634"/>
                    <a:pt x="18277" y="5268"/>
                    <a:pt x="17723" y="7376"/>
                  </a:cubicBezTo>
                  <a:cubicBezTo>
                    <a:pt x="17169" y="9483"/>
                    <a:pt x="16062" y="11063"/>
                    <a:pt x="14815" y="13171"/>
                  </a:cubicBezTo>
                  <a:cubicBezTo>
                    <a:pt x="13569" y="15278"/>
                    <a:pt x="12185" y="17912"/>
                    <a:pt x="12323" y="19493"/>
                  </a:cubicBezTo>
                  <a:cubicBezTo>
                    <a:pt x="12462" y="21073"/>
                    <a:pt x="14123" y="21600"/>
                    <a:pt x="15923" y="21600"/>
                  </a:cubicBezTo>
                  <a:cubicBezTo>
                    <a:pt x="17723" y="21600"/>
                    <a:pt x="19662" y="21073"/>
                    <a:pt x="21600" y="2054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선"/>
            <p:cNvSpPr/>
            <p:nvPr/>
          </p:nvSpPr>
          <p:spPr>
            <a:xfrm>
              <a:off x="2592627" y="589658"/>
              <a:ext cx="77204" cy="12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499" fill="norm" stroke="1" extrusionOk="0">
                  <a:moveTo>
                    <a:pt x="3240" y="928"/>
                  </a:moveTo>
                  <a:cubicBezTo>
                    <a:pt x="5940" y="585"/>
                    <a:pt x="8640" y="242"/>
                    <a:pt x="11880" y="70"/>
                  </a:cubicBezTo>
                  <a:cubicBezTo>
                    <a:pt x="15120" y="-101"/>
                    <a:pt x="18900" y="-101"/>
                    <a:pt x="20250" y="1785"/>
                  </a:cubicBezTo>
                  <a:cubicBezTo>
                    <a:pt x="21600" y="3670"/>
                    <a:pt x="20520" y="7442"/>
                    <a:pt x="16740" y="11042"/>
                  </a:cubicBezTo>
                  <a:cubicBezTo>
                    <a:pt x="12960" y="14642"/>
                    <a:pt x="6480" y="18070"/>
                    <a:pt x="0" y="21499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선"/>
            <p:cNvSpPr/>
            <p:nvPr/>
          </p:nvSpPr>
          <p:spPr>
            <a:xfrm>
              <a:off x="2652737" y="679229"/>
              <a:ext cx="66120" cy="3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선"/>
            <p:cNvSpPr/>
            <p:nvPr/>
          </p:nvSpPr>
          <p:spPr>
            <a:xfrm>
              <a:off x="2664759" y="625131"/>
              <a:ext cx="120218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0" y="18000"/>
                    <a:pt x="7920" y="14400"/>
                    <a:pt x="11520" y="10800"/>
                  </a:cubicBezTo>
                  <a:cubicBezTo>
                    <a:pt x="15120" y="7200"/>
                    <a:pt x="18360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선"/>
            <p:cNvSpPr/>
            <p:nvPr/>
          </p:nvSpPr>
          <p:spPr>
            <a:xfrm>
              <a:off x="2772954" y="486881"/>
              <a:ext cx="18033" cy="27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120"/>
                    <a:pt x="4800" y="10240"/>
                    <a:pt x="8400" y="13840"/>
                  </a:cubicBezTo>
                  <a:cubicBezTo>
                    <a:pt x="12000" y="17440"/>
                    <a:pt x="16800" y="195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선"/>
            <p:cNvSpPr/>
            <p:nvPr/>
          </p:nvSpPr>
          <p:spPr>
            <a:xfrm>
              <a:off x="2731994" y="805458"/>
              <a:ext cx="52979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1600" fill="norm" stroke="1" extrusionOk="0">
                  <a:moveTo>
                    <a:pt x="8827" y="3600"/>
                  </a:moveTo>
                  <a:cubicBezTo>
                    <a:pt x="5741" y="5400"/>
                    <a:pt x="2656" y="7200"/>
                    <a:pt x="1113" y="9600"/>
                  </a:cubicBezTo>
                  <a:cubicBezTo>
                    <a:pt x="-430" y="12000"/>
                    <a:pt x="-430" y="15000"/>
                    <a:pt x="1499" y="17400"/>
                  </a:cubicBezTo>
                  <a:cubicBezTo>
                    <a:pt x="3427" y="19800"/>
                    <a:pt x="7284" y="21600"/>
                    <a:pt x="11142" y="21600"/>
                  </a:cubicBezTo>
                  <a:cubicBezTo>
                    <a:pt x="14999" y="21600"/>
                    <a:pt x="18856" y="19800"/>
                    <a:pt x="20013" y="16200"/>
                  </a:cubicBezTo>
                  <a:cubicBezTo>
                    <a:pt x="21170" y="12600"/>
                    <a:pt x="19627" y="7200"/>
                    <a:pt x="16541" y="4200"/>
                  </a:cubicBezTo>
                  <a:cubicBezTo>
                    <a:pt x="13456" y="1200"/>
                    <a:pt x="8827" y="600"/>
                    <a:pt x="4199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선"/>
            <p:cNvSpPr/>
            <p:nvPr/>
          </p:nvSpPr>
          <p:spPr>
            <a:xfrm>
              <a:off x="3085520" y="2590691"/>
              <a:ext cx="96175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선"/>
            <p:cNvSpPr/>
            <p:nvPr/>
          </p:nvSpPr>
          <p:spPr>
            <a:xfrm>
              <a:off x="3450548" y="2993420"/>
              <a:ext cx="61746" cy="72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551" y="21600"/>
                  </a:moveTo>
                  <a:cubicBezTo>
                    <a:pt x="-124" y="15600"/>
                    <a:pt x="-799" y="9600"/>
                    <a:pt x="2576" y="6000"/>
                  </a:cubicBezTo>
                  <a:cubicBezTo>
                    <a:pt x="5951" y="2400"/>
                    <a:pt x="13376" y="1200"/>
                    <a:pt x="20801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10" name="그리기" descr="그리기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63596" y="3365788"/>
            <a:ext cx="1881501" cy="204960"/>
          </a:xfrm>
          <a:prstGeom prst="rect">
            <a:avLst/>
          </a:prstGeom>
        </p:spPr>
      </p:pic>
      <p:grpSp>
        <p:nvGrpSpPr>
          <p:cNvPr id="238" name="그리기"/>
          <p:cNvGrpSpPr/>
          <p:nvPr/>
        </p:nvGrpSpPr>
        <p:grpSpPr>
          <a:xfrm>
            <a:off x="114206" y="4814719"/>
            <a:ext cx="1057112" cy="773161"/>
            <a:chOff x="0" y="0"/>
            <a:chExt cx="1057110" cy="773159"/>
          </a:xfrm>
        </p:grpSpPr>
        <p:sp>
          <p:nvSpPr>
            <p:cNvPr id="212" name="선"/>
            <p:cNvSpPr/>
            <p:nvPr/>
          </p:nvSpPr>
          <p:spPr>
            <a:xfrm>
              <a:off x="24043" y="156283"/>
              <a:ext cx="108197" cy="21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0"/>
                  </a:moveTo>
                  <a:cubicBezTo>
                    <a:pt x="16400" y="5249"/>
                    <a:pt x="11200" y="10497"/>
                    <a:pt x="8400" y="13727"/>
                  </a:cubicBezTo>
                  <a:cubicBezTo>
                    <a:pt x="5600" y="16957"/>
                    <a:pt x="5200" y="18168"/>
                    <a:pt x="4400" y="19178"/>
                  </a:cubicBezTo>
                  <a:cubicBezTo>
                    <a:pt x="3600" y="20187"/>
                    <a:pt x="2400" y="20994"/>
                    <a:pt x="1600" y="21297"/>
                  </a:cubicBezTo>
                  <a:cubicBezTo>
                    <a:pt x="800" y="21600"/>
                    <a:pt x="400" y="21398"/>
                    <a:pt x="0" y="2119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선"/>
            <p:cNvSpPr/>
            <p:nvPr/>
          </p:nvSpPr>
          <p:spPr>
            <a:xfrm>
              <a:off x="30054" y="156283"/>
              <a:ext cx="162295" cy="156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67" y="5538"/>
                    <a:pt x="8533" y="11077"/>
                    <a:pt x="12133" y="14677"/>
                  </a:cubicBezTo>
                  <a:cubicBezTo>
                    <a:pt x="15733" y="18277"/>
                    <a:pt x="18667" y="1993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선"/>
            <p:cNvSpPr/>
            <p:nvPr/>
          </p:nvSpPr>
          <p:spPr>
            <a:xfrm>
              <a:off x="60108" y="120217"/>
              <a:ext cx="36067" cy="26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418"/>
                    <a:pt x="7200" y="8836"/>
                    <a:pt x="9600" y="11864"/>
                  </a:cubicBezTo>
                  <a:cubicBezTo>
                    <a:pt x="12000" y="14891"/>
                    <a:pt x="13200" y="16527"/>
                    <a:pt x="15000" y="17918"/>
                  </a:cubicBezTo>
                  <a:cubicBezTo>
                    <a:pt x="16800" y="19309"/>
                    <a:pt x="19200" y="20455"/>
                    <a:pt x="20400" y="21027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선"/>
            <p:cNvSpPr/>
            <p:nvPr/>
          </p:nvSpPr>
          <p:spPr>
            <a:xfrm>
              <a:off x="0" y="216391"/>
              <a:ext cx="228414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26" y="21600"/>
                    <a:pt x="9853" y="21600"/>
                    <a:pt x="13453" y="18000"/>
                  </a:cubicBezTo>
                  <a:cubicBezTo>
                    <a:pt x="17053" y="14400"/>
                    <a:pt x="19326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선"/>
            <p:cNvSpPr/>
            <p:nvPr/>
          </p:nvSpPr>
          <p:spPr>
            <a:xfrm>
              <a:off x="258468" y="132239"/>
              <a:ext cx="24044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선"/>
            <p:cNvSpPr/>
            <p:nvPr/>
          </p:nvSpPr>
          <p:spPr>
            <a:xfrm>
              <a:off x="264478" y="130154"/>
              <a:ext cx="66637" cy="158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341" fill="norm" stroke="1" extrusionOk="0">
                  <a:moveTo>
                    <a:pt x="0" y="4331"/>
                  </a:moveTo>
                  <a:cubicBezTo>
                    <a:pt x="3176" y="2981"/>
                    <a:pt x="6353" y="1631"/>
                    <a:pt x="9529" y="821"/>
                  </a:cubicBezTo>
                  <a:cubicBezTo>
                    <a:pt x="12706" y="11"/>
                    <a:pt x="15882" y="-259"/>
                    <a:pt x="18106" y="281"/>
                  </a:cubicBezTo>
                  <a:cubicBezTo>
                    <a:pt x="20329" y="821"/>
                    <a:pt x="21600" y="2171"/>
                    <a:pt x="20965" y="5276"/>
                  </a:cubicBezTo>
                  <a:cubicBezTo>
                    <a:pt x="20329" y="8381"/>
                    <a:pt x="17788" y="13241"/>
                    <a:pt x="15565" y="16211"/>
                  </a:cubicBezTo>
                  <a:cubicBezTo>
                    <a:pt x="13341" y="19181"/>
                    <a:pt x="11435" y="20261"/>
                    <a:pt x="9529" y="2134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선"/>
            <p:cNvSpPr/>
            <p:nvPr/>
          </p:nvSpPr>
          <p:spPr>
            <a:xfrm>
              <a:off x="300544" y="240435"/>
              <a:ext cx="180327" cy="114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2" fill="norm" stroke="1" extrusionOk="0">
                  <a:moveTo>
                    <a:pt x="0" y="0"/>
                  </a:moveTo>
                  <a:cubicBezTo>
                    <a:pt x="240" y="4027"/>
                    <a:pt x="480" y="8054"/>
                    <a:pt x="1200" y="11715"/>
                  </a:cubicBezTo>
                  <a:cubicBezTo>
                    <a:pt x="1920" y="15376"/>
                    <a:pt x="3120" y="18671"/>
                    <a:pt x="4920" y="20136"/>
                  </a:cubicBezTo>
                  <a:cubicBezTo>
                    <a:pt x="6720" y="21600"/>
                    <a:pt x="9120" y="21234"/>
                    <a:pt x="12000" y="18671"/>
                  </a:cubicBezTo>
                  <a:cubicBezTo>
                    <a:pt x="14880" y="16108"/>
                    <a:pt x="18240" y="11349"/>
                    <a:pt x="21600" y="659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선"/>
            <p:cNvSpPr/>
            <p:nvPr/>
          </p:nvSpPr>
          <p:spPr>
            <a:xfrm>
              <a:off x="402729" y="126228"/>
              <a:ext cx="78142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선"/>
            <p:cNvSpPr/>
            <p:nvPr/>
          </p:nvSpPr>
          <p:spPr>
            <a:xfrm>
              <a:off x="417928" y="138250"/>
              <a:ext cx="86987" cy="15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79" fill="norm" stroke="1" extrusionOk="0">
                  <a:moveTo>
                    <a:pt x="694" y="0"/>
                  </a:moveTo>
                  <a:cubicBezTo>
                    <a:pt x="203" y="5670"/>
                    <a:pt x="-288" y="11340"/>
                    <a:pt x="203" y="14850"/>
                  </a:cubicBezTo>
                  <a:cubicBezTo>
                    <a:pt x="694" y="18360"/>
                    <a:pt x="2167" y="19710"/>
                    <a:pt x="4130" y="20520"/>
                  </a:cubicBezTo>
                  <a:cubicBezTo>
                    <a:pt x="6094" y="21330"/>
                    <a:pt x="8548" y="21600"/>
                    <a:pt x="11494" y="20115"/>
                  </a:cubicBezTo>
                  <a:cubicBezTo>
                    <a:pt x="14439" y="18630"/>
                    <a:pt x="17876" y="15390"/>
                    <a:pt x="21312" y="121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선"/>
            <p:cNvSpPr/>
            <p:nvPr/>
          </p:nvSpPr>
          <p:spPr>
            <a:xfrm>
              <a:off x="450816" y="150272"/>
              <a:ext cx="96175" cy="6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fill="norm" stroke="1" extrusionOk="0">
                  <a:moveTo>
                    <a:pt x="0" y="20250"/>
                  </a:moveTo>
                  <a:cubicBezTo>
                    <a:pt x="2250" y="20925"/>
                    <a:pt x="4500" y="21600"/>
                    <a:pt x="8100" y="18225"/>
                  </a:cubicBezTo>
                  <a:cubicBezTo>
                    <a:pt x="11700" y="14850"/>
                    <a:pt x="16650" y="742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선"/>
            <p:cNvSpPr/>
            <p:nvPr/>
          </p:nvSpPr>
          <p:spPr>
            <a:xfrm>
              <a:off x="540979" y="78141"/>
              <a:ext cx="30056" cy="15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262"/>
                    <a:pt x="5760" y="10523"/>
                    <a:pt x="9360" y="14123"/>
                  </a:cubicBezTo>
                  <a:cubicBezTo>
                    <a:pt x="12960" y="17723"/>
                    <a:pt x="17280" y="1966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선"/>
            <p:cNvSpPr/>
            <p:nvPr/>
          </p:nvSpPr>
          <p:spPr>
            <a:xfrm>
              <a:off x="589066" y="30054"/>
              <a:ext cx="48088" cy="234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5723"/>
                    <a:pt x="12600" y="11446"/>
                    <a:pt x="16200" y="15046"/>
                  </a:cubicBezTo>
                  <a:cubicBezTo>
                    <a:pt x="19800" y="18646"/>
                    <a:pt x="20700" y="2012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선"/>
            <p:cNvSpPr/>
            <p:nvPr/>
          </p:nvSpPr>
          <p:spPr>
            <a:xfrm>
              <a:off x="546990" y="254244"/>
              <a:ext cx="174317" cy="90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5" fill="norm" stroke="1" extrusionOk="0">
                  <a:moveTo>
                    <a:pt x="0" y="17513"/>
                  </a:moveTo>
                  <a:cubicBezTo>
                    <a:pt x="497" y="13837"/>
                    <a:pt x="993" y="10160"/>
                    <a:pt x="1738" y="7173"/>
                  </a:cubicBezTo>
                  <a:cubicBezTo>
                    <a:pt x="2483" y="4186"/>
                    <a:pt x="3476" y="1888"/>
                    <a:pt x="4717" y="739"/>
                  </a:cubicBezTo>
                  <a:cubicBezTo>
                    <a:pt x="5959" y="-410"/>
                    <a:pt x="7448" y="-410"/>
                    <a:pt x="8317" y="2118"/>
                  </a:cubicBezTo>
                  <a:cubicBezTo>
                    <a:pt x="9186" y="4645"/>
                    <a:pt x="9434" y="9701"/>
                    <a:pt x="9559" y="13377"/>
                  </a:cubicBezTo>
                  <a:cubicBezTo>
                    <a:pt x="9683" y="17054"/>
                    <a:pt x="9683" y="19352"/>
                    <a:pt x="10428" y="20271"/>
                  </a:cubicBezTo>
                  <a:cubicBezTo>
                    <a:pt x="11172" y="21190"/>
                    <a:pt x="12662" y="20730"/>
                    <a:pt x="14648" y="18433"/>
                  </a:cubicBezTo>
                  <a:cubicBezTo>
                    <a:pt x="16634" y="16135"/>
                    <a:pt x="19117" y="11998"/>
                    <a:pt x="21600" y="78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선"/>
            <p:cNvSpPr/>
            <p:nvPr/>
          </p:nvSpPr>
          <p:spPr>
            <a:xfrm>
              <a:off x="703524" y="60108"/>
              <a:ext cx="83902" cy="12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1479" y="0"/>
                  </a:moveTo>
                  <a:cubicBezTo>
                    <a:pt x="965" y="6020"/>
                    <a:pt x="450" y="12039"/>
                    <a:pt x="193" y="15934"/>
                  </a:cubicBezTo>
                  <a:cubicBezTo>
                    <a:pt x="-64" y="19830"/>
                    <a:pt x="-64" y="21600"/>
                    <a:pt x="193" y="21600"/>
                  </a:cubicBezTo>
                  <a:cubicBezTo>
                    <a:pt x="450" y="21600"/>
                    <a:pt x="965" y="19830"/>
                    <a:pt x="1736" y="18059"/>
                  </a:cubicBezTo>
                  <a:cubicBezTo>
                    <a:pt x="2507" y="16289"/>
                    <a:pt x="3536" y="14518"/>
                    <a:pt x="6879" y="13102"/>
                  </a:cubicBezTo>
                  <a:cubicBezTo>
                    <a:pt x="10222" y="11685"/>
                    <a:pt x="15879" y="10623"/>
                    <a:pt x="21536" y="95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선"/>
            <p:cNvSpPr/>
            <p:nvPr/>
          </p:nvSpPr>
          <p:spPr>
            <a:xfrm>
              <a:off x="691251" y="138250"/>
              <a:ext cx="192350" cy="12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선"/>
            <p:cNvSpPr/>
            <p:nvPr/>
          </p:nvSpPr>
          <p:spPr>
            <a:xfrm>
              <a:off x="781415" y="162293"/>
              <a:ext cx="42077" cy="2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5600"/>
                    <a:pt x="8229" y="11200"/>
                    <a:pt x="11829" y="14800"/>
                  </a:cubicBezTo>
                  <a:cubicBezTo>
                    <a:pt x="15429" y="18400"/>
                    <a:pt x="18514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선"/>
            <p:cNvSpPr/>
            <p:nvPr/>
          </p:nvSpPr>
          <p:spPr>
            <a:xfrm>
              <a:off x="841523" y="103082"/>
              <a:ext cx="55741" cy="131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453" fill="norm" stroke="1" extrusionOk="0">
                  <a:moveTo>
                    <a:pt x="0" y="7708"/>
                  </a:moveTo>
                  <a:cubicBezTo>
                    <a:pt x="745" y="6071"/>
                    <a:pt x="1490" y="4435"/>
                    <a:pt x="4097" y="2962"/>
                  </a:cubicBezTo>
                  <a:cubicBezTo>
                    <a:pt x="6703" y="1489"/>
                    <a:pt x="11172" y="180"/>
                    <a:pt x="14897" y="17"/>
                  </a:cubicBezTo>
                  <a:cubicBezTo>
                    <a:pt x="18621" y="-147"/>
                    <a:pt x="21600" y="835"/>
                    <a:pt x="20483" y="4598"/>
                  </a:cubicBezTo>
                  <a:cubicBezTo>
                    <a:pt x="19366" y="8362"/>
                    <a:pt x="14152" y="14908"/>
                    <a:pt x="8938" y="214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선"/>
            <p:cNvSpPr/>
            <p:nvPr/>
          </p:nvSpPr>
          <p:spPr>
            <a:xfrm>
              <a:off x="925676" y="186337"/>
              <a:ext cx="54099" cy="1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선"/>
            <p:cNvSpPr/>
            <p:nvPr/>
          </p:nvSpPr>
          <p:spPr>
            <a:xfrm>
              <a:off x="907643" y="102184"/>
              <a:ext cx="126230" cy="8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8514"/>
                    <a:pt x="10971" y="15429"/>
                    <a:pt x="14571" y="11829"/>
                  </a:cubicBezTo>
                  <a:cubicBezTo>
                    <a:pt x="18171" y="8229"/>
                    <a:pt x="19886" y="411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선"/>
            <p:cNvSpPr/>
            <p:nvPr/>
          </p:nvSpPr>
          <p:spPr>
            <a:xfrm>
              <a:off x="997807" y="0"/>
              <a:ext cx="48088" cy="25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856"/>
                    <a:pt x="7200" y="9712"/>
                    <a:pt x="9450" y="12893"/>
                  </a:cubicBezTo>
                  <a:cubicBezTo>
                    <a:pt x="11700" y="16074"/>
                    <a:pt x="12600" y="17581"/>
                    <a:pt x="13950" y="18753"/>
                  </a:cubicBezTo>
                  <a:cubicBezTo>
                    <a:pt x="15300" y="19926"/>
                    <a:pt x="17100" y="20763"/>
                    <a:pt x="18450" y="21181"/>
                  </a:cubicBezTo>
                  <a:cubicBezTo>
                    <a:pt x="19800" y="21600"/>
                    <a:pt x="207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선"/>
            <p:cNvSpPr/>
            <p:nvPr/>
          </p:nvSpPr>
          <p:spPr>
            <a:xfrm>
              <a:off x="949719" y="271034"/>
              <a:ext cx="107392" cy="11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0606" fill="norm" stroke="1" extrusionOk="0">
                  <a:moveTo>
                    <a:pt x="3600" y="13942"/>
                  </a:moveTo>
                  <a:cubicBezTo>
                    <a:pt x="2800" y="16102"/>
                    <a:pt x="2000" y="18262"/>
                    <a:pt x="2800" y="19522"/>
                  </a:cubicBezTo>
                  <a:cubicBezTo>
                    <a:pt x="3600" y="20782"/>
                    <a:pt x="6000" y="21142"/>
                    <a:pt x="9000" y="19522"/>
                  </a:cubicBezTo>
                  <a:cubicBezTo>
                    <a:pt x="12000" y="17902"/>
                    <a:pt x="15600" y="14302"/>
                    <a:pt x="17800" y="11602"/>
                  </a:cubicBezTo>
                  <a:cubicBezTo>
                    <a:pt x="20000" y="8902"/>
                    <a:pt x="20800" y="7102"/>
                    <a:pt x="21200" y="5122"/>
                  </a:cubicBezTo>
                  <a:cubicBezTo>
                    <a:pt x="21600" y="3142"/>
                    <a:pt x="21600" y="982"/>
                    <a:pt x="20400" y="262"/>
                  </a:cubicBezTo>
                  <a:cubicBezTo>
                    <a:pt x="19200" y="-458"/>
                    <a:pt x="16800" y="262"/>
                    <a:pt x="13200" y="2962"/>
                  </a:cubicBezTo>
                  <a:cubicBezTo>
                    <a:pt x="9600" y="5662"/>
                    <a:pt x="4800" y="10342"/>
                    <a:pt x="0" y="1502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선"/>
            <p:cNvSpPr/>
            <p:nvPr/>
          </p:nvSpPr>
          <p:spPr>
            <a:xfrm>
              <a:off x="450816" y="589818"/>
              <a:ext cx="85035" cy="123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192" fill="norm" stroke="1" extrusionOk="0">
                  <a:moveTo>
                    <a:pt x="0" y="1928"/>
                  </a:moveTo>
                  <a:cubicBezTo>
                    <a:pt x="3927" y="1242"/>
                    <a:pt x="7855" y="557"/>
                    <a:pt x="11291" y="214"/>
                  </a:cubicBezTo>
                  <a:cubicBezTo>
                    <a:pt x="14727" y="-129"/>
                    <a:pt x="17673" y="-129"/>
                    <a:pt x="19391" y="728"/>
                  </a:cubicBezTo>
                  <a:cubicBezTo>
                    <a:pt x="21109" y="1585"/>
                    <a:pt x="21600" y="3300"/>
                    <a:pt x="19145" y="6557"/>
                  </a:cubicBezTo>
                  <a:cubicBezTo>
                    <a:pt x="16691" y="9814"/>
                    <a:pt x="11291" y="14614"/>
                    <a:pt x="7609" y="17528"/>
                  </a:cubicBezTo>
                  <a:cubicBezTo>
                    <a:pt x="3927" y="20442"/>
                    <a:pt x="1964" y="21471"/>
                    <a:pt x="1964" y="21128"/>
                  </a:cubicBezTo>
                  <a:cubicBezTo>
                    <a:pt x="1964" y="20785"/>
                    <a:pt x="3927" y="19071"/>
                    <a:pt x="5891" y="173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선"/>
            <p:cNvSpPr/>
            <p:nvPr/>
          </p:nvSpPr>
          <p:spPr>
            <a:xfrm>
              <a:off x="589066" y="486881"/>
              <a:ext cx="78143" cy="221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9" fill="norm" stroke="1" extrusionOk="0">
                  <a:moveTo>
                    <a:pt x="0" y="0"/>
                  </a:moveTo>
                  <a:cubicBezTo>
                    <a:pt x="554" y="6442"/>
                    <a:pt x="1108" y="12884"/>
                    <a:pt x="1662" y="16674"/>
                  </a:cubicBezTo>
                  <a:cubicBezTo>
                    <a:pt x="2215" y="20463"/>
                    <a:pt x="2769" y="21600"/>
                    <a:pt x="3046" y="20653"/>
                  </a:cubicBezTo>
                  <a:cubicBezTo>
                    <a:pt x="3323" y="19705"/>
                    <a:pt x="3323" y="16674"/>
                    <a:pt x="4985" y="15158"/>
                  </a:cubicBezTo>
                  <a:cubicBezTo>
                    <a:pt x="6646" y="13642"/>
                    <a:pt x="9969" y="13642"/>
                    <a:pt x="13015" y="13453"/>
                  </a:cubicBezTo>
                  <a:cubicBezTo>
                    <a:pt x="16062" y="13263"/>
                    <a:pt x="18831" y="12884"/>
                    <a:pt x="21600" y="1250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선"/>
            <p:cNvSpPr/>
            <p:nvPr/>
          </p:nvSpPr>
          <p:spPr>
            <a:xfrm>
              <a:off x="673219" y="474859"/>
              <a:ext cx="138251" cy="10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0"/>
                  </a:moveTo>
                  <a:cubicBezTo>
                    <a:pt x="626" y="4891"/>
                    <a:pt x="1252" y="9781"/>
                    <a:pt x="2035" y="13653"/>
                  </a:cubicBezTo>
                  <a:cubicBezTo>
                    <a:pt x="2817" y="17525"/>
                    <a:pt x="3757" y="20377"/>
                    <a:pt x="5635" y="20989"/>
                  </a:cubicBezTo>
                  <a:cubicBezTo>
                    <a:pt x="7513" y="21600"/>
                    <a:pt x="10330" y="19970"/>
                    <a:pt x="13148" y="18543"/>
                  </a:cubicBezTo>
                  <a:cubicBezTo>
                    <a:pt x="15965" y="17117"/>
                    <a:pt x="18783" y="15894"/>
                    <a:pt x="21600" y="146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선"/>
            <p:cNvSpPr/>
            <p:nvPr/>
          </p:nvSpPr>
          <p:spPr>
            <a:xfrm>
              <a:off x="679230" y="583055"/>
              <a:ext cx="222403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92" y="18000"/>
                    <a:pt x="7784" y="14400"/>
                    <a:pt x="11384" y="10800"/>
                  </a:cubicBezTo>
                  <a:cubicBezTo>
                    <a:pt x="14984" y="7200"/>
                    <a:pt x="18292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선"/>
            <p:cNvSpPr/>
            <p:nvPr/>
          </p:nvSpPr>
          <p:spPr>
            <a:xfrm>
              <a:off x="793436" y="666456"/>
              <a:ext cx="115764" cy="10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0541" fill="norm" stroke="1" extrusionOk="0">
                  <a:moveTo>
                    <a:pt x="3295" y="10559"/>
                  </a:moveTo>
                  <a:cubicBezTo>
                    <a:pt x="2197" y="12102"/>
                    <a:pt x="1098" y="13644"/>
                    <a:pt x="732" y="15573"/>
                  </a:cubicBezTo>
                  <a:cubicBezTo>
                    <a:pt x="366" y="17502"/>
                    <a:pt x="732" y="19816"/>
                    <a:pt x="3112" y="20394"/>
                  </a:cubicBezTo>
                  <a:cubicBezTo>
                    <a:pt x="5492" y="20973"/>
                    <a:pt x="9885" y="19816"/>
                    <a:pt x="13180" y="17309"/>
                  </a:cubicBezTo>
                  <a:cubicBezTo>
                    <a:pt x="16475" y="14802"/>
                    <a:pt x="18671" y="10944"/>
                    <a:pt x="19953" y="7859"/>
                  </a:cubicBezTo>
                  <a:cubicBezTo>
                    <a:pt x="21234" y="4773"/>
                    <a:pt x="21600" y="2459"/>
                    <a:pt x="20502" y="1109"/>
                  </a:cubicBezTo>
                  <a:cubicBezTo>
                    <a:pt x="19403" y="-241"/>
                    <a:pt x="16841" y="-627"/>
                    <a:pt x="13180" y="1494"/>
                  </a:cubicBezTo>
                  <a:cubicBezTo>
                    <a:pt x="9519" y="3616"/>
                    <a:pt x="4759" y="8244"/>
                    <a:pt x="0" y="1287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242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243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4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1447800"/>
            <a:ext cx="10693400" cy="3962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9" name="그리기"/>
          <p:cNvGrpSpPr/>
          <p:nvPr/>
        </p:nvGrpSpPr>
        <p:grpSpPr>
          <a:xfrm>
            <a:off x="1854311" y="2761955"/>
            <a:ext cx="3588593" cy="1176224"/>
            <a:chOff x="-57150" y="-57150"/>
            <a:chExt cx="3588592" cy="1176223"/>
          </a:xfrm>
        </p:grpSpPr>
        <p:pic>
          <p:nvPicPr>
            <p:cNvPr id="245" name="선 도형" descr="선 도형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57150" y="-57150"/>
              <a:ext cx="3588593" cy="156377"/>
            </a:xfrm>
            <a:prstGeom prst="rect">
              <a:avLst/>
            </a:prstGeom>
            <a:effectLst/>
          </p:spPr>
        </p:pic>
        <p:pic>
          <p:nvPicPr>
            <p:cNvPr id="247" name="선 도형" descr="선 도형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07320" y="970711"/>
              <a:ext cx="1743252" cy="148363"/>
            </a:xfrm>
            <a:prstGeom prst="rect">
              <a:avLst/>
            </a:prstGeom>
            <a:effectLst/>
          </p:spPr>
        </p:pic>
      </p:grpSp>
      <p:grpSp>
        <p:nvGrpSpPr>
          <p:cNvPr id="263" name="그리기"/>
          <p:cNvGrpSpPr/>
          <p:nvPr/>
        </p:nvGrpSpPr>
        <p:grpSpPr>
          <a:xfrm>
            <a:off x="8355131" y="2449389"/>
            <a:ext cx="1069939" cy="1337470"/>
            <a:chOff x="0" y="-57149"/>
            <a:chExt cx="1069937" cy="1337468"/>
          </a:xfrm>
        </p:grpSpPr>
        <p:pic>
          <p:nvPicPr>
            <p:cNvPr id="250" name="선 도형" descr="선 도형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4278" y="-57150"/>
              <a:ext cx="605549" cy="528988"/>
            </a:xfrm>
            <a:prstGeom prst="rect">
              <a:avLst/>
            </a:prstGeom>
            <a:effectLst/>
          </p:spPr>
        </p:pic>
        <p:sp>
          <p:nvSpPr>
            <p:cNvPr id="252" name="선"/>
            <p:cNvSpPr/>
            <p:nvPr/>
          </p:nvSpPr>
          <p:spPr>
            <a:xfrm>
              <a:off x="0" y="565003"/>
              <a:ext cx="216393" cy="210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11006"/>
                  </a:moveTo>
                  <a:cubicBezTo>
                    <a:pt x="1600" y="8356"/>
                    <a:pt x="3200" y="5707"/>
                    <a:pt x="4600" y="3975"/>
                  </a:cubicBezTo>
                  <a:cubicBezTo>
                    <a:pt x="6000" y="2243"/>
                    <a:pt x="7200" y="1428"/>
                    <a:pt x="8400" y="817"/>
                  </a:cubicBezTo>
                  <a:cubicBezTo>
                    <a:pt x="9600" y="206"/>
                    <a:pt x="10800" y="-202"/>
                    <a:pt x="11500" y="104"/>
                  </a:cubicBezTo>
                  <a:cubicBezTo>
                    <a:pt x="12200" y="409"/>
                    <a:pt x="12400" y="1428"/>
                    <a:pt x="11800" y="3670"/>
                  </a:cubicBezTo>
                  <a:cubicBezTo>
                    <a:pt x="11200" y="5911"/>
                    <a:pt x="9800" y="9375"/>
                    <a:pt x="8500" y="12024"/>
                  </a:cubicBezTo>
                  <a:cubicBezTo>
                    <a:pt x="7200" y="14673"/>
                    <a:pt x="6000" y="16507"/>
                    <a:pt x="4900" y="17730"/>
                  </a:cubicBezTo>
                  <a:cubicBezTo>
                    <a:pt x="3800" y="18953"/>
                    <a:pt x="2800" y="19564"/>
                    <a:pt x="2700" y="19564"/>
                  </a:cubicBezTo>
                  <a:cubicBezTo>
                    <a:pt x="2600" y="19564"/>
                    <a:pt x="3400" y="18953"/>
                    <a:pt x="6100" y="19055"/>
                  </a:cubicBezTo>
                  <a:cubicBezTo>
                    <a:pt x="8800" y="19156"/>
                    <a:pt x="13400" y="19972"/>
                    <a:pt x="16300" y="20481"/>
                  </a:cubicBezTo>
                  <a:cubicBezTo>
                    <a:pt x="19200" y="20990"/>
                    <a:pt x="20400" y="21194"/>
                    <a:pt x="21600" y="21398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선"/>
            <p:cNvSpPr/>
            <p:nvPr/>
          </p:nvSpPr>
          <p:spPr>
            <a:xfrm>
              <a:off x="270490" y="667208"/>
              <a:ext cx="34863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45" y="18000"/>
                    <a:pt x="8690" y="14400"/>
                    <a:pt x="12290" y="10800"/>
                  </a:cubicBezTo>
                  <a:cubicBezTo>
                    <a:pt x="15890" y="7200"/>
                    <a:pt x="18745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선"/>
            <p:cNvSpPr/>
            <p:nvPr/>
          </p:nvSpPr>
          <p:spPr>
            <a:xfrm>
              <a:off x="559012" y="589066"/>
              <a:ext cx="44872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5" h="21600" fill="norm" stroke="1" extrusionOk="0">
                  <a:moveTo>
                    <a:pt x="0" y="0"/>
                  </a:moveTo>
                  <a:cubicBezTo>
                    <a:pt x="9000" y="2400"/>
                    <a:pt x="18000" y="4800"/>
                    <a:pt x="19800" y="8040"/>
                  </a:cubicBezTo>
                  <a:cubicBezTo>
                    <a:pt x="21600" y="11280"/>
                    <a:pt x="16200" y="15360"/>
                    <a:pt x="11700" y="17760"/>
                  </a:cubicBezTo>
                  <a:cubicBezTo>
                    <a:pt x="7200" y="20160"/>
                    <a:pt x="3600" y="208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선"/>
            <p:cNvSpPr/>
            <p:nvPr/>
          </p:nvSpPr>
          <p:spPr>
            <a:xfrm>
              <a:off x="833209" y="540979"/>
              <a:ext cx="236729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8922" y="0"/>
                  </a:moveTo>
                  <a:cubicBezTo>
                    <a:pt x="6380" y="4320"/>
                    <a:pt x="3839" y="8640"/>
                    <a:pt x="2206" y="11664"/>
                  </a:cubicBezTo>
                  <a:cubicBezTo>
                    <a:pt x="572" y="14688"/>
                    <a:pt x="-154" y="16416"/>
                    <a:pt x="28" y="17280"/>
                  </a:cubicBezTo>
                  <a:cubicBezTo>
                    <a:pt x="209" y="18144"/>
                    <a:pt x="1298" y="18144"/>
                    <a:pt x="4202" y="18144"/>
                  </a:cubicBezTo>
                  <a:cubicBezTo>
                    <a:pt x="7107" y="18144"/>
                    <a:pt x="11826" y="18144"/>
                    <a:pt x="15002" y="18720"/>
                  </a:cubicBezTo>
                  <a:cubicBezTo>
                    <a:pt x="18179" y="19296"/>
                    <a:pt x="19812" y="20448"/>
                    <a:pt x="2144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선"/>
            <p:cNvSpPr/>
            <p:nvPr/>
          </p:nvSpPr>
          <p:spPr>
            <a:xfrm>
              <a:off x="955730" y="498903"/>
              <a:ext cx="12023" cy="29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24"/>
                    <a:pt x="0" y="12049"/>
                    <a:pt x="3600" y="15649"/>
                  </a:cubicBezTo>
                  <a:cubicBezTo>
                    <a:pt x="7200" y="19249"/>
                    <a:pt x="14400" y="2042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선"/>
            <p:cNvSpPr/>
            <p:nvPr/>
          </p:nvSpPr>
          <p:spPr>
            <a:xfrm>
              <a:off x="30054" y="989959"/>
              <a:ext cx="59422" cy="17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28" fill="norm" stroke="1" extrusionOk="0">
                  <a:moveTo>
                    <a:pt x="0" y="3998"/>
                  </a:moveTo>
                  <a:cubicBezTo>
                    <a:pt x="2160" y="2742"/>
                    <a:pt x="4320" y="1486"/>
                    <a:pt x="7200" y="733"/>
                  </a:cubicBezTo>
                  <a:cubicBezTo>
                    <a:pt x="10080" y="-21"/>
                    <a:pt x="13680" y="-272"/>
                    <a:pt x="16200" y="356"/>
                  </a:cubicBezTo>
                  <a:cubicBezTo>
                    <a:pt x="18720" y="984"/>
                    <a:pt x="20160" y="2491"/>
                    <a:pt x="20880" y="3998"/>
                  </a:cubicBezTo>
                  <a:cubicBezTo>
                    <a:pt x="21600" y="5505"/>
                    <a:pt x="21600" y="7012"/>
                    <a:pt x="20160" y="8770"/>
                  </a:cubicBezTo>
                  <a:cubicBezTo>
                    <a:pt x="18720" y="10528"/>
                    <a:pt x="15840" y="12537"/>
                    <a:pt x="12600" y="13542"/>
                  </a:cubicBezTo>
                  <a:cubicBezTo>
                    <a:pt x="9360" y="14547"/>
                    <a:pt x="5760" y="14547"/>
                    <a:pt x="4320" y="15677"/>
                  </a:cubicBezTo>
                  <a:cubicBezTo>
                    <a:pt x="2880" y="16807"/>
                    <a:pt x="3600" y="19068"/>
                    <a:pt x="4320" y="21328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선"/>
            <p:cNvSpPr/>
            <p:nvPr/>
          </p:nvSpPr>
          <p:spPr>
            <a:xfrm>
              <a:off x="78141" y="1238242"/>
              <a:ext cx="12023" cy="1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선"/>
            <p:cNvSpPr/>
            <p:nvPr/>
          </p:nvSpPr>
          <p:spPr>
            <a:xfrm>
              <a:off x="294533" y="1118024"/>
              <a:ext cx="282513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21" y="14400"/>
                    <a:pt x="11643" y="7200"/>
                    <a:pt x="15243" y="3600"/>
                  </a:cubicBezTo>
                  <a:cubicBezTo>
                    <a:pt x="18843" y="0"/>
                    <a:pt x="20221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선"/>
            <p:cNvSpPr/>
            <p:nvPr/>
          </p:nvSpPr>
          <p:spPr>
            <a:xfrm>
              <a:off x="534968" y="1057915"/>
              <a:ext cx="29113" cy="150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600" fill="norm" stroke="1" extrusionOk="0">
                  <a:moveTo>
                    <a:pt x="4320" y="0"/>
                  </a:moveTo>
                  <a:cubicBezTo>
                    <a:pt x="12960" y="4032"/>
                    <a:pt x="21600" y="8064"/>
                    <a:pt x="20880" y="11664"/>
                  </a:cubicBezTo>
                  <a:cubicBezTo>
                    <a:pt x="20160" y="15264"/>
                    <a:pt x="10080" y="1843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선"/>
            <p:cNvSpPr/>
            <p:nvPr/>
          </p:nvSpPr>
          <p:spPr>
            <a:xfrm>
              <a:off x="797739" y="1027861"/>
              <a:ext cx="164004" cy="134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330" fill="norm" stroke="1" extrusionOk="0">
                  <a:moveTo>
                    <a:pt x="1002" y="0"/>
                  </a:moveTo>
                  <a:cubicBezTo>
                    <a:pt x="742" y="4447"/>
                    <a:pt x="482" y="8894"/>
                    <a:pt x="221" y="12388"/>
                  </a:cubicBezTo>
                  <a:cubicBezTo>
                    <a:pt x="-39" y="15882"/>
                    <a:pt x="-299" y="18424"/>
                    <a:pt x="872" y="19853"/>
                  </a:cubicBezTo>
                  <a:cubicBezTo>
                    <a:pt x="2043" y="21282"/>
                    <a:pt x="4646" y="21600"/>
                    <a:pt x="8289" y="21124"/>
                  </a:cubicBezTo>
                  <a:cubicBezTo>
                    <a:pt x="11932" y="20647"/>
                    <a:pt x="16617" y="19376"/>
                    <a:pt x="21301" y="1810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선"/>
            <p:cNvSpPr/>
            <p:nvPr/>
          </p:nvSpPr>
          <p:spPr>
            <a:xfrm>
              <a:off x="889611" y="1003817"/>
              <a:ext cx="36066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104"/>
                    <a:pt x="4800" y="12209"/>
                    <a:pt x="6600" y="15652"/>
                  </a:cubicBezTo>
                  <a:cubicBezTo>
                    <a:pt x="8400" y="19096"/>
                    <a:pt x="9600" y="19878"/>
                    <a:pt x="12000" y="20426"/>
                  </a:cubicBezTo>
                  <a:cubicBezTo>
                    <a:pt x="14400" y="20974"/>
                    <a:pt x="18000" y="2128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268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9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566" y="1693627"/>
            <a:ext cx="10252868" cy="34707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그리기"/>
          <p:cNvGrpSpPr/>
          <p:nvPr/>
        </p:nvGrpSpPr>
        <p:grpSpPr>
          <a:xfrm>
            <a:off x="3910034" y="958689"/>
            <a:ext cx="3095646" cy="1322489"/>
            <a:chOff x="-57150" y="-57150"/>
            <a:chExt cx="3095644" cy="1322488"/>
          </a:xfrm>
        </p:grpSpPr>
        <p:pic>
          <p:nvPicPr>
            <p:cNvPr id="270" name="선 도형" descr="선 도형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57150" y="1041690"/>
              <a:ext cx="2224121" cy="223649"/>
            </a:xfrm>
            <a:prstGeom prst="rect">
              <a:avLst/>
            </a:prstGeom>
            <a:effectLst/>
          </p:spPr>
        </p:pic>
        <p:pic>
          <p:nvPicPr>
            <p:cNvPr id="272" name="선 도형" descr="선 도형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62507" y="45035"/>
              <a:ext cx="1054141" cy="601182"/>
            </a:xfrm>
            <a:prstGeom prst="rect">
              <a:avLst/>
            </a:prstGeom>
            <a:effectLst/>
          </p:spPr>
        </p:pic>
        <p:pic>
          <p:nvPicPr>
            <p:cNvPr id="274" name="선 도형" descr="선 도형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810042" y="-57150"/>
              <a:ext cx="228453" cy="462932"/>
            </a:xfrm>
            <a:prstGeom prst="rect">
              <a:avLst/>
            </a:prstGeom>
            <a:effectLst/>
          </p:spPr>
        </p:pic>
      </p:grpSp>
      <p:pic>
        <p:nvPicPr>
          <p:cNvPr id="277" name="이미지 2021. 5. 6. 오후 3.59.jpeg" descr="이미지 2021. 5. 6. 오후 3.59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91948" y="132978"/>
            <a:ext cx="1128476" cy="1128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그리기" descr="그리기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93753" y="4118273"/>
            <a:ext cx="1176484" cy="176552"/>
          </a:xfrm>
          <a:prstGeom prst="rect">
            <a:avLst/>
          </a:prstGeom>
        </p:spPr>
      </p:pic>
      <p:grpSp>
        <p:nvGrpSpPr>
          <p:cNvPr id="415" name="그리기"/>
          <p:cNvGrpSpPr/>
          <p:nvPr/>
        </p:nvGrpSpPr>
        <p:grpSpPr>
          <a:xfrm>
            <a:off x="6095223" y="3389461"/>
            <a:ext cx="4811957" cy="2837817"/>
            <a:chOff x="-12699" y="-12700"/>
            <a:chExt cx="4811955" cy="2837816"/>
          </a:xfrm>
        </p:grpSpPr>
        <p:pic>
          <p:nvPicPr>
            <p:cNvPr id="280" name="선 도형" descr="선 도형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379" y="748308"/>
              <a:ext cx="3089690" cy="164392"/>
            </a:xfrm>
            <a:prstGeom prst="rect">
              <a:avLst/>
            </a:prstGeom>
            <a:effectLst/>
          </p:spPr>
        </p:pic>
        <p:pic>
          <p:nvPicPr>
            <p:cNvPr id="282" name="선 도형" descr="선 도형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990331" y="176961"/>
              <a:ext cx="808925" cy="697486"/>
            </a:xfrm>
            <a:prstGeom prst="rect">
              <a:avLst/>
            </a:prstGeom>
            <a:effectLst/>
          </p:spPr>
        </p:pic>
        <p:pic>
          <p:nvPicPr>
            <p:cNvPr id="284" name="선 도형" descr="선 도형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138333" y="121101"/>
              <a:ext cx="110585" cy="181465"/>
            </a:xfrm>
            <a:prstGeom prst="rect">
              <a:avLst/>
            </a:prstGeom>
            <a:effectLst/>
          </p:spPr>
        </p:pic>
        <p:pic>
          <p:nvPicPr>
            <p:cNvPr id="286" name="선 도형" descr="선 도형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306638" y="143583"/>
              <a:ext cx="187695" cy="106632"/>
            </a:xfrm>
            <a:prstGeom prst="rect">
              <a:avLst/>
            </a:prstGeom>
            <a:effectLst/>
          </p:spPr>
        </p:pic>
        <p:pic>
          <p:nvPicPr>
            <p:cNvPr id="288" name="선 선" descr="선 선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565106" y="101506"/>
              <a:ext cx="31412" cy="169663"/>
            </a:xfrm>
            <a:prstGeom prst="rect">
              <a:avLst/>
            </a:prstGeom>
            <a:effectLst/>
          </p:spPr>
        </p:pic>
        <p:pic>
          <p:nvPicPr>
            <p:cNvPr id="290" name="선 선" descr="선 선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012105" y="83474"/>
              <a:ext cx="49444" cy="61466"/>
            </a:xfrm>
            <a:prstGeom prst="rect">
              <a:avLst/>
            </a:prstGeom>
            <a:effectLst/>
          </p:spPr>
        </p:pic>
        <p:pic>
          <p:nvPicPr>
            <p:cNvPr id="292" name="선 선" descr="선 선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673302" y="-6690"/>
              <a:ext cx="31412" cy="85510"/>
            </a:xfrm>
            <a:prstGeom prst="rect">
              <a:avLst/>
            </a:prstGeom>
            <a:effectLst/>
          </p:spPr>
        </p:pic>
        <p:pic>
          <p:nvPicPr>
            <p:cNvPr id="294" name="선 도형" descr="선 도형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799531" y="65183"/>
              <a:ext cx="65473" cy="139866"/>
            </a:xfrm>
            <a:prstGeom prst="rect">
              <a:avLst/>
            </a:prstGeom>
            <a:effectLst/>
          </p:spPr>
        </p:pic>
        <p:pic>
          <p:nvPicPr>
            <p:cNvPr id="296" name="선 선" descr="선 선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829585" y="131561"/>
              <a:ext cx="97532" cy="73488"/>
            </a:xfrm>
            <a:prstGeom prst="rect">
              <a:avLst/>
            </a:prstGeom>
            <a:effectLst/>
          </p:spPr>
        </p:pic>
        <p:pic>
          <p:nvPicPr>
            <p:cNvPr id="298" name="선 도형" descr="선 도형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901716" y="53419"/>
              <a:ext cx="43433" cy="205728"/>
            </a:xfrm>
            <a:prstGeom prst="rect">
              <a:avLst/>
            </a:prstGeom>
            <a:effectLst/>
          </p:spPr>
        </p:pic>
        <p:pic>
          <p:nvPicPr>
            <p:cNvPr id="300" name="선 도형" descr="선 도형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913738" y="113528"/>
              <a:ext cx="103542" cy="55456"/>
            </a:xfrm>
            <a:prstGeom prst="rect">
              <a:avLst/>
            </a:prstGeom>
            <a:effectLst/>
          </p:spPr>
        </p:pic>
        <p:pic>
          <p:nvPicPr>
            <p:cNvPr id="302" name="선 도형" descr="선 도형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979857" y="98259"/>
              <a:ext cx="105628" cy="76735"/>
            </a:xfrm>
            <a:prstGeom prst="rect">
              <a:avLst/>
            </a:prstGeom>
            <a:effectLst/>
          </p:spPr>
        </p:pic>
        <p:pic>
          <p:nvPicPr>
            <p:cNvPr id="304" name="선 도형" descr="선 도형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064010" y="15039"/>
              <a:ext cx="49445" cy="232086"/>
            </a:xfrm>
            <a:prstGeom prst="rect">
              <a:avLst/>
            </a:prstGeom>
            <a:effectLst/>
          </p:spPr>
        </p:pic>
        <p:pic>
          <p:nvPicPr>
            <p:cNvPr id="306" name="선 도형" descr="선 도형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154173" y="47361"/>
              <a:ext cx="75582" cy="55503"/>
            </a:xfrm>
            <a:prstGeom prst="rect">
              <a:avLst/>
            </a:prstGeom>
            <a:effectLst/>
          </p:spPr>
        </p:pic>
        <p:pic>
          <p:nvPicPr>
            <p:cNvPr id="308" name="선 선" descr="선 선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118108" y="101506"/>
              <a:ext cx="163651" cy="61467"/>
            </a:xfrm>
            <a:prstGeom prst="rect">
              <a:avLst/>
            </a:prstGeom>
            <a:effectLst/>
          </p:spPr>
        </p:pic>
        <p:pic>
          <p:nvPicPr>
            <p:cNvPr id="310" name="선 도형" descr="선 도형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246340" y="-12700"/>
              <a:ext cx="29409" cy="277858"/>
            </a:xfrm>
            <a:prstGeom prst="rect">
              <a:avLst/>
            </a:prstGeom>
            <a:effectLst/>
          </p:spPr>
        </p:pic>
        <p:pic>
          <p:nvPicPr>
            <p:cNvPr id="312" name="선 도형" descr="선 도형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382587" y="47361"/>
              <a:ext cx="86006" cy="97579"/>
            </a:xfrm>
            <a:prstGeom prst="rect">
              <a:avLst/>
            </a:prstGeom>
            <a:effectLst/>
          </p:spPr>
        </p:pic>
        <p:pic>
          <p:nvPicPr>
            <p:cNvPr id="314" name="선 도형" descr="선 도형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466739" y="-12700"/>
              <a:ext cx="97531" cy="140679"/>
            </a:xfrm>
            <a:prstGeom prst="rect">
              <a:avLst/>
            </a:prstGeom>
            <a:effectLst/>
          </p:spPr>
        </p:pic>
        <p:pic>
          <p:nvPicPr>
            <p:cNvPr id="316" name="선 도형" descr="선 도형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382930" y="161615"/>
              <a:ext cx="55112" cy="121576"/>
            </a:xfrm>
            <a:prstGeom prst="rect">
              <a:avLst/>
            </a:prstGeom>
            <a:effectLst/>
          </p:spPr>
        </p:pic>
        <p:pic>
          <p:nvPicPr>
            <p:cNvPr id="318" name="선 도형" descr="선 도형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402247" y="179648"/>
              <a:ext cx="101915" cy="129212"/>
            </a:xfrm>
            <a:prstGeom prst="rect">
              <a:avLst/>
            </a:prstGeom>
            <a:effectLst/>
          </p:spPr>
        </p:pic>
        <p:pic>
          <p:nvPicPr>
            <p:cNvPr id="320" name="선 도형" descr="선 도형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500316" y="161615"/>
              <a:ext cx="130075" cy="125583"/>
            </a:xfrm>
            <a:prstGeom prst="rect">
              <a:avLst/>
            </a:prstGeom>
            <a:effectLst/>
          </p:spPr>
        </p:pic>
        <p:pic>
          <p:nvPicPr>
            <p:cNvPr id="322" name="선 선" descr="선 선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3604311" y="251779"/>
              <a:ext cx="50801" cy="25401"/>
            </a:xfrm>
            <a:prstGeom prst="rect">
              <a:avLst/>
            </a:prstGeom>
            <a:effectLst/>
          </p:spPr>
        </p:pic>
        <p:pic>
          <p:nvPicPr>
            <p:cNvPr id="324" name="선 도형" descr="선 도형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-12700" y="1697311"/>
              <a:ext cx="246940" cy="406410"/>
            </a:xfrm>
            <a:prstGeom prst="rect">
              <a:avLst/>
            </a:prstGeom>
            <a:effectLst/>
          </p:spPr>
        </p:pic>
        <p:pic>
          <p:nvPicPr>
            <p:cNvPr id="326" name="선 도형" descr="선 도형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36708" y="1994935"/>
              <a:ext cx="114312" cy="169663"/>
            </a:xfrm>
            <a:prstGeom prst="rect">
              <a:avLst/>
            </a:prstGeom>
            <a:effectLst/>
          </p:spPr>
        </p:pic>
        <p:sp>
          <p:nvSpPr>
            <p:cNvPr id="328" name="선"/>
            <p:cNvSpPr/>
            <p:nvPr/>
          </p:nvSpPr>
          <p:spPr>
            <a:xfrm>
              <a:off x="5147" y="1707091"/>
              <a:ext cx="216393" cy="30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0"/>
                  </a:moveTo>
                  <a:cubicBezTo>
                    <a:pt x="600" y="2575"/>
                    <a:pt x="1200" y="5150"/>
                    <a:pt x="3200" y="8440"/>
                  </a:cubicBezTo>
                  <a:cubicBezTo>
                    <a:pt x="5200" y="11730"/>
                    <a:pt x="8600" y="15735"/>
                    <a:pt x="11300" y="18095"/>
                  </a:cubicBezTo>
                  <a:cubicBezTo>
                    <a:pt x="14000" y="20456"/>
                    <a:pt x="16000" y="21171"/>
                    <a:pt x="17600" y="21385"/>
                  </a:cubicBezTo>
                  <a:cubicBezTo>
                    <a:pt x="19200" y="21600"/>
                    <a:pt x="20400" y="21314"/>
                    <a:pt x="21600" y="2102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137387" y="1881407"/>
              <a:ext cx="114241" cy="19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fill="norm" stroke="1" extrusionOk="0">
                  <a:moveTo>
                    <a:pt x="13407" y="0"/>
                  </a:moveTo>
                  <a:cubicBezTo>
                    <a:pt x="14524" y="3927"/>
                    <a:pt x="15641" y="7855"/>
                    <a:pt x="16759" y="10473"/>
                  </a:cubicBezTo>
                  <a:cubicBezTo>
                    <a:pt x="17876" y="13091"/>
                    <a:pt x="18993" y="14400"/>
                    <a:pt x="19924" y="15927"/>
                  </a:cubicBezTo>
                  <a:cubicBezTo>
                    <a:pt x="20855" y="17455"/>
                    <a:pt x="21600" y="19200"/>
                    <a:pt x="21041" y="20182"/>
                  </a:cubicBezTo>
                  <a:cubicBezTo>
                    <a:pt x="20483" y="21164"/>
                    <a:pt x="18621" y="21382"/>
                    <a:pt x="14897" y="21491"/>
                  </a:cubicBezTo>
                  <a:cubicBezTo>
                    <a:pt x="11172" y="21600"/>
                    <a:pt x="5586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419898" y="2025668"/>
              <a:ext cx="54099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선"/>
            <p:cNvSpPr/>
            <p:nvPr/>
          </p:nvSpPr>
          <p:spPr>
            <a:xfrm>
              <a:off x="383833" y="2112008"/>
              <a:ext cx="150293" cy="12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072" fill="norm" stroke="1" extrusionOk="0">
                  <a:moveTo>
                    <a:pt x="0" y="9912"/>
                  </a:moveTo>
                  <a:cubicBezTo>
                    <a:pt x="284" y="8197"/>
                    <a:pt x="568" y="6483"/>
                    <a:pt x="1421" y="4769"/>
                  </a:cubicBezTo>
                  <a:cubicBezTo>
                    <a:pt x="2274" y="3055"/>
                    <a:pt x="3695" y="1340"/>
                    <a:pt x="5116" y="483"/>
                  </a:cubicBezTo>
                  <a:cubicBezTo>
                    <a:pt x="6537" y="-374"/>
                    <a:pt x="7958" y="-374"/>
                    <a:pt x="9379" y="2883"/>
                  </a:cubicBezTo>
                  <a:cubicBezTo>
                    <a:pt x="10800" y="6140"/>
                    <a:pt x="12221" y="12655"/>
                    <a:pt x="13500" y="16426"/>
                  </a:cubicBezTo>
                  <a:cubicBezTo>
                    <a:pt x="14779" y="20197"/>
                    <a:pt x="15916" y="21226"/>
                    <a:pt x="17053" y="21055"/>
                  </a:cubicBezTo>
                  <a:cubicBezTo>
                    <a:pt x="18189" y="20883"/>
                    <a:pt x="19326" y="19512"/>
                    <a:pt x="20179" y="17455"/>
                  </a:cubicBezTo>
                  <a:cubicBezTo>
                    <a:pt x="21032" y="15397"/>
                    <a:pt x="21600" y="12655"/>
                    <a:pt x="21174" y="11112"/>
                  </a:cubicBezTo>
                  <a:cubicBezTo>
                    <a:pt x="20747" y="9569"/>
                    <a:pt x="19326" y="9226"/>
                    <a:pt x="17195" y="9397"/>
                  </a:cubicBezTo>
                  <a:cubicBezTo>
                    <a:pt x="15063" y="9569"/>
                    <a:pt x="12221" y="10255"/>
                    <a:pt x="9379" y="109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선"/>
            <p:cNvSpPr/>
            <p:nvPr/>
          </p:nvSpPr>
          <p:spPr>
            <a:xfrm>
              <a:off x="540116" y="2073755"/>
              <a:ext cx="30055" cy="120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선"/>
            <p:cNvSpPr/>
            <p:nvPr/>
          </p:nvSpPr>
          <p:spPr>
            <a:xfrm>
              <a:off x="564160" y="2103809"/>
              <a:ext cx="36066" cy="48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선"/>
            <p:cNvSpPr/>
            <p:nvPr/>
          </p:nvSpPr>
          <p:spPr>
            <a:xfrm>
              <a:off x="600225" y="2025668"/>
              <a:ext cx="48088" cy="24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566"/>
                    <a:pt x="7200" y="9132"/>
                    <a:pt x="10350" y="12644"/>
                  </a:cubicBezTo>
                  <a:cubicBezTo>
                    <a:pt x="13500" y="16156"/>
                    <a:pt x="16200" y="18615"/>
                    <a:pt x="18000" y="19932"/>
                  </a:cubicBezTo>
                  <a:cubicBezTo>
                    <a:pt x="19800" y="21249"/>
                    <a:pt x="20700" y="2142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선"/>
            <p:cNvSpPr/>
            <p:nvPr/>
          </p:nvSpPr>
          <p:spPr>
            <a:xfrm>
              <a:off x="648312" y="2055722"/>
              <a:ext cx="84153" cy="3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선"/>
            <p:cNvSpPr/>
            <p:nvPr/>
          </p:nvSpPr>
          <p:spPr>
            <a:xfrm>
              <a:off x="643912" y="2085777"/>
              <a:ext cx="112597" cy="61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648" fill="norm" stroke="1" extrusionOk="0">
                  <a:moveTo>
                    <a:pt x="5379" y="0"/>
                  </a:moveTo>
                  <a:cubicBezTo>
                    <a:pt x="4242" y="2700"/>
                    <a:pt x="3106" y="5400"/>
                    <a:pt x="1969" y="8775"/>
                  </a:cubicBezTo>
                  <a:cubicBezTo>
                    <a:pt x="832" y="12150"/>
                    <a:pt x="-305" y="16200"/>
                    <a:pt x="74" y="18562"/>
                  </a:cubicBezTo>
                  <a:cubicBezTo>
                    <a:pt x="453" y="20925"/>
                    <a:pt x="2348" y="21600"/>
                    <a:pt x="6137" y="18900"/>
                  </a:cubicBezTo>
                  <a:cubicBezTo>
                    <a:pt x="9927" y="16200"/>
                    <a:pt x="15611" y="10125"/>
                    <a:pt x="21295" y="40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선"/>
            <p:cNvSpPr/>
            <p:nvPr/>
          </p:nvSpPr>
          <p:spPr>
            <a:xfrm>
              <a:off x="744486" y="1995614"/>
              <a:ext cx="72131" cy="151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0"/>
                  </a:moveTo>
                  <a:cubicBezTo>
                    <a:pt x="1800" y="5968"/>
                    <a:pt x="3600" y="11937"/>
                    <a:pt x="4800" y="15774"/>
                  </a:cubicBezTo>
                  <a:cubicBezTo>
                    <a:pt x="6000" y="19610"/>
                    <a:pt x="6600" y="21316"/>
                    <a:pt x="7200" y="21458"/>
                  </a:cubicBezTo>
                  <a:cubicBezTo>
                    <a:pt x="7800" y="21600"/>
                    <a:pt x="8400" y="20179"/>
                    <a:pt x="8700" y="17621"/>
                  </a:cubicBezTo>
                  <a:cubicBezTo>
                    <a:pt x="9000" y="15063"/>
                    <a:pt x="9000" y="11368"/>
                    <a:pt x="11100" y="8811"/>
                  </a:cubicBezTo>
                  <a:cubicBezTo>
                    <a:pt x="13200" y="6253"/>
                    <a:pt x="17400" y="4832"/>
                    <a:pt x="21600" y="341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선"/>
            <p:cNvSpPr/>
            <p:nvPr/>
          </p:nvSpPr>
          <p:spPr>
            <a:xfrm>
              <a:off x="762519" y="2174315"/>
              <a:ext cx="103976" cy="8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0501" fill="norm" stroke="1" extrusionOk="0">
                  <a:moveTo>
                    <a:pt x="2445" y="9450"/>
                  </a:moveTo>
                  <a:cubicBezTo>
                    <a:pt x="1223" y="12966"/>
                    <a:pt x="0" y="16482"/>
                    <a:pt x="408" y="18491"/>
                  </a:cubicBezTo>
                  <a:cubicBezTo>
                    <a:pt x="815" y="20501"/>
                    <a:pt x="2853" y="21003"/>
                    <a:pt x="5909" y="19998"/>
                  </a:cubicBezTo>
                  <a:cubicBezTo>
                    <a:pt x="8966" y="18994"/>
                    <a:pt x="13042" y="16482"/>
                    <a:pt x="15691" y="14222"/>
                  </a:cubicBezTo>
                  <a:cubicBezTo>
                    <a:pt x="18340" y="11961"/>
                    <a:pt x="19562" y="9952"/>
                    <a:pt x="20377" y="7691"/>
                  </a:cubicBezTo>
                  <a:cubicBezTo>
                    <a:pt x="21192" y="5431"/>
                    <a:pt x="21600" y="2919"/>
                    <a:pt x="20377" y="1412"/>
                  </a:cubicBezTo>
                  <a:cubicBezTo>
                    <a:pt x="19155" y="-95"/>
                    <a:pt x="16302" y="-597"/>
                    <a:pt x="12634" y="910"/>
                  </a:cubicBezTo>
                  <a:cubicBezTo>
                    <a:pt x="8966" y="2417"/>
                    <a:pt x="4483" y="5933"/>
                    <a:pt x="0" y="94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선"/>
            <p:cNvSpPr/>
            <p:nvPr/>
          </p:nvSpPr>
          <p:spPr>
            <a:xfrm>
              <a:off x="1002954" y="2054589"/>
              <a:ext cx="71238" cy="127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123" fill="norm" stroke="1" extrusionOk="0">
                  <a:moveTo>
                    <a:pt x="0" y="5172"/>
                  </a:moveTo>
                  <a:cubicBezTo>
                    <a:pt x="1200" y="3511"/>
                    <a:pt x="2400" y="1849"/>
                    <a:pt x="5400" y="852"/>
                  </a:cubicBezTo>
                  <a:cubicBezTo>
                    <a:pt x="8400" y="-145"/>
                    <a:pt x="13200" y="-477"/>
                    <a:pt x="16500" y="1018"/>
                  </a:cubicBezTo>
                  <a:cubicBezTo>
                    <a:pt x="19800" y="2514"/>
                    <a:pt x="21600" y="5837"/>
                    <a:pt x="21300" y="9492"/>
                  </a:cubicBezTo>
                  <a:cubicBezTo>
                    <a:pt x="21000" y="13148"/>
                    <a:pt x="18600" y="17135"/>
                    <a:pt x="16200" y="211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선"/>
            <p:cNvSpPr/>
            <p:nvPr/>
          </p:nvSpPr>
          <p:spPr>
            <a:xfrm>
              <a:off x="990932" y="2103809"/>
              <a:ext cx="78143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선"/>
            <p:cNvSpPr/>
            <p:nvPr/>
          </p:nvSpPr>
          <p:spPr>
            <a:xfrm>
              <a:off x="1129183" y="1977581"/>
              <a:ext cx="96175" cy="205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0"/>
                  </a:moveTo>
                  <a:cubicBezTo>
                    <a:pt x="0" y="3984"/>
                    <a:pt x="0" y="7969"/>
                    <a:pt x="900" y="11219"/>
                  </a:cubicBezTo>
                  <a:cubicBezTo>
                    <a:pt x="1800" y="14470"/>
                    <a:pt x="3600" y="16986"/>
                    <a:pt x="5175" y="18769"/>
                  </a:cubicBezTo>
                  <a:cubicBezTo>
                    <a:pt x="6750" y="20551"/>
                    <a:pt x="8100" y="21600"/>
                    <a:pt x="8775" y="21495"/>
                  </a:cubicBezTo>
                  <a:cubicBezTo>
                    <a:pt x="9450" y="21390"/>
                    <a:pt x="9450" y="20132"/>
                    <a:pt x="8550" y="18559"/>
                  </a:cubicBezTo>
                  <a:cubicBezTo>
                    <a:pt x="7650" y="16986"/>
                    <a:pt x="5850" y="15099"/>
                    <a:pt x="4725" y="13631"/>
                  </a:cubicBezTo>
                  <a:cubicBezTo>
                    <a:pt x="3600" y="12163"/>
                    <a:pt x="3150" y="11115"/>
                    <a:pt x="6075" y="9961"/>
                  </a:cubicBezTo>
                  <a:cubicBezTo>
                    <a:pt x="9000" y="8808"/>
                    <a:pt x="15300" y="7550"/>
                    <a:pt x="21600" y="62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선"/>
            <p:cNvSpPr/>
            <p:nvPr/>
          </p:nvSpPr>
          <p:spPr>
            <a:xfrm>
              <a:off x="1207324" y="2019657"/>
              <a:ext cx="84154" cy="3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선"/>
            <p:cNvSpPr/>
            <p:nvPr/>
          </p:nvSpPr>
          <p:spPr>
            <a:xfrm>
              <a:off x="1208767" y="2043701"/>
              <a:ext cx="76700" cy="12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47" fill="norm" stroke="1" extrusionOk="0">
                  <a:moveTo>
                    <a:pt x="6247" y="0"/>
                  </a:moveTo>
                  <a:cubicBezTo>
                    <a:pt x="4032" y="3429"/>
                    <a:pt x="1816" y="6857"/>
                    <a:pt x="709" y="10114"/>
                  </a:cubicBezTo>
                  <a:cubicBezTo>
                    <a:pt x="-399" y="13371"/>
                    <a:pt x="-399" y="16457"/>
                    <a:pt x="2093" y="18514"/>
                  </a:cubicBezTo>
                  <a:cubicBezTo>
                    <a:pt x="4586" y="20571"/>
                    <a:pt x="9570" y="21600"/>
                    <a:pt x="13170" y="21429"/>
                  </a:cubicBezTo>
                  <a:cubicBezTo>
                    <a:pt x="16770" y="21257"/>
                    <a:pt x="18986" y="19886"/>
                    <a:pt x="21201" y="185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선"/>
            <p:cNvSpPr/>
            <p:nvPr/>
          </p:nvSpPr>
          <p:spPr>
            <a:xfrm>
              <a:off x="1237379" y="2043701"/>
              <a:ext cx="108197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선"/>
            <p:cNvSpPr/>
            <p:nvPr/>
          </p:nvSpPr>
          <p:spPr>
            <a:xfrm>
              <a:off x="1321531" y="2055722"/>
              <a:ext cx="66121" cy="3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선"/>
            <p:cNvSpPr/>
            <p:nvPr/>
          </p:nvSpPr>
          <p:spPr>
            <a:xfrm>
              <a:off x="1385336" y="1971570"/>
              <a:ext cx="44392" cy="20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600" fill="norm" stroke="1" extrusionOk="0">
                  <a:moveTo>
                    <a:pt x="6720" y="0"/>
                  </a:moveTo>
                  <a:cubicBezTo>
                    <a:pt x="2964" y="635"/>
                    <a:pt x="-793" y="1271"/>
                    <a:pt x="146" y="4129"/>
                  </a:cubicBezTo>
                  <a:cubicBezTo>
                    <a:pt x="1085" y="6988"/>
                    <a:pt x="6720" y="12071"/>
                    <a:pt x="10946" y="15353"/>
                  </a:cubicBezTo>
                  <a:cubicBezTo>
                    <a:pt x="15172" y="18635"/>
                    <a:pt x="17990" y="20118"/>
                    <a:pt x="2080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선"/>
            <p:cNvSpPr/>
            <p:nvPr/>
          </p:nvSpPr>
          <p:spPr>
            <a:xfrm>
              <a:off x="1441749" y="1983592"/>
              <a:ext cx="36066" cy="2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4526"/>
                    <a:pt x="2400" y="9051"/>
                    <a:pt x="6000" y="12651"/>
                  </a:cubicBezTo>
                  <a:cubicBezTo>
                    <a:pt x="9600" y="16251"/>
                    <a:pt x="15600" y="1892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선"/>
            <p:cNvSpPr/>
            <p:nvPr/>
          </p:nvSpPr>
          <p:spPr>
            <a:xfrm>
              <a:off x="1489836" y="2009107"/>
              <a:ext cx="56102" cy="10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8106"/>
                  </a:moveTo>
                  <a:cubicBezTo>
                    <a:pt x="0" y="5306"/>
                    <a:pt x="0" y="2506"/>
                    <a:pt x="3086" y="1106"/>
                  </a:cubicBezTo>
                  <a:cubicBezTo>
                    <a:pt x="6171" y="-294"/>
                    <a:pt x="12343" y="-294"/>
                    <a:pt x="16200" y="706"/>
                  </a:cubicBezTo>
                  <a:cubicBezTo>
                    <a:pt x="20057" y="1706"/>
                    <a:pt x="21600" y="3706"/>
                    <a:pt x="21600" y="7306"/>
                  </a:cubicBezTo>
                  <a:cubicBezTo>
                    <a:pt x="21600" y="10906"/>
                    <a:pt x="20057" y="16106"/>
                    <a:pt x="18514" y="213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선"/>
            <p:cNvSpPr/>
            <p:nvPr/>
          </p:nvSpPr>
          <p:spPr>
            <a:xfrm>
              <a:off x="1502800" y="2079766"/>
              <a:ext cx="101244" cy="9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390" fill="norm" stroke="1" extrusionOk="0">
                  <a:moveTo>
                    <a:pt x="1051" y="0"/>
                  </a:moveTo>
                  <a:cubicBezTo>
                    <a:pt x="220" y="5515"/>
                    <a:pt x="-611" y="11030"/>
                    <a:pt x="635" y="14936"/>
                  </a:cubicBezTo>
                  <a:cubicBezTo>
                    <a:pt x="1881" y="18843"/>
                    <a:pt x="5204" y="21140"/>
                    <a:pt x="8943" y="21370"/>
                  </a:cubicBezTo>
                  <a:cubicBezTo>
                    <a:pt x="12681" y="21600"/>
                    <a:pt x="16835" y="19762"/>
                    <a:pt x="20989" y="1792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선"/>
            <p:cNvSpPr/>
            <p:nvPr/>
          </p:nvSpPr>
          <p:spPr>
            <a:xfrm>
              <a:off x="1573989" y="1992923"/>
              <a:ext cx="114207" cy="12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8553"/>
                  </a:moveTo>
                  <a:cubicBezTo>
                    <a:pt x="758" y="6528"/>
                    <a:pt x="1516" y="4503"/>
                    <a:pt x="2653" y="2984"/>
                  </a:cubicBezTo>
                  <a:cubicBezTo>
                    <a:pt x="3789" y="1465"/>
                    <a:pt x="5305" y="453"/>
                    <a:pt x="7011" y="115"/>
                  </a:cubicBezTo>
                  <a:cubicBezTo>
                    <a:pt x="8716" y="-222"/>
                    <a:pt x="10611" y="115"/>
                    <a:pt x="11558" y="1972"/>
                  </a:cubicBezTo>
                  <a:cubicBezTo>
                    <a:pt x="12505" y="3828"/>
                    <a:pt x="12505" y="7203"/>
                    <a:pt x="11937" y="10072"/>
                  </a:cubicBezTo>
                  <a:cubicBezTo>
                    <a:pt x="11368" y="12940"/>
                    <a:pt x="10232" y="15303"/>
                    <a:pt x="9474" y="17328"/>
                  </a:cubicBezTo>
                  <a:cubicBezTo>
                    <a:pt x="8716" y="19353"/>
                    <a:pt x="8337" y="21041"/>
                    <a:pt x="9095" y="21209"/>
                  </a:cubicBezTo>
                  <a:cubicBezTo>
                    <a:pt x="9853" y="21378"/>
                    <a:pt x="11747" y="20028"/>
                    <a:pt x="14021" y="17834"/>
                  </a:cubicBezTo>
                  <a:cubicBezTo>
                    <a:pt x="16295" y="15640"/>
                    <a:pt x="18947" y="12603"/>
                    <a:pt x="21600" y="956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선"/>
            <p:cNvSpPr/>
            <p:nvPr/>
          </p:nvSpPr>
          <p:spPr>
            <a:xfrm>
              <a:off x="1718250" y="1995614"/>
              <a:ext cx="72131" cy="19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0" y="436"/>
                    <a:pt x="6000" y="873"/>
                    <a:pt x="9000" y="3709"/>
                  </a:cubicBezTo>
                  <a:cubicBezTo>
                    <a:pt x="12000" y="6545"/>
                    <a:pt x="15000" y="11782"/>
                    <a:pt x="17100" y="15164"/>
                  </a:cubicBezTo>
                  <a:cubicBezTo>
                    <a:pt x="19200" y="18545"/>
                    <a:pt x="20400" y="2007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선"/>
            <p:cNvSpPr/>
            <p:nvPr/>
          </p:nvSpPr>
          <p:spPr>
            <a:xfrm>
              <a:off x="1784370" y="1960884"/>
              <a:ext cx="138250" cy="8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6" fill="norm" stroke="1" extrusionOk="0">
                  <a:moveTo>
                    <a:pt x="0" y="10957"/>
                  </a:moveTo>
                  <a:cubicBezTo>
                    <a:pt x="313" y="8609"/>
                    <a:pt x="626" y="6261"/>
                    <a:pt x="1409" y="4383"/>
                  </a:cubicBezTo>
                  <a:cubicBezTo>
                    <a:pt x="2191" y="2504"/>
                    <a:pt x="3443" y="1096"/>
                    <a:pt x="5009" y="391"/>
                  </a:cubicBezTo>
                  <a:cubicBezTo>
                    <a:pt x="6574" y="-313"/>
                    <a:pt x="8452" y="-313"/>
                    <a:pt x="9078" y="2504"/>
                  </a:cubicBezTo>
                  <a:cubicBezTo>
                    <a:pt x="9704" y="5322"/>
                    <a:pt x="9078" y="10957"/>
                    <a:pt x="8139" y="14713"/>
                  </a:cubicBezTo>
                  <a:cubicBezTo>
                    <a:pt x="7200" y="18470"/>
                    <a:pt x="5948" y="20348"/>
                    <a:pt x="6261" y="20817"/>
                  </a:cubicBezTo>
                  <a:cubicBezTo>
                    <a:pt x="6574" y="21287"/>
                    <a:pt x="8452" y="20348"/>
                    <a:pt x="11270" y="18235"/>
                  </a:cubicBezTo>
                  <a:cubicBezTo>
                    <a:pt x="14087" y="16122"/>
                    <a:pt x="17843" y="12835"/>
                    <a:pt x="21600" y="954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선"/>
            <p:cNvSpPr/>
            <p:nvPr/>
          </p:nvSpPr>
          <p:spPr>
            <a:xfrm>
              <a:off x="1850489" y="2025668"/>
              <a:ext cx="162295" cy="8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선"/>
            <p:cNvSpPr/>
            <p:nvPr/>
          </p:nvSpPr>
          <p:spPr>
            <a:xfrm>
              <a:off x="1898576" y="2085757"/>
              <a:ext cx="204371" cy="8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3" fill="norm" stroke="1" extrusionOk="0">
                  <a:moveTo>
                    <a:pt x="0" y="21103"/>
                  </a:moveTo>
                  <a:cubicBezTo>
                    <a:pt x="1271" y="16582"/>
                    <a:pt x="2541" y="12061"/>
                    <a:pt x="3812" y="8796"/>
                  </a:cubicBezTo>
                  <a:cubicBezTo>
                    <a:pt x="5082" y="5531"/>
                    <a:pt x="6353" y="3522"/>
                    <a:pt x="7624" y="2015"/>
                  </a:cubicBezTo>
                  <a:cubicBezTo>
                    <a:pt x="8894" y="508"/>
                    <a:pt x="10165" y="-497"/>
                    <a:pt x="10906" y="256"/>
                  </a:cubicBezTo>
                  <a:cubicBezTo>
                    <a:pt x="11647" y="1010"/>
                    <a:pt x="11859" y="3522"/>
                    <a:pt x="11647" y="6033"/>
                  </a:cubicBezTo>
                  <a:cubicBezTo>
                    <a:pt x="11435" y="8545"/>
                    <a:pt x="10800" y="11057"/>
                    <a:pt x="11012" y="13066"/>
                  </a:cubicBezTo>
                  <a:cubicBezTo>
                    <a:pt x="11224" y="15075"/>
                    <a:pt x="12282" y="16582"/>
                    <a:pt x="14188" y="15577"/>
                  </a:cubicBezTo>
                  <a:cubicBezTo>
                    <a:pt x="16094" y="14573"/>
                    <a:pt x="18847" y="11056"/>
                    <a:pt x="21600" y="75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선"/>
            <p:cNvSpPr/>
            <p:nvPr/>
          </p:nvSpPr>
          <p:spPr>
            <a:xfrm>
              <a:off x="2388635" y="1965301"/>
              <a:ext cx="20867" cy="126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0" h="21306" fill="norm" stroke="1" extrusionOk="0">
                  <a:moveTo>
                    <a:pt x="2778" y="3081"/>
                  </a:moveTo>
                  <a:cubicBezTo>
                    <a:pt x="814" y="1393"/>
                    <a:pt x="-1150" y="-294"/>
                    <a:pt x="814" y="43"/>
                  </a:cubicBezTo>
                  <a:cubicBezTo>
                    <a:pt x="2777" y="381"/>
                    <a:pt x="8668" y="2743"/>
                    <a:pt x="12596" y="6625"/>
                  </a:cubicBezTo>
                  <a:cubicBezTo>
                    <a:pt x="16523" y="10506"/>
                    <a:pt x="18486" y="15906"/>
                    <a:pt x="20450" y="213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선"/>
            <p:cNvSpPr/>
            <p:nvPr/>
          </p:nvSpPr>
          <p:spPr>
            <a:xfrm>
              <a:off x="2392844" y="1969128"/>
              <a:ext cx="202996" cy="21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768" fill="norm" stroke="1" extrusionOk="0">
                  <a:moveTo>
                    <a:pt x="490" y="3641"/>
                  </a:moveTo>
                  <a:cubicBezTo>
                    <a:pt x="914" y="2694"/>
                    <a:pt x="1337" y="1746"/>
                    <a:pt x="2608" y="988"/>
                  </a:cubicBezTo>
                  <a:cubicBezTo>
                    <a:pt x="3878" y="230"/>
                    <a:pt x="5996" y="-338"/>
                    <a:pt x="7584" y="230"/>
                  </a:cubicBezTo>
                  <a:cubicBezTo>
                    <a:pt x="9173" y="799"/>
                    <a:pt x="10231" y="2504"/>
                    <a:pt x="9914" y="4683"/>
                  </a:cubicBezTo>
                  <a:cubicBezTo>
                    <a:pt x="9596" y="6862"/>
                    <a:pt x="7902" y="9515"/>
                    <a:pt x="6420" y="10936"/>
                  </a:cubicBezTo>
                  <a:cubicBezTo>
                    <a:pt x="4937" y="12357"/>
                    <a:pt x="3667" y="12546"/>
                    <a:pt x="2608" y="12357"/>
                  </a:cubicBezTo>
                  <a:cubicBezTo>
                    <a:pt x="1549" y="12167"/>
                    <a:pt x="702" y="11599"/>
                    <a:pt x="279" y="11788"/>
                  </a:cubicBezTo>
                  <a:cubicBezTo>
                    <a:pt x="-145" y="11978"/>
                    <a:pt x="-145" y="12925"/>
                    <a:pt x="702" y="14725"/>
                  </a:cubicBezTo>
                  <a:cubicBezTo>
                    <a:pt x="1549" y="16525"/>
                    <a:pt x="3243" y="19178"/>
                    <a:pt x="6102" y="20220"/>
                  </a:cubicBezTo>
                  <a:cubicBezTo>
                    <a:pt x="8961" y="21262"/>
                    <a:pt x="12984" y="20694"/>
                    <a:pt x="15737" y="19557"/>
                  </a:cubicBezTo>
                  <a:cubicBezTo>
                    <a:pt x="18490" y="18420"/>
                    <a:pt x="19973" y="16715"/>
                    <a:pt x="21455" y="150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선"/>
            <p:cNvSpPr/>
            <p:nvPr/>
          </p:nvSpPr>
          <p:spPr>
            <a:xfrm>
              <a:off x="2517698" y="1944247"/>
              <a:ext cx="162294" cy="12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8" fill="norm" stroke="1" extrusionOk="0">
                  <a:moveTo>
                    <a:pt x="0" y="11876"/>
                  </a:moveTo>
                  <a:cubicBezTo>
                    <a:pt x="0" y="10162"/>
                    <a:pt x="0" y="8447"/>
                    <a:pt x="933" y="6733"/>
                  </a:cubicBezTo>
                  <a:cubicBezTo>
                    <a:pt x="1867" y="5019"/>
                    <a:pt x="3733" y="3304"/>
                    <a:pt x="5467" y="1933"/>
                  </a:cubicBezTo>
                  <a:cubicBezTo>
                    <a:pt x="7200" y="562"/>
                    <a:pt x="8800" y="-467"/>
                    <a:pt x="9067" y="219"/>
                  </a:cubicBezTo>
                  <a:cubicBezTo>
                    <a:pt x="9333" y="904"/>
                    <a:pt x="8267" y="3304"/>
                    <a:pt x="7067" y="6219"/>
                  </a:cubicBezTo>
                  <a:cubicBezTo>
                    <a:pt x="5867" y="9133"/>
                    <a:pt x="4533" y="12562"/>
                    <a:pt x="3467" y="15304"/>
                  </a:cubicBezTo>
                  <a:cubicBezTo>
                    <a:pt x="2400" y="18047"/>
                    <a:pt x="1600" y="20104"/>
                    <a:pt x="2000" y="20619"/>
                  </a:cubicBezTo>
                  <a:cubicBezTo>
                    <a:pt x="2400" y="21133"/>
                    <a:pt x="4000" y="20104"/>
                    <a:pt x="7467" y="17704"/>
                  </a:cubicBezTo>
                  <a:cubicBezTo>
                    <a:pt x="10933" y="15304"/>
                    <a:pt x="16267" y="11533"/>
                    <a:pt x="21600" y="77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선"/>
            <p:cNvSpPr/>
            <p:nvPr/>
          </p:nvSpPr>
          <p:spPr>
            <a:xfrm>
              <a:off x="2539737" y="2019657"/>
              <a:ext cx="200364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" y="21600"/>
                  </a:moveTo>
                  <a:cubicBezTo>
                    <a:pt x="1080" y="21600"/>
                    <a:pt x="0" y="21600"/>
                    <a:pt x="0" y="21375"/>
                  </a:cubicBezTo>
                  <a:cubicBezTo>
                    <a:pt x="0" y="21150"/>
                    <a:pt x="1080" y="20700"/>
                    <a:pt x="4860" y="17100"/>
                  </a:cubicBezTo>
                  <a:cubicBezTo>
                    <a:pt x="8640" y="13500"/>
                    <a:pt x="15120" y="675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선"/>
            <p:cNvSpPr/>
            <p:nvPr/>
          </p:nvSpPr>
          <p:spPr>
            <a:xfrm>
              <a:off x="2700944" y="1995614"/>
              <a:ext cx="45168" cy="26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7083" y="0"/>
                  </a:moveTo>
                  <a:cubicBezTo>
                    <a:pt x="3327" y="491"/>
                    <a:pt x="-430" y="982"/>
                    <a:pt x="40" y="4091"/>
                  </a:cubicBezTo>
                  <a:cubicBezTo>
                    <a:pt x="509" y="7200"/>
                    <a:pt x="5205" y="12927"/>
                    <a:pt x="9431" y="16282"/>
                  </a:cubicBezTo>
                  <a:cubicBezTo>
                    <a:pt x="13657" y="19636"/>
                    <a:pt x="17413" y="20618"/>
                    <a:pt x="2117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선"/>
            <p:cNvSpPr/>
            <p:nvPr/>
          </p:nvSpPr>
          <p:spPr>
            <a:xfrm>
              <a:off x="2948184" y="1959548"/>
              <a:ext cx="224701" cy="16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385" fill="norm" stroke="1" extrusionOk="0">
                  <a:moveTo>
                    <a:pt x="13409" y="0"/>
                  </a:moveTo>
                  <a:cubicBezTo>
                    <a:pt x="9395" y="6246"/>
                    <a:pt x="5380" y="12492"/>
                    <a:pt x="2991" y="16135"/>
                  </a:cubicBezTo>
                  <a:cubicBezTo>
                    <a:pt x="602" y="19778"/>
                    <a:pt x="-163" y="20819"/>
                    <a:pt x="28" y="21210"/>
                  </a:cubicBezTo>
                  <a:cubicBezTo>
                    <a:pt x="219" y="21600"/>
                    <a:pt x="1366" y="21340"/>
                    <a:pt x="5094" y="20429"/>
                  </a:cubicBezTo>
                  <a:cubicBezTo>
                    <a:pt x="8821" y="19518"/>
                    <a:pt x="15129" y="17957"/>
                    <a:pt x="21437" y="163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선"/>
            <p:cNvSpPr/>
            <p:nvPr/>
          </p:nvSpPr>
          <p:spPr>
            <a:xfrm>
              <a:off x="3076662" y="1947527"/>
              <a:ext cx="24093" cy="28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3677"/>
                    <a:pt x="3363" y="7353"/>
                    <a:pt x="870" y="10800"/>
                  </a:cubicBezTo>
                  <a:cubicBezTo>
                    <a:pt x="-1622" y="14247"/>
                    <a:pt x="1701" y="17464"/>
                    <a:pt x="5024" y="19226"/>
                  </a:cubicBezTo>
                  <a:cubicBezTo>
                    <a:pt x="8347" y="20987"/>
                    <a:pt x="11670" y="21294"/>
                    <a:pt x="1499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선"/>
            <p:cNvSpPr/>
            <p:nvPr/>
          </p:nvSpPr>
          <p:spPr>
            <a:xfrm>
              <a:off x="2860318" y="1977581"/>
              <a:ext cx="78143" cy="6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4" y="3927"/>
                    <a:pt x="1108" y="7855"/>
                    <a:pt x="4708" y="11455"/>
                  </a:cubicBezTo>
                  <a:cubicBezTo>
                    <a:pt x="8308" y="15055"/>
                    <a:pt x="14954" y="183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선"/>
            <p:cNvSpPr/>
            <p:nvPr/>
          </p:nvSpPr>
          <p:spPr>
            <a:xfrm>
              <a:off x="3208949" y="1887418"/>
              <a:ext cx="18034" cy="16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선"/>
            <p:cNvSpPr/>
            <p:nvPr/>
          </p:nvSpPr>
          <p:spPr>
            <a:xfrm>
              <a:off x="3275069" y="2014899"/>
              <a:ext cx="198361" cy="19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fill="norm" stroke="1" extrusionOk="0">
                  <a:moveTo>
                    <a:pt x="0" y="3168"/>
                  </a:moveTo>
                  <a:cubicBezTo>
                    <a:pt x="1964" y="2066"/>
                    <a:pt x="3927" y="964"/>
                    <a:pt x="5455" y="413"/>
                  </a:cubicBezTo>
                  <a:cubicBezTo>
                    <a:pt x="6982" y="-138"/>
                    <a:pt x="8073" y="-138"/>
                    <a:pt x="8727" y="413"/>
                  </a:cubicBezTo>
                  <a:cubicBezTo>
                    <a:pt x="9382" y="964"/>
                    <a:pt x="9600" y="2066"/>
                    <a:pt x="9273" y="3278"/>
                  </a:cubicBezTo>
                  <a:cubicBezTo>
                    <a:pt x="8945" y="4491"/>
                    <a:pt x="8073" y="5813"/>
                    <a:pt x="6764" y="7135"/>
                  </a:cubicBezTo>
                  <a:cubicBezTo>
                    <a:pt x="5454" y="8458"/>
                    <a:pt x="3709" y="9780"/>
                    <a:pt x="3382" y="10221"/>
                  </a:cubicBezTo>
                  <a:cubicBezTo>
                    <a:pt x="3055" y="10662"/>
                    <a:pt x="4145" y="10221"/>
                    <a:pt x="5018" y="10442"/>
                  </a:cubicBezTo>
                  <a:cubicBezTo>
                    <a:pt x="5891" y="10662"/>
                    <a:pt x="6545" y="11544"/>
                    <a:pt x="6873" y="12535"/>
                  </a:cubicBezTo>
                  <a:cubicBezTo>
                    <a:pt x="7200" y="13527"/>
                    <a:pt x="7200" y="14629"/>
                    <a:pt x="6436" y="16172"/>
                  </a:cubicBezTo>
                  <a:cubicBezTo>
                    <a:pt x="5673" y="17715"/>
                    <a:pt x="4145" y="19699"/>
                    <a:pt x="3927" y="20580"/>
                  </a:cubicBezTo>
                  <a:cubicBezTo>
                    <a:pt x="3709" y="21462"/>
                    <a:pt x="4800" y="21242"/>
                    <a:pt x="7964" y="20580"/>
                  </a:cubicBezTo>
                  <a:cubicBezTo>
                    <a:pt x="11127" y="19919"/>
                    <a:pt x="16364" y="18817"/>
                    <a:pt x="21600" y="1771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선"/>
            <p:cNvSpPr/>
            <p:nvPr/>
          </p:nvSpPr>
          <p:spPr>
            <a:xfrm>
              <a:off x="3659766" y="1983592"/>
              <a:ext cx="96175" cy="96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150"/>
                    <a:pt x="14400" y="6300"/>
                    <a:pt x="10800" y="9900"/>
                  </a:cubicBezTo>
                  <a:cubicBezTo>
                    <a:pt x="7200" y="13500"/>
                    <a:pt x="3600" y="175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선"/>
            <p:cNvSpPr/>
            <p:nvPr/>
          </p:nvSpPr>
          <p:spPr>
            <a:xfrm>
              <a:off x="3725885" y="2085777"/>
              <a:ext cx="4808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선"/>
            <p:cNvSpPr/>
            <p:nvPr/>
          </p:nvSpPr>
          <p:spPr>
            <a:xfrm>
              <a:off x="3719875" y="2031679"/>
              <a:ext cx="144262" cy="1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선"/>
            <p:cNvSpPr/>
            <p:nvPr/>
          </p:nvSpPr>
          <p:spPr>
            <a:xfrm>
              <a:off x="3831248" y="1905450"/>
              <a:ext cx="14856" cy="2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580"/>
                    <a:pt x="-1582" y="11160"/>
                    <a:pt x="1118" y="14760"/>
                  </a:cubicBezTo>
                  <a:cubicBezTo>
                    <a:pt x="3818" y="18360"/>
                    <a:pt x="11918" y="19980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선"/>
            <p:cNvSpPr/>
            <p:nvPr/>
          </p:nvSpPr>
          <p:spPr>
            <a:xfrm>
              <a:off x="3683809" y="2147003"/>
              <a:ext cx="156284" cy="9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8" fill="norm" stroke="1" extrusionOk="0">
                  <a:moveTo>
                    <a:pt x="0" y="6638"/>
                  </a:moveTo>
                  <a:cubicBezTo>
                    <a:pt x="1108" y="4340"/>
                    <a:pt x="2215" y="2042"/>
                    <a:pt x="4431" y="893"/>
                  </a:cubicBezTo>
                  <a:cubicBezTo>
                    <a:pt x="6646" y="-256"/>
                    <a:pt x="9969" y="-256"/>
                    <a:pt x="12323" y="663"/>
                  </a:cubicBezTo>
                  <a:cubicBezTo>
                    <a:pt x="14677" y="1582"/>
                    <a:pt x="16062" y="3421"/>
                    <a:pt x="16200" y="5259"/>
                  </a:cubicBezTo>
                  <a:cubicBezTo>
                    <a:pt x="16338" y="7097"/>
                    <a:pt x="15231" y="8935"/>
                    <a:pt x="13985" y="10544"/>
                  </a:cubicBezTo>
                  <a:cubicBezTo>
                    <a:pt x="12738" y="12153"/>
                    <a:pt x="11354" y="13531"/>
                    <a:pt x="9969" y="15140"/>
                  </a:cubicBezTo>
                  <a:cubicBezTo>
                    <a:pt x="8585" y="16748"/>
                    <a:pt x="7200" y="18587"/>
                    <a:pt x="7338" y="19735"/>
                  </a:cubicBezTo>
                  <a:cubicBezTo>
                    <a:pt x="7477" y="20884"/>
                    <a:pt x="9138" y="21344"/>
                    <a:pt x="11769" y="20655"/>
                  </a:cubicBezTo>
                  <a:cubicBezTo>
                    <a:pt x="14400" y="19965"/>
                    <a:pt x="18000" y="18127"/>
                    <a:pt x="21600" y="1628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선"/>
            <p:cNvSpPr/>
            <p:nvPr/>
          </p:nvSpPr>
          <p:spPr>
            <a:xfrm>
              <a:off x="3864136" y="1966994"/>
              <a:ext cx="85224" cy="154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02" fill="norm" stroke="1" extrusionOk="0">
                  <a:moveTo>
                    <a:pt x="3014" y="7279"/>
                  </a:moveTo>
                  <a:cubicBezTo>
                    <a:pt x="4019" y="5617"/>
                    <a:pt x="5023" y="3956"/>
                    <a:pt x="7033" y="2710"/>
                  </a:cubicBezTo>
                  <a:cubicBezTo>
                    <a:pt x="9042" y="1464"/>
                    <a:pt x="12056" y="633"/>
                    <a:pt x="15070" y="217"/>
                  </a:cubicBezTo>
                  <a:cubicBezTo>
                    <a:pt x="18084" y="-198"/>
                    <a:pt x="21098" y="-198"/>
                    <a:pt x="21349" y="1879"/>
                  </a:cubicBezTo>
                  <a:cubicBezTo>
                    <a:pt x="21600" y="3956"/>
                    <a:pt x="19088" y="8110"/>
                    <a:pt x="15070" y="11710"/>
                  </a:cubicBezTo>
                  <a:cubicBezTo>
                    <a:pt x="11051" y="15310"/>
                    <a:pt x="5526" y="18356"/>
                    <a:pt x="0" y="214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선"/>
            <p:cNvSpPr/>
            <p:nvPr/>
          </p:nvSpPr>
          <p:spPr>
            <a:xfrm>
              <a:off x="3942277" y="2073755"/>
              <a:ext cx="60110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선"/>
            <p:cNvSpPr/>
            <p:nvPr/>
          </p:nvSpPr>
          <p:spPr>
            <a:xfrm>
              <a:off x="3930256" y="2034856"/>
              <a:ext cx="156283" cy="1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262" y="11918"/>
                    <a:pt x="10523" y="3818"/>
                    <a:pt x="14123" y="1118"/>
                  </a:cubicBezTo>
                  <a:cubicBezTo>
                    <a:pt x="17723" y="-1582"/>
                    <a:pt x="19662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선"/>
            <p:cNvSpPr/>
            <p:nvPr/>
          </p:nvSpPr>
          <p:spPr>
            <a:xfrm>
              <a:off x="4040062" y="1899439"/>
              <a:ext cx="22434" cy="2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5580"/>
                    <a:pt x="-1447" y="11160"/>
                    <a:pt x="353" y="14760"/>
                  </a:cubicBezTo>
                  <a:cubicBezTo>
                    <a:pt x="2153" y="18360"/>
                    <a:pt x="11153" y="19980"/>
                    <a:pt x="2015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선"/>
            <p:cNvSpPr/>
            <p:nvPr/>
          </p:nvSpPr>
          <p:spPr>
            <a:xfrm>
              <a:off x="3966321" y="2179249"/>
              <a:ext cx="108689" cy="96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861" fill="norm" stroke="1" extrusionOk="0">
                  <a:moveTo>
                    <a:pt x="4713" y="9655"/>
                  </a:moveTo>
                  <a:cubicBezTo>
                    <a:pt x="3142" y="13543"/>
                    <a:pt x="1571" y="17431"/>
                    <a:pt x="2160" y="19375"/>
                  </a:cubicBezTo>
                  <a:cubicBezTo>
                    <a:pt x="2749" y="21319"/>
                    <a:pt x="5498" y="21319"/>
                    <a:pt x="8836" y="19591"/>
                  </a:cubicBezTo>
                  <a:cubicBezTo>
                    <a:pt x="12175" y="17863"/>
                    <a:pt x="16102" y="14407"/>
                    <a:pt x="18458" y="11383"/>
                  </a:cubicBezTo>
                  <a:cubicBezTo>
                    <a:pt x="20815" y="8359"/>
                    <a:pt x="21600" y="5767"/>
                    <a:pt x="21207" y="3823"/>
                  </a:cubicBezTo>
                  <a:cubicBezTo>
                    <a:pt x="20815" y="1879"/>
                    <a:pt x="19244" y="583"/>
                    <a:pt x="16298" y="151"/>
                  </a:cubicBezTo>
                  <a:cubicBezTo>
                    <a:pt x="13353" y="-281"/>
                    <a:pt x="9033" y="151"/>
                    <a:pt x="6087" y="2311"/>
                  </a:cubicBezTo>
                  <a:cubicBezTo>
                    <a:pt x="3142" y="4471"/>
                    <a:pt x="1571" y="8359"/>
                    <a:pt x="0" y="1224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선"/>
            <p:cNvSpPr/>
            <p:nvPr/>
          </p:nvSpPr>
          <p:spPr>
            <a:xfrm>
              <a:off x="4092550" y="2248071"/>
              <a:ext cx="6011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선"/>
            <p:cNvSpPr/>
            <p:nvPr/>
          </p:nvSpPr>
          <p:spPr>
            <a:xfrm>
              <a:off x="480007" y="2434408"/>
              <a:ext cx="36067" cy="10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선"/>
            <p:cNvSpPr/>
            <p:nvPr/>
          </p:nvSpPr>
          <p:spPr>
            <a:xfrm>
              <a:off x="413887" y="2552722"/>
              <a:ext cx="119757" cy="12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0849" fill="norm" stroke="1" extrusionOk="0">
                  <a:moveTo>
                    <a:pt x="0" y="9978"/>
                  </a:moveTo>
                  <a:cubicBezTo>
                    <a:pt x="4957" y="6755"/>
                    <a:pt x="9915" y="3531"/>
                    <a:pt x="13279" y="1758"/>
                  </a:cubicBezTo>
                  <a:cubicBezTo>
                    <a:pt x="16643" y="-16"/>
                    <a:pt x="18413" y="-338"/>
                    <a:pt x="19121" y="307"/>
                  </a:cubicBezTo>
                  <a:cubicBezTo>
                    <a:pt x="19830" y="952"/>
                    <a:pt x="19475" y="2563"/>
                    <a:pt x="18236" y="5304"/>
                  </a:cubicBezTo>
                  <a:cubicBezTo>
                    <a:pt x="16997" y="8044"/>
                    <a:pt x="14872" y="11913"/>
                    <a:pt x="13633" y="14653"/>
                  </a:cubicBezTo>
                  <a:cubicBezTo>
                    <a:pt x="12393" y="17393"/>
                    <a:pt x="12039" y="19005"/>
                    <a:pt x="12925" y="19972"/>
                  </a:cubicBezTo>
                  <a:cubicBezTo>
                    <a:pt x="13810" y="20940"/>
                    <a:pt x="15934" y="21262"/>
                    <a:pt x="17882" y="20134"/>
                  </a:cubicBezTo>
                  <a:cubicBezTo>
                    <a:pt x="19830" y="19005"/>
                    <a:pt x="21600" y="16426"/>
                    <a:pt x="21069" y="15137"/>
                  </a:cubicBezTo>
                  <a:cubicBezTo>
                    <a:pt x="20538" y="13847"/>
                    <a:pt x="17705" y="13847"/>
                    <a:pt x="15226" y="14008"/>
                  </a:cubicBezTo>
                  <a:cubicBezTo>
                    <a:pt x="12748" y="14169"/>
                    <a:pt x="10623" y="14492"/>
                    <a:pt x="8498" y="148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선"/>
            <p:cNvSpPr/>
            <p:nvPr/>
          </p:nvSpPr>
          <p:spPr>
            <a:xfrm>
              <a:off x="570170" y="2494517"/>
              <a:ext cx="108198" cy="14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0"/>
                  </a:moveTo>
                  <a:cubicBezTo>
                    <a:pt x="800" y="5400"/>
                    <a:pt x="1600" y="10800"/>
                    <a:pt x="2400" y="14850"/>
                  </a:cubicBezTo>
                  <a:cubicBezTo>
                    <a:pt x="3200" y="18900"/>
                    <a:pt x="4000" y="21600"/>
                    <a:pt x="4000" y="21450"/>
                  </a:cubicBezTo>
                  <a:cubicBezTo>
                    <a:pt x="4000" y="21300"/>
                    <a:pt x="3200" y="18300"/>
                    <a:pt x="3200" y="15900"/>
                  </a:cubicBezTo>
                  <a:cubicBezTo>
                    <a:pt x="3200" y="13500"/>
                    <a:pt x="4000" y="11700"/>
                    <a:pt x="6400" y="10200"/>
                  </a:cubicBezTo>
                  <a:cubicBezTo>
                    <a:pt x="8800" y="8700"/>
                    <a:pt x="12800" y="7500"/>
                    <a:pt x="15600" y="7350"/>
                  </a:cubicBezTo>
                  <a:cubicBezTo>
                    <a:pt x="18400" y="7200"/>
                    <a:pt x="20000" y="8100"/>
                    <a:pt x="21600" y="90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선"/>
            <p:cNvSpPr/>
            <p:nvPr/>
          </p:nvSpPr>
          <p:spPr>
            <a:xfrm>
              <a:off x="516073" y="2676625"/>
              <a:ext cx="134382" cy="13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9" fill="norm" stroke="1" extrusionOk="0">
                  <a:moveTo>
                    <a:pt x="0" y="13454"/>
                  </a:moveTo>
                  <a:cubicBezTo>
                    <a:pt x="2224" y="10182"/>
                    <a:pt x="4447" y="6909"/>
                    <a:pt x="7147" y="4618"/>
                  </a:cubicBezTo>
                  <a:cubicBezTo>
                    <a:pt x="9847" y="2327"/>
                    <a:pt x="13023" y="1018"/>
                    <a:pt x="15565" y="364"/>
                  </a:cubicBezTo>
                  <a:cubicBezTo>
                    <a:pt x="18106" y="-291"/>
                    <a:pt x="20012" y="-291"/>
                    <a:pt x="20806" y="2327"/>
                  </a:cubicBezTo>
                  <a:cubicBezTo>
                    <a:pt x="21600" y="4945"/>
                    <a:pt x="21282" y="10182"/>
                    <a:pt x="20965" y="13782"/>
                  </a:cubicBezTo>
                  <a:cubicBezTo>
                    <a:pt x="20647" y="17382"/>
                    <a:pt x="20329" y="19345"/>
                    <a:pt x="20012" y="213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선"/>
            <p:cNvSpPr/>
            <p:nvPr/>
          </p:nvSpPr>
          <p:spPr>
            <a:xfrm>
              <a:off x="708866" y="2482495"/>
              <a:ext cx="107751" cy="9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191" fill="norm" stroke="1" extrusionOk="0">
                  <a:moveTo>
                    <a:pt x="4711" y="0"/>
                  </a:moveTo>
                  <a:cubicBezTo>
                    <a:pt x="3111" y="4696"/>
                    <a:pt x="1511" y="9391"/>
                    <a:pt x="711" y="13383"/>
                  </a:cubicBezTo>
                  <a:cubicBezTo>
                    <a:pt x="-89" y="17374"/>
                    <a:pt x="-89" y="20661"/>
                    <a:pt x="111" y="21130"/>
                  </a:cubicBezTo>
                  <a:cubicBezTo>
                    <a:pt x="311" y="21600"/>
                    <a:pt x="711" y="19252"/>
                    <a:pt x="1311" y="16904"/>
                  </a:cubicBezTo>
                  <a:cubicBezTo>
                    <a:pt x="1911" y="14557"/>
                    <a:pt x="2711" y="12209"/>
                    <a:pt x="4111" y="11035"/>
                  </a:cubicBezTo>
                  <a:cubicBezTo>
                    <a:pt x="5511" y="9861"/>
                    <a:pt x="7511" y="9861"/>
                    <a:pt x="10511" y="10800"/>
                  </a:cubicBezTo>
                  <a:cubicBezTo>
                    <a:pt x="13511" y="11739"/>
                    <a:pt x="17511" y="13617"/>
                    <a:pt x="21511" y="1549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선"/>
            <p:cNvSpPr/>
            <p:nvPr/>
          </p:nvSpPr>
          <p:spPr>
            <a:xfrm>
              <a:off x="666345" y="2596702"/>
              <a:ext cx="168305" cy="6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선"/>
            <p:cNvSpPr/>
            <p:nvPr/>
          </p:nvSpPr>
          <p:spPr>
            <a:xfrm>
              <a:off x="732464" y="2638778"/>
              <a:ext cx="6012" cy="150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선"/>
            <p:cNvSpPr/>
            <p:nvPr/>
          </p:nvSpPr>
          <p:spPr>
            <a:xfrm>
              <a:off x="759747" y="2638778"/>
              <a:ext cx="80915" cy="14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66" fill="norm" stroke="1" extrusionOk="0">
                  <a:moveTo>
                    <a:pt x="11792" y="0"/>
                  </a:moveTo>
                  <a:cubicBezTo>
                    <a:pt x="10212" y="6422"/>
                    <a:pt x="8631" y="12843"/>
                    <a:pt x="6787" y="16638"/>
                  </a:cubicBezTo>
                  <a:cubicBezTo>
                    <a:pt x="4943" y="20432"/>
                    <a:pt x="2836" y="21600"/>
                    <a:pt x="1519" y="21454"/>
                  </a:cubicBezTo>
                  <a:cubicBezTo>
                    <a:pt x="202" y="21308"/>
                    <a:pt x="-325" y="19849"/>
                    <a:pt x="202" y="17805"/>
                  </a:cubicBezTo>
                  <a:cubicBezTo>
                    <a:pt x="729" y="15762"/>
                    <a:pt x="2309" y="13135"/>
                    <a:pt x="5997" y="10800"/>
                  </a:cubicBezTo>
                  <a:cubicBezTo>
                    <a:pt x="9685" y="8465"/>
                    <a:pt x="15480" y="6422"/>
                    <a:pt x="21275" y="43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선"/>
            <p:cNvSpPr/>
            <p:nvPr/>
          </p:nvSpPr>
          <p:spPr>
            <a:xfrm>
              <a:off x="882736" y="2536594"/>
              <a:ext cx="30056" cy="132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255"/>
                    <a:pt x="10080" y="8509"/>
                    <a:pt x="6480" y="12109"/>
                  </a:cubicBezTo>
                  <a:cubicBezTo>
                    <a:pt x="2880" y="15709"/>
                    <a:pt x="1440" y="1865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선"/>
            <p:cNvSpPr/>
            <p:nvPr/>
          </p:nvSpPr>
          <p:spPr>
            <a:xfrm>
              <a:off x="900769" y="2602713"/>
              <a:ext cx="90164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선"/>
            <p:cNvSpPr/>
            <p:nvPr/>
          </p:nvSpPr>
          <p:spPr>
            <a:xfrm>
              <a:off x="1002954" y="2476484"/>
              <a:ext cx="18034" cy="3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162"/>
                    <a:pt x="4800" y="10325"/>
                    <a:pt x="8400" y="13925"/>
                  </a:cubicBezTo>
                  <a:cubicBezTo>
                    <a:pt x="12000" y="17525"/>
                    <a:pt x="16800" y="1956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선"/>
            <p:cNvSpPr/>
            <p:nvPr/>
          </p:nvSpPr>
          <p:spPr>
            <a:xfrm>
              <a:off x="1051042" y="2543761"/>
              <a:ext cx="104189" cy="11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392" fill="norm" stroke="1" extrusionOk="0">
                  <a:moveTo>
                    <a:pt x="0" y="7352"/>
                  </a:moveTo>
                  <a:cubicBezTo>
                    <a:pt x="1223" y="5552"/>
                    <a:pt x="2445" y="3752"/>
                    <a:pt x="4687" y="2492"/>
                  </a:cubicBezTo>
                  <a:cubicBezTo>
                    <a:pt x="6928" y="1232"/>
                    <a:pt x="10189" y="512"/>
                    <a:pt x="13245" y="152"/>
                  </a:cubicBezTo>
                  <a:cubicBezTo>
                    <a:pt x="16302" y="-208"/>
                    <a:pt x="19155" y="-208"/>
                    <a:pt x="20377" y="3392"/>
                  </a:cubicBezTo>
                  <a:cubicBezTo>
                    <a:pt x="21600" y="6992"/>
                    <a:pt x="21192" y="14192"/>
                    <a:pt x="20785" y="2139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선"/>
            <p:cNvSpPr/>
            <p:nvPr/>
          </p:nvSpPr>
          <p:spPr>
            <a:xfrm>
              <a:off x="1033009" y="2596702"/>
              <a:ext cx="144262" cy="4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선"/>
            <p:cNvSpPr/>
            <p:nvPr/>
          </p:nvSpPr>
          <p:spPr>
            <a:xfrm>
              <a:off x="1225357" y="2422387"/>
              <a:ext cx="6012" cy="34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042"/>
                    <a:pt x="14400" y="8084"/>
                    <a:pt x="18000" y="11684"/>
                  </a:cubicBezTo>
                  <a:cubicBezTo>
                    <a:pt x="21600" y="15284"/>
                    <a:pt x="21600" y="1844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선"/>
            <p:cNvSpPr/>
            <p:nvPr/>
          </p:nvSpPr>
          <p:spPr>
            <a:xfrm>
              <a:off x="1303498" y="2526575"/>
              <a:ext cx="115650" cy="10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fill="norm" stroke="1" extrusionOk="0">
                  <a:moveTo>
                    <a:pt x="0" y="7344"/>
                  </a:moveTo>
                  <a:cubicBezTo>
                    <a:pt x="732" y="5184"/>
                    <a:pt x="1464" y="3024"/>
                    <a:pt x="4027" y="1728"/>
                  </a:cubicBezTo>
                  <a:cubicBezTo>
                    <a:pt x="6590" y="432"/>
                    <a:pt x="10983" y="0"/>
                    <a:pt x="14095" y="0"/>
                  </a:cubicBezTo>
                  <a:cubicBezTo>
                    <a:pt x="17207" y="0"/>
                    <a:pt x="19037" y="432"/>
                    <a:pt x="20136" y="1728"/>
                  </a:cubicBezTo>
                  <a:cubicBezTo>
                    <a:pt x="21234" y="3024"/>
                    <a:pt x="21600" y="5184"/>
                    <a:pt x="20319" y="8640"/>
                  </a:cubicBezTo>
                  <a:cubicBezTo>
                    <a:pt x="19037" y="12096"/>
                    <a:pt x="16108" y="16848"/>
                    <a:pt x="1318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선"/>
            <p:cNvSpPr/>
            <p:nvPr/>
          </p:nvSpPr>
          <p:spPr>
            <a:xfrm>
              <a:off x="1266362" y="2620746"/>
              <a:ext cx="259540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3578" y="0"/>
                  </a:moveTo>
                  <a:cubicBezTo>
                    <a:pt x="2914" y="5472"/>
                    <a:pt x="2249" y="10944"/>
                    <a:pt x="1501" y="14112"/>
                  </a:cubicBezTo>
                  <a:cubicBezTo>
                    <a:pt x="754" y="17280"/>
                    <a:pt x="-77" y="18144"/>
                    <a:pt x="6" y="18288"/>
                  </a:cubicBezTo>
                  <a:cubicBezTo>
                    <a:pt x="89" y="18432"/>
                    <a:pt x="1086" y="17856"/>
                    <a:pt x="4825" y="18288"/>
                  </a:cubicBezTo>
                  <a:cubicBezTo>
                    <a:pt x="8563" y="18720"/>
                    <a:pt x="15043" y="20160"/>
                    <a:pt x="2152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선"/>
            <p:cNvSpPr/>
            <p:nvPr/>
          </p:nvSpPr>
          <p:spPr>
            <a:xfrm>
              <a:off x="1832457" y="2490510"/>
              <a:ext cx="11522" cy="166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3643"/>
                  </a:moveTo>
                  <a:cubicBezTo>
                    <a:pt x="7200" y="1822"/>
                    <a:pt x="14400" y="0"/>
                    <a:pt x="18000" y="0"/>
                  </a:cubicBezTo>
                  <a:cubicBezTo>
                    <a:pt x="21600" y="0"/>
                    <a:pt x="21600" y="1822"/>
                    <a:pt x="18000" y="5725"/>
                  </a:cubicBezTo>
                  <a:cubicBezTo>
                    <a:pt x="14400" y="9629"/>
                    <a:pt x="7200" y="156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선"/>
            <p:cNvSpPr/>
            <p:nvPr/>
          </p:nvSpPr>
          <p:spPr>
            <a:xfrm>
              <a:off x="1826445" y="2534211"/>
              <a:ext cx="112058" cy="92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227" fill="norm" stroke="1" extrusionOk="0">
                  <a:moveTo>
                    <a:pt x="2234" y="7440"/>
                  </a:moveTo>
                  <a:cubicBezTo>
                    <a:pt x="2234" y="5142"/>
                    <a:pt x="2234" y="2844"/>
                    <a:pt x="3166" y="1465"/>
                  </a:cubicBezTo>
                  <a:cubicBezTo>
                    <a:pt x="4097" y="87"/>
                    <a:pt x="5959" y="-373"/>
                    <a:pt x="8938" y="316"/>
                  </a:cubicBezTo>
                  <a:cubicBezTo>
                    <a:pt x="11917" y="1006"/>
                    <a:pt x="16014" y="2844"/>
                    <a:pt x="18434" y="4912"/>
                  </a:cubicBezTo>
                  <a:cubicBezTo>
                    <a:pt x="20855" y="6980"/>
                    <a:pt x="21600" y="9278"/>
                    <a:pt x="19924" y="12036"/>
                  </a:cubicBezTo>
                  <a:cubicBezTo>
                    <a:pt x="18248" y="14793"/>
                    <a:pt x="14152" y="18010"/>
                    <a:pt x="10428" y="19618"/>
                  </a:cubicBezTo>
                  <a:cubicBezTo>
                    <a:pt x="6703" y="21227"/>
                    <a:pt x="3352" y="21227"/>
                    <a:pt x="0" y="212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선"/>
            <p:cNvSpPr/>
            <p:nvPr/>
          </p:nvSpPr>
          <p:spPr>
            <a:xfrm>
              <a:off x="1789101" y="2614735"/>
              <a:ext cx="259748" cy="13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91" fill="norm" stroke="1" extrusionOk="0">
                  <a:moveTo>
                    <a:pt x="8019" y="0"/>
                  </a:moveTo>
                  <a:cubicBezTo>
                    <a:pt x="6700" y="4937"/>
                    <a:pt x="5381" y="9874"/>
                    <a:pt x="4474" y="13269"/>
                  </a:cubicBezTo>
                  <a:cubicBezTo>
                    <a:pt x="3567" y="16663"/>
                    <a:pt x="3073" y="18514"/>
                    <a:pt x="2413" y="19749"/>
                  </a:cubicBezTo>
                  <a:cubicBezTo>
                    <a:pt x="1754" y="20983"/>
                    <a:pt x="929" y="21600"/>
                    <a:pt x="435" y="21137"/>
                  </a:cubicBezTo>
                  <a:cubicBezTo>
                    <a:pt x="-60" y="20674"/>
                    <a:pt x="-225" y="19131"/>
                    <a:pt x="435" y="18051"/>
                  </a:cubicBezTo>
                  <a:cubicBezTo>
                    <a:pt x="1094" y="16971"/>
                    <a:pt x="2578" y="16354"/>
                    <a:pt x="6206" y="16046"/>
                  </a:cubicBezTo>
                  <a:cubicBezTo>
                    <a:pt x="9833" y="15737"/>
                    <a:pt x="15604" y="15737"/>
                    <a:pt x="21375" y="1573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선"/>
            <p:cNvSpPr/>
            <p:nvPr/>
          </p:nvSpPr>
          <p:spPr>
            <a:xfrm>
              <a:off x="1982729" y="2530583"/>
              <a:ext cx="108197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6800"/>
                    <a:pt x="2400" y="12000"/>
                    <a:pt x="6000" y="8400"/>
                  </a:cubicBezTo>
                  <a:cubicBezTo>
                    <a:pt x="9600" y="4800"/>
                    <a:pt x="15600" y="2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선"/>
            <p:cNvSpPr/>
            <p:nvPr/>
          </p:nvSpPr>
          <p:spPr>
            <a:xfrm>
              <a:off x="1956750" y="2554626"/>
              <a:ext cx="116143" cy="98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10238" y="0"/>
                  </a:moveTo>
                  <a:cubicBezTo>
                    <a:pt x="6943" y="3967"/>
                    <a:pt x="3648" y="7935"/>
                    <a:pt x="1818" y="11241"/>
                  </a:cubicBezTo>
                  <a:cubicBezTo>
                    <a:pt x="-13" y="14547"/>
                    <a:pt x="-379" y="17192"/>
                    <a:pt x="353" y="18955"/>
                  </a:cubicBezTo>
                  <a:cubicBezTo>
                    <a:pt x="1085" y="20718"/>
                    <a:pt x="2916" y="21600"/>
                    <a:pt x="6577" y="21600"/>
                  </a:cubicBezTo>
                  <a:cubicBezTo>
                    <a:pt x="10238" y="21600"/>
                    <a:pt x="15729" y="20718"/>
                    <a:pt x="21221" y="1983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선"/>
            <p:cNvSpPr/>
            <p:nvPr/>
          </p:nvSpPr>
          <p:spPr>
            <a:xfrm>
              <a:off x="2030816" y="2560637"/>
              <a:ext cx="108197" cy="3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선"/>
            <p:cNvSpPr/>
            <p:nvPr/>
          </p:nvSpPr>
          <p:spPr>
            <a:xfrm>
              <a:off x="2135004" y="2476484"/>
              <a:ext cx="16030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720"/>
                    <a:pt x="0" y="1440"/>
                    <a:pt x="0" y="5040"/>
                  </a:cubicBezTo>
                  <a:cubicBezTo>
                    <a:pt x="0" y="8640"/>
                    <a:pt x="10800" y="151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선"/>
            <p:cNvSpPr/>
            <p:nvPr/>
          </p:nvSpPr>
          <p:spPr>
            <a:xfrm>
              <a:off x="2205132" y="2458452"/>
              <a:ext cx="1" cy="16830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선"/>
            <p:cNvSpPr/>
            <p:nvPr/>
          </p:nvSpPr>
          <p:spPr>
            <a:xfrm>
              <a:off x="2060870" y="2692877"/>
              <a:ext cx="168306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229"/>
                  </a:moveTo>
                  <a:cubicBezTo>
                    <a:pt x="0" y="6514"/>
                    <a:pt x="0" y="4800"/>
                    <a:pt x="771" y="3429"/>
                  </a:cubicBezTo>
                  <a:cubicBezTo>
                    <a:pt x="1543" y="2057"/>
                    <a:pt x="3086" y="1029"/>
                    <a:pt x="5014" y="514"/>
                  </a:cubicBezTo>
                  <a:cubicBezTo>
                    <a:pt x="6943" y="0"/>
                    <a:pt x="9257" y="0"/>
                    <a:pt x="11057" y="0"/>
                  </a:cubicBezTo>
                  <a:cubicBezTo>
                    <a:pt x="12857" y="0"/>
                    <a:pt x="14143" y="0"/>
                    <a:pt x="14914" y="857"/>
                  </a:cubicBezTo>
                  <a:cubicBezTo>
                    <a:pt x="15686" y="1714"/>
                    <a:pt x="15943" y="3429"/>
                    <a:pt x="14657" y="5657"/>
                  </a:cubicBezTo>
                  <a:cubicBezTo>
                    <a:pt x="13371" y="7886"/>
                    <a:pt x="10543" y="10629"/>
                    <a:pt x="8743" y="12857"/>
                  </a:cubicBezTo>
                  <a:cubicBezTo>
                    <a:pt x="6943" y="15086"/>
                    <a:pt x="6171" y="16800"/>
                    <a:pt x="6814" y="18000"/>
                  </a:cubicBezTo>
                  <a:cubicBezTo>
                    <a:pt x="7457" y="19200"/>
                    <a:pt x="9514" y="19886"/>
                    <a:pt x="12214" y="20400"/>
                  </a:cubicBezTo>
                  <a:cubicBezTo>
                    <a:pt x="14914" y="20914"/>
                    <a:pt x="18257" y="212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선"/>
            <p:cNvSpPr/>
            <p:nvPr/>
          </p:nvSpPr>
          <p:spPr>
            <a:xfrm>
              <a:off x="2559773" y="2527749"/>
              <a:ext cx="114208" cy="1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789" y="11918"/>
                    <a:pt x="7579" y="3818"/>
                    <a:pt x="11179" y="1118"/>
                  </a:cubicBezTo>
                  <a:cubicBezTo>
                    <a:pt x="14779" y="-1582"/>
                    <a:pt x="18189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>
              <a:off x="2543745" y="2506539"/>
              <a:ext cx="76138" cy="16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14779" y="0"/>
                  </a:moveTo>
                  <a:cubicBezTo>
                    <a:pt x="10232" y="3123"/>
                    <a:pt x="5684" y="6246"/>
                    <a:pt x="3126" y="9108"/>
                  </a:cubicBezTo>
                  <a:cubicBezTo>
                    <a:pt x="568" y="11971"/>
                    <a:pt x="0" y="14573"/>
                    <a:pt x="0" y="16525"/>
                  </a:cubicBezTo>
                  <a:cubicBezTo>
                    <a:pt x="0" y="18477"/>
                    <a:pt x="568" y="19778"/>
                    <a:pt x="2274" y="20559"/>
                  </a:cubicBezTo>
                  <a:cubicBezTo>
                    <a:pt x="3979" y="21340"/>
                    <a:pt x="6821" y="21600"/>
                    <a:pt x="10232" y="21340"/>
                  </a:cubicBezTo>
                  <a:cubicBezTo>
                    <a:pt x="13642" y="21080"/>
                    <a:pt x="17621" y="20299"/>
                    <a:pt x="21600" y="195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2595839" y="2560637"/>
              <a:ext cx="120219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>
              <a:off x="2709513" y="2494517"/>
              <a:ext cx="18567" cy="17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745"/>
                    <a:pt x="2735" y="1490"/>
                    <a:pt x="575" y="5090"/>
                  </a:cubicBezTo>
                  <a:cubicBezTo>
                    <a:pt x="-1585" y="8690"/>
                    <a:pt x="2735" y="15145"/>
                    <a:pt x="705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2589828" y="2650800"/>
              <a:ext cx="186339" cy="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8000"/>
                    <a:pt x="12077" y="14400"/>
                    <a:pt x="15677" y="10800"/>
                  </a:cubicBezTo>
                  <a:cubicBezTo>
                    <a:pt x="19277" y="7200"/>
                    <a:pt x="20439" y="3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2645178" y="2674844"/>
              <a:ext cx="28804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576"/>
                    <a:pt x="6300" y="1152"/>
                    <a:pt x="2700" y="3168"/>
                  </a:cubicBezTo>
                  <a:cubicBezTo>
                    <a:pt x="-900" y="5184"/>
                    <a:pt x="-900" y="8640"/>
                    <a:pt x="2700" y="11952"/>
                  </a:cubicBezTo>
                  <a:cubicBezTo>
                    <a:pt x="6300" y="15264"/>
                    <a:pt x="13500" y="18432"/>
                    <a:pt x="207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2712252" y="2692877"/>
              <a:ext cx="99980" cy="118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008" fill="norm" stroke="1" extrusionOk="0">
                  <a:moveTo>
                    <a:pt x="2075" y="0"/>
                  </a:moveTo>
                  <a:cubicBezTo>
                    <a:pt x="805" y="4249"/>
                    <a:pt x="-466" y="8498"/>
                    <a:pt x="169" y="12216"/>
                  </a:cubicBezTo>
                  <a:cubicBezTo>
                    <a:pt x="805" y="15934"/>
                    <a:pt x="3346" y="19121"/>
                    <a:pt x="6734" y="20361"/>
                  </a:cubicBezTo>
                  <a:cubicBezTo>
                    <a:pt x="10122" y="21600"/>
                    <a:pt x="14358" y="20892"/>
                    <a:pt x="16899" y="19652"/>
                  </a:cubicBezTo>
                  <a:cubicBezTo>
                    <a:pt x="19440" y="18413"/>
                    <a:pt x="20287" y="16643"/>
                    <a:pt x="21134" y="148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선"/>
            <p:cNvSpPr/>
            <p:nvPr/>
          </p:nvSpPr>
          <p:spPr>
            <a:xfrm>
              <a:off x="2806721" y="2526575"/>
              <a:ext cx="209881" cy="262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600" fill="norm" stroke="1" extrusionOk="0">
                  <a:moveTo>
                    <a:pt x="3005" y="11212"/>
                  </a:moveTo>
                  <a:cubicBezTo>
                    <a:pt x="2394" y="12037"/>
                    <a:pt x="1783" y="12861"/>
                    <a:pt x="1986" y="13273"/>
                  </a:cubicBezTo>
                  <a:cubicBezTo>
                    <a:pt x="2190" y="13686"/>
                    <a:pt x="3209" y="13686"/>
                    <a:pt x="4636" y="13026"/>
                  </a:cubicBezTo>
                  <a:cubicBezTo>
                    <a:pt x="6062" y="12366"/>
                    <a:pt x="7896" y="11047"/>
                    <a:pt x="8813" y="9976"/>
                  </a:cubicBezTo>
                  <a:cubicBezTo>
                    <a:pt x="9730" y="8904"/>
                    <a:pt x="9730" y="8079"/>
                    <a:pt x="9221" y="7667"/>
                  </a:cubicBezTo>
                  <a:cubicBezTo>
                    <a:pt x="8711" y="7255"/>
                    <a:pt x="7692" y="7255"/>
                    <a:pt x="6164" y="7337"/>
                  </a:cubicBezTo>
                  <a:cubicBezTo>
                    <a:pt x="4636" y="7420"/>
                    <a:pt x="2598" y="7585"/>
                    <a:pt x="1375" y="8079"/>
                  </a:cubicBezTo>
                  <a:cubicBezTo>
                    <a:pt x="153" y="8574"/>
                    <a:pt x="-255" y="9398"/>
                    <a:pt x="153" y="9893"/>
                  </a:cubicBezTo>
                  <a:cubicBezTo>
                    <a:pt x="560" y="10388"/>
                    <a:pt x="1783" y="10553"/>
                    <a:pt x="4839" y="10058"/>
                  </a:cubicBezTo>
                  <a:cubicBezTo>
                    <a:pt x="7896" y="9563"/>
                    <a:pt x="12787" y="8409"/>
                    <a:pt x="15639" y="7008"/>
                  </a:cubicBezTo>
                  <a:cubicBezTo>
                    <a:pt x="18492" y="5606"/>
                    <a:pt x="19307" y="3957"/>
                    <a:pt x="19511" y="2556"/>
                  </a:cubicBezTo>
                  <a:cubicBezTo>
                    <a:pt x="19715" y="1154"/>
                    <a:pt x="19307" y="0"/>
                    <a:pt x="19103" y="0"/>
                  </a:cubicBezTo>
                  <a:cubicBezTo>
                    <a:pt x="18900" y="0"/>
                    <a:pt x="18900" y="1154"/>
                    <a:pt x="19002" y="4205"/>
                  </a:cubicBezTo>
                  <a:cubicBezTo>
                    <a:pt x="19104" y="7255"/>
                    <a:pt x="19307" y="12202"/>
                    <a:pt x="19715" y="15417"/>
                  </a:cubicBezTo>
                  <a:cubicBezTo>
                    <a:pt x="20122" y="18632"/>
                    <a:pt x="20734" y="20116"/>
                    <a:pt x="2134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선"/>
            <p:cNvSpPr/>
            <p:nvPr/>
          </p:nvSpPr>
          <p:spPr>
            <a:xfrm>
              <a:off x="3069541" y="2578670"/>
              <a:ext cx="13181" cy="10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082"/>
                    <a:pt x="1782" y="10165"/>
                    <a:pt x="240" y="13765"/>
                  </a:cubicBezTo>
                  <a:cubicBezTo>
                    <a:pt x="-1303" y="17365"/>
                    <a:pt x="4869" y="19482"/>
                    <a:pt x="11041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선"/>
            <p:cNvSpPr/>
            <p:nvPr/>
          </p:nvSpPr>
          <p:spPr>
            <a:xfrm>
              <a:off x="3080579" y="2612731"/>
              <a:ext cx="140393" cy="4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0661" fill="norm" stroke="1" extrusionOk="0">
                  <a:moveTo>
                    <a:pt x="325" y="12209"/>
                  </a:moveTo>
                  <a:cubicBezTo>
                    <a:pt x="21" y="7513"/>
                    <a:pt x="-283" y="2818"/>
                    <a:pt x="478" y="939"/>
                  </a:cubicBezTo>
                  <a:cubicBezTo>
                    <a:pt x="1238" y="-939"/>
                    <a:pt x="3063" y="0"/>
                    <a:pt x="6714" y="3757"/>
                  </a:cubicBezTo>
                  <a:cubicBezTo>
                    <a:pt x="10365" y="7513"/>
                    <a:pt x="15841" y="14087"/>
                    <a:pt x="21317" y="206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선"/>
            <p:cNvSpPr/>
            <p:nvPr/>
          </p:nvSpPr>
          <p:spPr>
            <a:xfrm>
              <a:off x="3154851" y="2566648"/>
              <a:ext cx="132241" cy="62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09" y="0"/>
                  </a:moveTo>
                  <a:cubicBezTo>
                    <a:pt x="3273" y="0"/>
                    <a:pt x="1636" y="0"/>
                    <a:pt x="818" y="1742"/>
                  </a:cubicBezTo>
                  <a:cubicBezTo>
                    <a:pt x="0" y="3484"/>
                    <a:pt x="0" y="6968"/>
                    <a:pt x="0" y="11497"/>
                  </a:cubicBezTo>
                  <a:cubicBezTo>
                    <a:pt x="0" y="16026"/>
                    <a:pt x="0" y="21600"/>
                    <a:pt x="655" y="21600"/>
                  </a:cubicBezTo>
                  <a:cubicBezTo>
                    <a:pt x="1309" y="21600"/>
                    <a:pt x="2618" y="16026"/>
                    <a:pt x="3927" y="11845"/>
                  </a:cubicBezTo>
                  <a:cubicBezTo>
                    <a:pt x="5236" y="7665"/>
                    <a:pt x="6545" y="4877"/>
                    <a:pt x="9491" y="4529"/>
                  </a:cubicBezTo>
                  <a:cubicBezTo>
                    <a:pt x="12436" y="4181"/>
                    <a:pt x="17018" y="6271"/>
                    <a:pt x="21600" y="83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선"/>
            <p:cNvSpPr/>
            <p:nvPr/>
          </p:nvSpPr>
          <p:spPr>
            <a:xfrm>
              <a:off x="3093671" y="2674844"/>
              <a:ext cx="241508" cy="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fill="norm" stroke="1" extrusionOk="0">
                  <a:moveTo>
                    <a:pt x="1702" y="21600"/>
                  </a:moveTo>
                  <a:cubicBezTo>
                    <a:pt x="810" y="20880"/>
                    <a:pt x="-83" y="20160"/>
                    <a:pt x="6" y="19800"/>
                  </a:cubicBezTo>
                  <a:cubicBezTo>
                    <a:pt x="95" y="19440"/>
                    <a:pt x="1167" y="19440"/>
                    <a:pt x="4201" y="17640"/>
                  </a:cubicBezTo>
                  <a:cubicBezTo>
                    <a:pt x="7236" y="15840"/>
                    <a:pt x="12234" y="12240"/>
                    <a:pt x="15448" y="9000"/>
                  </a:cubicBezTo>
                  <a:cubicBezTo>
                    <a:pt x="18661" y="5760"/>
                    <a:pt x="20089" y="2880"/>
                    <a:pt x="21517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선"/>
            <p:cNvSpPr/>
            <p:nvPr/>
          </p:nvSpPr>
          <p:spPr>
            <a:xfrm>
              <a:off x="3323156" y="2570963"/>
              <a:ext cx="104370" cy="17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10" fill="norm" stroke="1" extrusionOk="0">
                  <a:moveTo>
                    <a:pt x="0" y="7747"/>
                  </a:moveTo>
                  <a:cubicBezTo>
                    <a:pt x="0" y="6240"/>
                    <a:pt x="0" y="4733"/>
                    <a:pt x="2649" y="3352"/>
                  </a:cubicBezTo>
                  <a:cubicBezTo>
                    <a:pt x="5298" y="1970"/>
                    <a:pt x="10596" y="715"/>
                    <a:pt x="14264" y="212"/>
                  </a:cubicBezTo>
                  <a:cubicBezTo>
                    <a:pt x="17932" y="-290"/>
                    <a:pt x="19970" y="-39"/>
                    <a:pt x="20785" y="2473"/>
                  </a:cubicBezTo>
                  <a:cubicBezTo>
                    <a:pt x="21600" y="4984"/>
                    <a:pt x="21192" y="9757"/>
                    <a:pt x="20377" y="13273"/>
                  </a:cubicBezTo>
                  <a:cubicBezTo>
                    <a:pt x="19562" y="16789"/>
                    <a:pt x="18340" y="19050"/>
                    <a:pt x="17117" y="2131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선"/>
            <p:cNvSpPr/>
            <p:nvPr/>
          </p:nvSpPr>
          <p:spPr>
            <a:xfrm>
              <a:off x="3518243" y="2542604"/>
              <a:ext cx="9284" cy="25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6" y="0"/>
                  </a:moveTo>
                  <a:cubicBezTo>
                    <a:pt x="2735" y="4521"/>
                    <a:pt x="-1585" y="9042"/>
                    <a:pt x="575" y="12642"/>
                  </a:cubicBezTo>
                  <a:cubicBezTo>
                    <a:pt x="2735" y="16242"/>
                    <a:pt x="11375" y="18921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Sejong University</a:t>
            </a:r>
          </a:p>
        </p:txBody>
      </p:sp>
      <p:sp>
        <p:nvSpPr>
          <p:cNvPr id="419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18011549</a:t>
            </a: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420" name="슬라이드 번호 개체 틀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1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780" y="828328"/>
            <a:ext cx="9469440" cy="181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950" y="2777664"/>
            <a:ext cx="5883275" cy="3394536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extBox 1"/>
          <p:cNvSpPr txBox="1"/>
          <p:nvPr/>
        </p:nvSpPr>
        <p:spPr>
          <a:xfrm>
            <a:off x="8032432" y="4486275"/>
            <a:ext cx="1876591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새로 만든 모델 도표</a:t>
            </a:r>
          </a:p>
        </p:txBody>
      </p:sp>
      <p:grpSp>
        <p:nvGrpSpPr>
          <p:cNvPr id="558" name="그리기"/>
          <p:cNvGrpSpPr/>
          <p:nvPr/>
        </p:nvGrpSpPr>
        <p:grpSpPr>
          <a:xfrm>
            <a:off x="6420045" y="2670158"/>
            <a:ext cx="5647748" cy="3894005"/>
            <a:chOff x="-12700" y="-12699"/>
            <a:chExt cx="5647746" cy="3894003"/>
          </a:xfrm>
        </p:grpSpPr>
        <p:sp>
          <p:nvSpPr>
            <p:cNvPr id="424" name="도형"/>
            <p:cNvSpPr/>
            <p:nvPr/>
          </p:nvSpPr>
          <p:spPr>
            <a:xfrm>
              <a:off x="1731480" y="1914443"/>
              <a:ext cx="503472" cy="284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024" fill="norm" stroke="1" extrusionOk="0">
                  <a:moveTo>
                    <a:pt x="21538" y="9396"/>
                  </a:moveTo>
                  <a:cubicBezTo>
                    <a:pt x="19481" y="8953"/>
                    <a:pt x="17424" y="8509"/>
                    <a:pt x="15281" y="8805"/>
                  </a:cubicBezTo>
                  <a:cubicBezTo>
                    <a:pt x="13138" y="9101"/>
                    <a:pt x="10909" y="10136"/>
                    <a:pt x="9581" y="10950"/>
                  </a:cubicBezTo>
                  <a:cubicBezTo>
                    <a:pt x="8252" y="11764"/>
                    <a:pt x="7824" y="12355"/>
                    <a:pt x="7609" y="13465"/>
                  </a:cubicBezTo>
                  <a:cubicBezTo>
                    <a:pt x="7395" y="14575"/>
                    <a:pt x="7395" y="16202"/>
                    <a:pt x="7481" y="17459"/>
                  </a:cubicBezTo>
                  <a:cubicBezTo>
                    <a:pt x="7567" y="18717"/>
                    <a:pt x="7738" y="19605"/>
                    <a:pt x="8295" y="20270"/>
                  </a:cubicBezTo>
                  <a:cubicBezTo>
                    <a:pt x="8852" y="20936"/>
                    <a:pt x="9795" y="21380"/>
                    <a:pt x="11167" y="20640"/>
                  </a:cubicBezTo>
                  <a:cubicBezTo>
                    <a:pt x="12538" y="19901"/>
                    <a:pt x="14338" y="17977"/>
                    <a:pt x="15367" y="15536"/>
                  </a:cubicBezTo>
                  <a:cubicBezTo>
                    <a:pt x="16395" y="13095"/>
                    <a:pt x="16652" y="10136"/>
                    <a:pt x="15881" y="7547"/>
                  </a:cubicBezTo>
                  <a:cubicBezTo>
                    <a:pt x="15109" y="4958"/>
                    <a:pt x="13309" y="2739"/>
                    <a:pt x="11552" y="2369"/>
                  </a:cubicBezTo>
                  <a:cubicBezTo>
                    <a:pt x="9795" y="1999"/>
                    <a:pt x="8081" y="3479"/>
                    <a:pt x="6538" y="5698"/>
                  </a:cubicBezTo>
                  <a:cubicBezTo>
                    <a:pt x="4995" y="7917"/>
                    <a:pt x="3624" y="10876"/>
                    <a:pt x="2767" y="12799"/>
                  </a:cubicBezTo>
                  <a:cubicBezTo>
                    <a:pt x="1909" y="14722"/>
                    <a:pt x="1567" y="15610"/>
                    <a:pt x="1609" y="16054"/>
                  </a:cubicBezTo>
                  <a:cubicBezTo>
                    <a:pt x="1652" y="16498"/>
                    <a:pt x="2081" y="16498"/>
                    <a:pt x="3367" y="15684"/>
                  </a:cubicBezTo>
                  <a:cubicBezTo>
                    <a:pt x="4652" y="14870"/>
                    <a:pt x="6795" y="13243"/>
                    <a:pt x="8081" y="12059"/>
                  </a:cubicBezTo>
                  <a:cubicBezTo>
                    <a:pt x="9367" y="10876"/>
                    <a:pt x="9795" y="10136"/>
                    <a:pt x="10052" y="9248"/>
                  </a:cubicBezTo>
                  <a:cubicBezTo>
                    <a:pt x="10309" y="8361"/>
                    <a:pt x="10395" y="7325"/>
                    <a:pt x="10267" y="6511"/>
                  </a:cubicBezTo>
                  <a:cubicBezTo>
                    <a:pt x="10138" y="5698"/>
                    <a:pt x="9795" y="5106"/>
                    <a:pt x="8809" y="4588"/>
                  </a:cubicBezTo>
                  <a:cubicBezTo>
                    <a:pt x="7824" y="4070"/>
                    <a:pt x="6195" y="3627"/>
                    <a:pt x="4781" y="3848"/>
                  </a:cubicBezTo>
                  <a:cubicBezTo>
                    <a:pt x="3367" y="4070"/>
                    <a:pt x="2167" y="4958"/>
                    <a:pt x="1438" y="6290"/>
                  </a:cubicBezTo>
                  <a:cubicBezTo>
                    <a:pt x="709" y="7621"/>
                    <a:pt x="452" y="9396"/>
                    <a:pt x="367" y="10728"/>
                  </a:cubicBezTo>
                  <a:cubicBezTo>
                    <a:pt x="281" y="12059"/>
                    <a:pt x="367" y="12947"/>
                    <a:pt x="581" y="13613"/>
                  </a:cubicBezTo>
                  <a:cubicBezTo>
                    <a:pt x="795" y="14279"/>
                    <a:pt x="1138" y="14722"/>
                    <a:pt x="1952" y="14649"/>
                  </a:cubicBezTo>
                  <a:cubicBezTo>
                    <a:pt x="2767" y="14575"/>
                    <a:pt x="4052" y="13983"/>
                    <a:pt x="5038" y="12503"/>
                  </a:cubicBezTo>
                  <a:cubicBezTo>
                    <a:pt x="6024" y="11024"/>
                    <a:pt x="6709" y="8657"/>
                    <a:pt x="6924" y="6733"/>
                  </a:cubicBezTo>
                  <a:cubicBezTo>
                    <a:pt x="7138" y="4810"/>
                    <a:pt x="6881" y="3331"/>
                    <a:pt x="6581" y="2295"/>
                  </a:cubicBezTo>
                  <a:cubicBezTo>
                    <a:pt x="6281" y="1259"/>
                    <a:pt x="5938" y="668"/>
                    <a:pt x="5381" y="298"/>
                  </a:cubicBezTo>
                  <a:cubicBezTo>
                    <a:pt x="4824" y="-72"/>
                    <a:pt x="4052" y="-220"/>
                    <a:pt x="3367" y="594"/>
                  </a:cubicBezTo>
                  <a:cubicBezTo>
                    <a:pt x="2681" y="1407"/>
                    <a:pt x="2081" y="3183"/>
                    <a:pt x="1738" y="4884"/>
                  </a:cubicBezTo>
                  <a:cubicBezTo>
                    <a:pt x="1395" y="6585"/>
                    <a:pt x="1309" y="8213"/>
                    <a:pt x="1395" y="9396"/>
                  </a:cubicBezTo>
                  <a:cubicBezTo>
                    <a:pt x="1481" y="10580"/>
                    <a:pt x="1738" y="11320"/>
                    <a:pt x="2381" y="11690"/>
                  </a:cubicBezTo>
                  <a:cubicBezTo>
                    <a:pt x="3024" y="12059"/>
                    <a:pt x="4052" y="12059"/>
                    <a:pt x="5167" y="11024"/>
                  </a:cubicBezTo>
                  <a:cubicBezTo>
                    <a:pt x="6281" y="9988"/>
                    <a:pt x="7481" y="7917"/>
                    <a:pt x="8081" y="6511"/>
                  </a:cubicBezTo>
                  <a:cubicBezTo>
                    <a:pt x="8681" y="5106"/>
                    <a:pt x="8681" y="4366"/>
                    <a:pt x="8338" y="3553"/>
                  </a:cubicBezTo>
                  <a:cubicBezTo>
                    <a:pt x="7995" y="2739"/>
                    <a:pt x="7309" y="1851"/>
                    <a:pt x="6238" y="1555"/>
                  </a:cubicBezTo>
                  <a:cubicBezTo>
                    <a:pt x="5167" y="1259"/>
                    <a:pt x="3709" y="1555"/>
                    <a:pt x="2595" y="2887"/>
                  </a:cubicBezTo>
                  <a:cubicBezTo>
                    <a:pt x="1481" y="4218"/>
                    <a:pt x="709" y="6585"/>
                    <a:pt x="324" y="8213"/>
                  </a:cubicBezTo>
                  <a:cubicBezTo>
                    <a:pt x="-62" y="9840"/>
                    <a:pt x="-62" y="10728"/>
                    <a:pt x="109" y="11468"/>
                  </a:cubicBezTo>
                  <a:cubicBezTo>
                    <a:pt x="281" y="12207"/>
                    <a:pt x="624" y="12799"/>
                    <a:pt x="1224" y="13095"/>
                  </a:cubicBezTo>
                  <a:cubicBezTo>
                    <a:pt x="1824" y="13391"/>
                    <a:pt x="2681" y="13391"/>
                    <a:pt x="3924" y="12429"/>
                  </a:cubicBezTo>
                  <a:cubicBezTo>
                    <a:pt x="5167" y="11468"/>
                    <a:pt x="6795" y="9544"/>
                    <a:pt x="7695" y="8213"/>
                  </a:cubicBezTo>
                  <a:cubicBezTo>
                    <a:pt x="8595" y="6881"/>
                    <a:pt x="8767" y="6142"/>
                    <a:pt x="8809" y="5402"/>
                  </a:cubicBezTo>
                  <a:cubicBezTo>
                    <a:pt x="8852" y="4662"/>
                    <a:pt x="8767" y="3922"/>
                    <a:pt x="8167" y="3183"/>
                  </a:cubicBezTo>
                  <a:cubicBezTo>
                    <a:pt x="7567" y="2443"/>
                    <a:pt x="6452" y="1703"/>
                    <a:pt x="5338" y="1407"/>
                  </a:cubicBezTo>
                  <a:cubicBezTo>
                    <a:pt x="4224" y="1112"/>
                    <a:pt x="3109" y="1259"/>
                    <a:pt x="2295" y="2369"/>
                  </a:cubicBezTo>
                  <a:cubicBezTo>
                    <a:pt x="1481" y="3479"/>
                    <a:pt x="967" y="5550"/>
                    <a:pt x="452" y="762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도형"/>
            <p:cNvSpPr/>
            <p:nvPr/>
          </p:nvSpPr>
          <p:spPr>
            <a:xfrm>
              <a:off x="1531678" y="1945523"/>
              <a:ext cx="1689060" cy="103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3" fill="norm" stroke="1" extrusionOk="0">
                  <a:moveTo>
                    <a:pt x="0" y="0"/>
                  </a:moveTo>
                  <a:cubicBezTo>
                    <a:pt x="1076" y="1630"/>
                    <a:pt x="2152" y="3260"/>
                    <a:pt x="3228" y="4891"/>
                  </a:cubicBezTo>
                  <a:cubicBezTo>
                    <a:pt x="4305" y="6521"/>
                    <a:pt x="5381" y="8151"/>
                    <a:pt x="6470" y="8966"/>
                  </a:cubicBezTo>
                  <a:cubicBezTo>
                    <a:pt x="7559" y="9781"/>
                    <a:pt x="8660" y="9781"/>
                    <a:pt x="9762" y="9781"/>
                  </a:cubicBezTo>
                  <a:cubicBezTo>
                    <a:pt x="10864" y="9781"/>
                    <a:pt x="11966" y="9781"/>
                    <a:pt x="13029" y="10596"/>
                  </a:cubicBezTo>
                  <a:cubicBezTo>
                    <a:pt x="14093" y="11411"/>
                    <a:pt x="15117" y="13042"/>
                    <a:pt x="16130" y="15283"/>
                  </a:cubicBezTo>
                  <a:cubicBezTo>
                    <a:pt x="17142" y="17525"/>
                    <a:pt x="18141" y="20377"/>
                    <a:pt x="18986" y="20989"/>
                  </a:cubicBezTo>
                  <a:cubicBezTo>
                    <a:pt x="19832" y="21600"/>
                    <a:pt x="20524" y="19970"/>
                    <a:pt x="20934" y="19155"/>
                  </a:cubicBezTo>
                  <a:cubicBezTo>
                    <a:pt x="21344" y="18340"/>
                    <a:pt x="21472" y="18340"/>
                    <a:pt x="21600" y="1834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도형"/>
            <p:cNvSpPr/>
            <p:nvPr/>
          </p:nvSpPr>
          <p:spPr>
            <a:xfrm>
              <a:off x="1531678" y="1947526"/>
              <a:ext cx="1570845" cy="70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64" y="21600"/>
                    <a:pt x="1929" y="21600"/>
                    <a:pt x="2879" y="21291"/>
                  </a:cubicBezTo>
                  <a:cubicBezTo>
                    <a:pt x="3830" y="20983"/>
                    <a:pt x="4766" y="20366"/>
                    <a:pt x="5786" y="19131"/>
                  </a:cubicBezTo>
                  <a:cubicBezTo>
                    <a:pt x="6805" y="17897"/>
                    <a:pt x="7907" y="16046"/>
                    <a:pt x="8995" y="15120"/>
                  </a:cubicBezTo>
                  <a:cubicBezTo>
                    <a:pt x="10084" y="14194"/>
                    <a:pt x="11158" y="14194"/>
                    <a:pt x="12205" y="13886"/>
                  </a:cubicBezTo>
                  <a:cubicBezTo>
                    <a:pt x="13252" y="13577"/>
                    <a:pt x="14271" y="12960"/>
                    <a:pt x="15277" y="12343"/>
                  </a:cubicBezTo>
                  <a:cubicBezTo>
                    <a:pt x="16283" y="11726"/>
                    <a:pt x="17274" y="11109"/>
                    <a:pt x="18280" y="9257"/>
                  </a:cubicBezTo>
                  <a:cubicBezTo>
                    <a:pt x="19286" y="7406"/>
                    <a:pt x="20305" y="4320"/>
                    <a:pt x="20884" y="2469"/>
                  </a:cubicBezTo>
                  <a:cubicBezTo>
                    <a:pt x="21462" y="617"/>
                    <a:pt x="21600" y="0"/>
                    <a:pt x="21600" y="0"/>
                  </a:cubicBezTo>
                  <a:cubicBezTo>
                    <a:pt x="21600" y="0"/>
                    <a:pt x="21462" y="617"/>
                    <a:pt x="21324" y="1234"/>
                  </a:cubicBezTo>
                  <a:cubicBezTo>
                    <a:pt x="21187" y="1851"/>
                    <a:pt x="21049" y="2469"/>
                    <a:pt x="20911" y="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도형"/>
            <p:cNvSpPr/>
            <p:nvPr/>
          </p:nvSpPr>
          <p:spPr>
            <a:xfrm>
              <a:off x="2132283" y="1902445"/>
              <a:ext cx="613595" cy="25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73" fill="norm" stroke="1" extrusionOk="0">
                  <a:moveTo>
                    <a:pt x="21547" y="8121"/>
                  </a:moveTo>
                  <a:cubicBezTo>
                    <a:pt x="19999" y="6447"/>
                    <a:pt x="18451" y="4772"/>
                    <a:pt x="16340" y="3516"/>
                  </a:cubicBezTo>
                  <a:cubicBezTo>
                    <a:pt x="14230" y="2261"/>
                    <a:pt x="11556" y="1423"/>
                    <a:pt x="9199" y="1591"/>
                  </a:cubicBezTo>
                  <a:cubicBezTo>
                    <a:pt x="6842" y="1758"/>
                    <a:pt x="4802" y="2930"/>
                    <a:pt x="3395" y="5526"/>
                  </a:cubicBezTo>
                  <a:cubicBezTo>
                    <a:pt x="1987" y="8121"/>
                    <a:pt x="1213" y="12140"/>
                    <a:pt x="826" y="14651"/>
                  </a:cubicBezTo>
                  <a:cubicBezTo>
                    <a:pt x="439" y="17163"/>
                    <a:pt x="439" y="18168"/>
                    <a:pt x="545" y="19089"/>
                  </a:cubicBezTo>
                  <a:cubicBezTo>
                    <a:pt x="651" y="20009"/>
                    <a:pt x="862" y="20847"/>
                    <a:pt x="1530" y="21098"/>
                  </a:cubicBezTo>
                  <a:cubicBezTo>
                    <a:pt x="2198" y="21349"/>
                    <a:pt x="3324" y="21014"/>
                    <a:pt x="4872" y="19423"/>
                  </a:cubicBezTo>
                  <a:cubicBezTo>
                    <a:pt x="6420" y="17833"/>
                    <a:pt x="8390" y="14986"/>
                    <a:pt x="9621" y="11972"/>
                  </a:cubicBezTo>
                  <a:cubicBezTo>
                    <a:pt x="10853" y="8958"/>
                    <a:pt x="11345" y="5777"/>
                    <a:pt x="11451" y="3768"/>
                  </a:cubicBezTo>
                  <a:cubicBezTo>
                    <a:pt x="11556" y="1758"/>
                    <a:pt x="11275" y="921"/>
                    <a:pt x="10958" y="419"/>
                  </a:cubicBezTo>
                  <a:cubicBezTo>
                    <a:pt x="10641" y="-84"/>
                    <a:pt x="10290" y="-251"/>
                    <a:pt x="9797" y="586"/>
                  </a:cubicBezTo>
                  <a:cubicBezTo>
                    <a:pt x="9305" y="1423"/>
                    <a:pt x="8671" y="3265"/>
                    <a:pt x="7968" y="5777"/>
                  </a:cubicBezTo>
                  <a:cubicBezTo>
                    <a:pt x="7264" y="8289"/>
                    <a:pt x="6490" y="11470"/>
                    <a:pt x="5998" y="13814"/>
                  </a:cubicBezTo>
                  <a:cubicBezTo>
                    <a:pt x="5505" y="16158"/>
                    <a:pt x="5294" y="17665"/>
                    <a:pt x="5435" y="18084"/>
                  </a:cubicBezTo>
                  <a:cubicBezTo>
                    <a:pt x="5576" y="18502"/>
                    <a:pt x="6068" y="17833"/>
                    <a:pt x="6807" y="16075"/>
                  </a:cubicBezTo>
                  <a:cubicBezTo>
                    <a:pt x="7546" y="14316"/>
                    <a:pt x="8531" y="11470"/>
                    <a:pt x="9058" y="9544"/>
                  </a:cubicBezTo>
                  <a:cubicBezTo>
                    <a:pt x="9586" y="7619"/>
                    <a:pt x="9656" y="6614"/>
                    <a:pt x="9199" y="5442"/>
                  </a:cubicBezTo>
                  <a:cubicBezTo>
                    <a:pt x="8742" y="4270"/>
                    <a:pt x="7757" y="2930"/>
                    <a:pt x="6526" y="2847"/>
                  </a:cubicBezTo>
                  <a:cubicBezTo>
                    <a:pt x="5294" y="2763"/>
                    <a:pt x="3817" y="3935"/>
                    <a:pt x="2761" y="5861"/>
                  </a:cubicBezTo>
                  <a:cubicBezTo>
                    <a:pt x="1706" y="7786"/>
                    <a:pt x="1073" y="10465"/>
                    <a:pt x="756" y="12307"/>
                  </a:cubicBezTo>
                  <a:cubicBezTo>
                    <a:pt x="439" y="14149"/>
                    <a:pt x="439" y="15154"/>
                    <a:pt x="651" y="15740"/>
                  </a:cubicBezTo>
                  <a:cubicBezTo>
                    <a:pt x="862" y="16326"/>
                    <a:pt x="1284" y="16493"/>
                    <a:pt x="2339" y="15991"/>
                  </a:cubicBezTo>
                  <a:cubicBezTo>
                    <a:pt x="3395" y="15489"/>
                    <a:pt x="5083" y="14316"/>
                    <a:pt x="6526" y="12809"/>
                  </a:cubicBezTo>
                  <a:cubicBezTo>
                    <a:pt x="7968" y="11302"/>
                    <a:pt x="9164" y="9461"/>
                    <a:pt x="9762" y="8121"/>
                  </a:cubicBezTo>
                  <a:cubicBezTo>
                    <a:pt x="10360" y="6782"/>
                    <a:pt x="10360" y="5944"/>
                    <a:pt x="9868" y="5023"/>
                  </a:cubicBezTo>
                  <a:cubicBezTo>
                    <a:pt x="9375" y="4103"/>
                    <a:pt x="8390" y="3098"/>
                    <a:pt x="7124" y="2596"/>
                  </a:cubicBezTo>
                  <a:cubicBezTo>
                    <a:pt x="5857" y="2093"/>
                    <a:pt x="4309" y="2093"/>
                    <a:pt x="3113" y="3516"/>
                  </a:cubicBezTo>
                  <a:cubicBezTo>
                    <a:pt x="1917" y="4940"/>
                    <a:pt x="1073" y="7786"/>
                    <a:pt x="580" y="10465"/>
                  </a:cubicBezTo>
                  <a:cubicBezTo>
                    <a:pt x="88" y="13144"/>
                    <a:pt x="-53" y="15656"/>
                    <a:pt x="17" y="17330"/>
                  </a:cubicBezTo>
                  <a:cubicBezTo>
                    <a:pt x="88" y="19005"/>
                    <a:pt x="369" y="19842"/>
                    <a:pt x="932" y="20093"/>
                  </a:cubicBezTo>
                  <a:cubicBezTo>
                    <a:pt x="1495" y="20344"/>
                    <a:pt x="2339" y="20009"/>
                    <a:pt x="3641" y="18168"/>
                  </a:cubicBezTo>
                  <a:cubicBezTo>
                    <a:pt x="4942" y="16326"/>
                    <a:pt x="6701" y="12977"/>
                    <a:pt x="7686" y="10382"/>
                  </a:cubicBezTo>
                  <a:cubicBezTo>
                    <a:pt x="8671" y="7786"/>
                    <a:pt x="8883" y="5944"/>
                    <a:pt x="8566" y="4270"/>
                  </a:cubicBezTo>
                  <a:cubicBezTo>
                    <a:pt x="8249" y="2596"/>
                    <a:pt x="7405" y="1089"/>
                    <a:pt x="6209" y="670"/>
                  </a:cubicBezTo>
                  <a:cubicBezTo>
                    <a:pt x="5013" y="251"/>
                    <a:pt x="3465" y="921"/>
                    <a:pt x="2374" y="3014"/>
                  </a:cubicBezTo>
                  <a:cubicBezTo>
                    <a:pt x="1284" y="5107"/>
                    <a:pt x="651" y="8623"/>
                    <a:pt x="17" y="1214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도형"/>
            <p:cNvSpPr/>
            <p:nvPr/>
          </p:nvSpPr>
          <p:spPr>
            <a:xfrm>
              <a:off x="2063891" y="1781637"/>
              <a:ext cx="534955" cy="45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09" fill="norm" stroke="1" extrusionOk="0">
                  <a:moveTo>
                    <a:pt x="15833" y="2299"/>
                  </a:moveTo>
                  <a:cubicBezTo>
                    <a:pt x="15039" y="1743"/>
                    <a:pt x="14245" y="1187"/>
                    <a:pt x="12617" y="1048"/>
                  </a:cubicBezTo>
                  <a:cubicBezTo>
                    <a:pt x="10989" y="908"/>
                    <a:pt x="8527" y="1187"/>
                    <a:pt x="6422" y="1696"/>
                  </a:cubicBezTo>
                  <a:cubicBezTo>
                    <a:pt x="4318" y="2206"/>
                    <a:pt x="2571" y="2948"/>
                    <a:pt x="1459" y="4292"/>
                  </a:cubicBezTo>
                  <a:cubicBezTo>
                    <a:pt x="347" y="5636"/>
                    <a:pt x="-129" y="7583"/>
                    <a:pt x="30" y="9901"/>
                  </a:cubicBezTo>
                  <a:cubicBezTo>
                    <a:pt x="189" y="12218"/>
                    <a:pt x="983" y="14907"/>
                    <a:pt x="2333" y="16946"/>
                  </a:cubicBezTo>
                  <a:cubicBezTo>
                    <a:pt x="3683" y="18986"/>
                    <a:pt x="5589" y="20376"/>
                    <a:pt x="7653" y="20886"/>
                  </a:cubicBezTo>
                  <a:cubicBezTo>
                    <a:pt x="9718" y="21396"/>
                    <a:pt x="11942" y="21025"/>
                    <a:pt x="14245" y="19866"/>
                  </a:cubicBezTo>
                  <a:cubicBezTo>
                    <a:pt x="16547" y="18708"/>
                    <a:pt x="18930" y="16761"/>
                    <a:pt x="20161" y="14860"/>
                  </a:cubicBezTo>
                  <a:cubicBezTo>
                    <a:pt x="21392" y="12960"/>
                    <a:pt x="21471" y="11106"/>
                    <a:pt x="20717" y="9113"/>
                  </a:cubicBezTo>
                  <a:cubicBezTo>
                    <a:pt x="19962" y="7120"/>
                    <a:pt x="18374" y="4987"/>
                    <a:pt x="16468" y="3365"/>
                  </a:cubicBezTo>
                  <a:cubicBezTo>
                    <a:pt x="14562" y="1743"/>
                    <a:pt x="12339" y="630"/>
                    <a:pt x="10274" y="213"/>
                  </a:cubicBezTo>
                  <a:cubicBezTo>
                    <a:pt x="8209" y="-204"/>
                    <a:pt x="6303" y="74"/>
                    <a:pt x="4397" y="3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도형"/>
            <p:cNvSpPr/>
            <p:nvPr/>
          </p:nvSpPr>
          <p:spPr>
            <a:xfrm>
              <a:off x="2144788" y="1687184"/>
              <a:ext cx="1406649" cy="62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75" fill="norm" stroke="1" extrusionOk="0">
                  <a:moveTo>
                    <a:pt x="9074" y="2679"/>
                  </a:moveTo>
                  <a:cubicBezTo>
                    <a:pt x="9227" y="2059"/>
                    <a:pt x="9379" y="1440"/>
                    <a:pt x="9486" y="959"/>
                  </a:cubicBezTo>
                  <a:cubicBezTo>
                    <a:pt x="9593" y="477"/>
                    <a:pt x="9654" y="133"/>
                    <a:pt x="9593" y="30"/>
                  </a:cubicBezTo>
                  <a:cubicBezTo>
                    <a:pt x="9532" y="-73"/>
                    <a:pt x="9349" y="65"/>
                    <a:pt x="8799" y="856"/>
                  </a:cubicBezTo>
                  <a:cubicBezTo>
                    <a:pt x="8249" y="1647"/>
                    <a:pt x="7332" y="3091"/>
                    <a:pt x="6538" y="4811"/>
                  </a:cubicBezTo>
                  <a:cubicBezTo>
                    <a:pt x="5744" y="6531"/>
                    <a:pt x="5072" y="8526"/>
                    <a:pt x="4766" y="10624"/>
                  </a:cubicBezTo>
                  <a:cubicBezTo>
                    <a:pt x="4461" y="12722"/>
                    <a:pt x="4522" y="14923"/>
                    <a:pt x="4995" y="16643"/>
                  </a:cubicBezTo>
                  <a:cubicBezTo>
                    <a:pt x="5469" y="18363"/>
                    <a:pt x="6355" y="19601"/>
                    <a:pt x="7409" y="20358"/>
                  </a:cubicBezTo>
                  <a:cubicBezTo>
                    <a:pt x="8463" y="21114"/>
                    <a:pt x="9685" y="21389"/>
                    <a:pt x="10953" y="21458"/>
                  </a:cubicBezTo>
                  <a:cubicBezTo>
                    <a:pt x="12221" y="21527"/>
                    <a:pt x="13534" y="21389"/>
                    <a:pt x="14756" y="20977"/>
                  </a:cubicBezTo>
                  <a:cubicBezTo>
                    <a:pt x="15978" y="20564"/>
                    <a:pt x="17109" y="19876"/>
                    <a:pt x="18193" y="18844"/>
                  </a:cubicBezTo>
                  <a:cubicBezTo>
                    <a:pt x="19278" y="17812"/>
                    <a:pt x="20317" y="16437"/>
                    <a:pt x="20897" y="15026"/>
                  </a:cubicBezTo>
                  <a:cubicBezTo>
                    <a:pt x="21478" y="13616"/>
                    <a:pt x="21600" y="12172"/>
                    <a:pt x="21264" y="10796"/>
                  </a:cubicBezTo>
                  <a:cubicBezTo>
                    <a:pt x="20928" y="9420"/>
                    <a:pt x="20134" y="8113"/>
                    <a:pt x="19156" y="6875"/>
                  </a:cubicBezTo>
                  <a:cubicBezTo>
                    <a:pt x="18178" y="5637"/>
                    <a:pt x="17017" y="4467"/>
                    <a:pt x="15902" y="3504"/>
                  </a:cubicBezTo>
                  <a:cubicBezTo>
                    <a:pt x="14787" y="2541"/>
                    <a:pt x="13718" y="1784"/>
                    <a:pt x="12664" y="1303"/>
                  </a:cubicBezTo>
                  <a:cubicBezTo>
                    <a:pt x="11610" y="821"/>
                    <a:pt x="10571" y="615"/>
                    <a:pt x="9578" y="787"/>
                  </a:cubicBezTo>
                  <a:cubicBezTo>
                    <a:pt x="8585" y="959"/>
                    <a:pt x="7638" y="1509"/>
                    <a:pt x="6584" y="2403"/>
                  </a:cubicBezTo>
                  <a:cubicBezTo>
                    <a:pt x="5530" y="3298"/>
                    <a:pt x="4369" y="4536"/>
                    <a:pt x="3254" y="5946"/>
                  </a:cubicBezTo>
                  <a:cubicBezTo>
                    <a:pt x="2139" y="7356"/>
                    <a:pt x="1069" y="8938"/>
                    <a:pt x="0" y="1052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선"/>
            <p:cNvSpPr/>
            <p:nvPr/>
          </p:nvSpPr>
          <p:spPr>
            <a:xfrm>
              <a:off x="1319393" y="532632"/>
              <a:ext cx="122122" cy="137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0635" fill="norm" stroke="1" extrusionOk="0">
                  <a:moveTo>
                    <a:pt x="17053" y="9050"/>
                  </a:moveTo>
                  <a:cubicBezTo>
                    <a:pt x="17053" y="7550"/>
                    <a:pt x="17053" y="6050"/>
                    <a:pt x="17053" y="4550"/>
                  </a:cubicBezTo>
                  <a:cubicBezTo>
                    <a:pt x="17053" y="3050"/>
                    <a:pt x="17053" y="1550"/>
                    <a:pt x="16008" y="650"/>
                  </a:cubicBezTo>
                  <a:cubicBezTo>
                    <a:pt x="14963" y="-250"/>
                    <a:pt x="12873" y="-550"/>
                    <a:pt x="10086" y="2000"/>
                  </a:cubicBezTo>
                  <a:cubicBezTo>
                    <a:pt x="7299" y="4550"/>
                    <a:pt x="3815" y="9950"/>
                    <a:pt x="1899" y="13400"/>
                  </a:cubicBezTo>
                  <a:cubicBezTo>
                    <a:pt x="-18" y="16850"/>
                    <a:pt x="-366" y="18350"/>
                    <a:pt x="331" y="19400"/>
                  </a:cubicBezTo>
                  <a:cubicBezTo>
                    <a:pt x="1028" y="20450"/>
                    <a:pt x="2769" y="21050"/>
                    <a:pt x="4860" y="20300"/>
                  </a:cubicBezTo>
                  <a:cubicBezTo>
                    <a:pt x="6950" y="19550"/>
                    <a:pt x="9389" y="17450"/>
                    <a:pt x="11131" y="15350"/>
                  </a:cubicBezTo>
                  <a:cubicBezTo>
                    <a:pt x="12873" y="13250"/>
                    <a:pt x="13918" y="11150"/>
                    <a:pt x="14789" y="8900"/>
                  </a:cubicBezTo>
                  <a:cubicBezTo>
                    <a:pt x="15660" y="6650"/>
                    <a:pt x="16357" y="4250"/>
                    <a:pt x="16705" y="3950"/>
                  </a:cubicBezTo>
                  <a:cubicBezTo>
                    <a:pt x="17053" y="3650"/>
                    <a:pt x="17053" y="5450"/>
                    <a:pt x="17750" y="8000"/>
                  </a:cubicBezTo>
                  <a:cubicBezTo>
                    <a:pt x="18447" y="10550"/>
                    <a:pt x="19840" y="13850"/>
                    <a:pt x="21234" y="171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선"/>
            <p:cNvSpPr/>
            <p:nvPr/>
          </p:nvSpPr>
          <p:spPr>
            <a:xfrm>
              <a:off x="1453536" y="526954"/>
              <a:ext cx="138252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2" name="선"/>
            <p:cNvSpPr/>
            <p:nvPr/>
          </p:nvSpPr>
          <p:spPr>
            <a:xfrm>
              <a:off x="1501623" y="448812"/>
              <a:ext cx="6013" cy="2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063"/>
                    <a:pt x="21600" y="12126"/>
                    <a:pt x="21600" y="15632"/>
                  </a:cubicBezTo>
                  <a:cubicBezTo>
                    <a:pt x="21600" y="19137"/>
                    <a:pt x="21600" y="20084"/>
                    <a:pt x="18000" y="20653"/>
                  </a:cubicBezTo>
                  <a:cubicBezTo>
                    <a:pt x="14400" y="21221"/>
                    <a:pt x="7200" y="2141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선"/>
            <p:cNvSpPr/>
            <p:nvPr/>
          </p:nvSpPr>
          <p:spPr>
            <a:xfrm>
              <a:off x="1549710" y="526954"/>
              <a:ext cx="126230" cy="3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4" name="선"/>
            <p:cNvSpPr/>
            <p:nvPr/>
          </p:nvSpPr>
          <p:spPr>
            <a:xfrm>
              <a:off x="1603808" y="406736"/>
              <a:ext cx="12023" cy="288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50"/>
                    <a:pt x="0" y="11100"/>
                    <a:pt x="0" y="14700"/>
                  </a:cubicBezTo>
                  <a:cubicBezTo>
                    <a:pt x="0" y="18300"/>
                    <a:pt x="10800" y="199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5" name="선"/>
            <p:cNvSpPr/>
            <p:nvPr/>
          </p:nvSpPr>
          <p:spPr>
            <a:xfrm>
              <a:off x="1663910" y="551893"/>
              <a:ext cx="90172" cy="12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102" fill="norm" stroke="1" extrusionOk="0">
                  <a:moveTo>
                    <a:pt x="15497" y="7949"/>
                  </a:moveTo>
                  <a:cubicBezTo>
                    <a:pt x="15967" y="6262"/>
                    <a:pt x="16436" y="4574"/>
                    <a:pt x="15967" y="3055"/>
                  </a:cubicBezTo>
                  <a:cubicBezTo>
                    <a:pt x="15497" y="1536"/>
                    <a:pt x="14088" y="186"/>
                    <a:pt x="12210" y="18"/>
                  </a:cubicBezTo>
                  <a:cubicBezTo>
                    <a:pt x="10332" y="-151"/>
                    <a:pt x="7984" y="861"/>
                    <a:pt x="5636" y="3899"/>
                  </a:cubicBezTo>
                  <a:cubicBezTo>
                    <a:pt x="3288" y="6936"/>
                    <a:pt x="941" y="11999"/>
                    <a:pt x="236" y="15374"/>
                  </a:cubicBezTo>
                  <a:cubicBezTo>
                    <a:pt x="-468" y="18749"/>
                    <a:pt x="471" y="20437"/>
                    <a:pt x="2115" y="20943"/>
                  </a:cubicBezTo>
                  <a:cubicBezTo>
                    <a:pt x="3758" y="21449"/>
                    <a:pt x="6106" y="20774"/>
                    <a:pt x="9393" y="18580"/>
                  </a:cubicBezTo>
                  <a:cubicBezTo>
                    <a:pt x="12680" y="16387"/>
                    <a:pt x="16906" y="12674"/>
                    <a:pt x="21132" y="89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6" name="선"/>
            <p:cNvSpPr/>
            <p:nvPr/>
          </p:nvSpPr>
          <p:spPr>
            <a:xfrm>
              <a:off x="1778124" y="569030"/>
              <a:ext cx="30056" cy="7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7" name="선"/>
            <p:cNvSpPr/>
            <p:nvPr/>
          </p:nvSpPr>
          <p:spPr>
            <a:xfrm>
              <a:off x="1844248" y="561130"/>
              <a:ext cx="120215" cy="8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0612" fill="norm" stroke="1" extrusionOk="0">
                  <a:moveTo>
                    <a:pt x="14871" y="453"/>
                  </a:moveTo>
                  <a:cubicBezTo>
                    <a:pt x="12393" y="-27"/>
                    <a:pt x="9914" y="-507"/>
                    <a:pt x="7612" y="1173"/>
                  </a:cubicBezTo>
                  <a:cubicBezTo>
                    <a:pt x="5311" y="2853"/>
                    <a:pt x="3186" y="6693"/>
                    <a:pt x="1770" y="10053"/>
                  </a:cubicBezTo>
                  <a:cubicBezTo>
                    <a:pt x="353" y="13413"/>
                    <a:pt x="-355" y="16293"/>
                    <a:pt x="176" y="18213"/>
                  </a:cubicBezTo>
                  <a:cubicBezTo>
                    <a:pt x="707" y="20133"/>
                    <a:pt x="2478" y="21093"/>
                    <a:pt x="6196" y="20373"/>
                  </a:cubicBezTo>
                  <a:cubicBezTo>
                    <a:pt x="9914" y="19653"/>
                    <a:pt x="15579" y="17253"/>
                    <a:pt x="21245" y="148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>
              <a:off x="1982494" y="382692"/>
              <a:ext cx="6012" cy="25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28"/>
                    <a:pt x="7200" y="12056"/>
                    <a:pt x="3600" y="15656"/>
                  </a:cubicBezTo>
                  <a:cubicBezTo>
                    <a:pt x="0" y="19256"/>
                    <a:pt x="0" y="2042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1964578" y="484877"/>
              <a:ext cx="174200" cy="162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4713" y="0"/>
                  </a:moveTo>
                  <a:cubicBezTo>
                    <a:pt x="10049" y="2667"/>
                    <a:pt x="5385" y="5333"/>
                    <a:pt x="2808" y="7333"/>
                  </a:cubicBezTo>
                  <a:cubicBezTo>
                    <a:pt x="231" y="9333"/>
                    <a:pt x="-260" y="10667"/>
                    <a:pt x="108" y="11600"/>
                  </a:cubicBezTo>
                  <a:cubicBezTo>
                    <a:pt x="476" y="12533"/>
                    <a:pt x="1704" y="13067"/>
                    <a:pt x="5385" y="14667"/>
                  </a:cubicBezTo>
                  <a:cubicBezTo>
                    <a:pt x="9067" y="16267"/>
                    <a:pt x="15204" y="18933"/>
                    <a:pt x="2134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>
              <a:off x="2277028" y="492501"/>
              <a:ext cx="198360" cy="16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0" y="2185"/>
                  </a:moveTo>
                  <a:cubicBezTo>
                    <a:pt x="218" y="6452"/>
                    <a:pt x="436" y="10718"/>
                    <a:pt x="436" y="13652"/>
                  </a:cubicBezTo>
                  <a:cubicBezTo>
                    <a:pt x="436" y="16585"/>
                    <a:pt x="218" y="18185"/>
                    <a:pt x="218" y="18318"/>
                  </a:cubicBezTo>
                  <a:cubicBezTo>
                    <a:pt x="218" y="18452"/>
                    <a:pt x="436" y="17118"/>
                    <a:pt x="1309" y="14585"/>
                  </a:cubicBezTo>
                  <a:cubicBezTo>
                    <a:pt x="2182" y="12052"/>
                    <a:pt x="3709" y="8318"/>
                    <a:pt x="4800" y="5918"/>
                  </a:cubicBezTo>
                  <a:cubicBezTo>
                    <a:pt x="5891" y="3518"/>
                    <a:pt x="6545" y="2452"/>
                    <a:pt x="7527" y="1518"/>
                  </a:cubicBezTo>
                  <a:cubicBezTo>
                    <a:pt x="8509" y="585"/>
                    <a:pt x="9818" y="-215"/>
                    <a:pt x="10582" y="52"/>
                  </a:cubicBezTo>
                  <a:cubicBezTo>
                    <a:pt x="11345" y="318"/>
                    <a:pt x="11564" y="1652"/>
                    <a:pt x="11564" y="3785"/>
                  </a:cubicBezTo>
                  <a:cubicBezTo>
                    <a:pt x="11564" y="5918"/>
                    <a:pt x="11345" y="8852"/>
                    <a:pt x="11127" y="11118"/>
                  </a:cubicBezTo>
                  <a:cubicBezTo>
                    <a:pt x="10909" y="13385"/>
                    <a:pt x="10691" y="14985"/>
                    <a:pt x="10909" y="15252"/>
                  </a:cubicBezTo>
                  <a:cubicBezTo>
                    <a:pt x="11127" y="15518"/>
                    <a:pt x="11782" y="14452"/>
                    <a:pt x="13091" y="12185"/>
                  </a:cubicBezTo>
                  <a:cubicBezTo>
                    <a:pt x="14400" y="9918"/>
                    <a:pt x="16364" y="6452"/>
                    <a:pt x="17891" y="4452"/>
                  </a:cubicBezTo>
                  <a:cubicBezTo>
                    <a:pt x="19418" y="2452"/>
                    <a:pt x="20509" y="1918"/>
                    <a:pt x="21055" y="2318"/>
                  </a:cubicBezTo>
                  <a:cubicBezTo>
                    <a:pt x="21600" y="2718"/>
                    <a:pt x="21600" y="4052"/>
                    <a:pt x="21600" y="7385"/>
                  </a:cubicBezTo>
                  <a:cubicBezTo>
                    <a:pt x="21600" y="10718"/>
                    <a:pt x="21600" y="16052"/>
                    <a:pt x="21600" y="213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2511452" y="526954"/>
              <a:ext cx="114696" cy="9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00" fill="norm" stroke="1" extrusionOk="0">
                  <a:moveTo>
                    <a:pt x="8938" y="4226"/>
                  </a:moveTo>
                  <a:cubicBezTo>
                    <a:pt x="7076" y="5635"/>
                    <a:pt x="5214" y="7043"/>
                    <a:pt x="4097" y="9626"/>
                  </a:cubicBezTo>
                  <a:cubicBezTo>
                    <a:pt x="2979" y="12209"/>
                    <a:pt x="2607" y="15965"/>
                    <a:pt x="3352" y="18313"/>
                  </a:cubicBezTo>
                  <a:cubicBezTo>
                    <a:pt x="4097" y="20661"/>
                    <a:pt x="5959" y="21600"/>
                    <a:pt x="8938" y="21365"/>
                  </a:cubicBezTo>
                  <a:cubicBezTo>
                    <a:pt x="11917" y="21130"/>
                    <a:pt x="16014" y="19722"/>
                    <a:pt x="18434" y="17843"/>
                  </a:cubicBezTo>
                  <a:cubicBezTo>
                    <a:pt x="20855" y="15965"/>
                    <a:pt x="21600" y="13617"/>
                    <a:pt x="21228" y="11504"/>
                  </a:cubicBezTo>
                  <a:cubicBezTo>
                    <a:pt x="20855" y="9391"/>
                    <a:pt x="19366" y="7513"/>
                    <a:pt x="15641" y="5635"/>
                  </a:cubicBezTo>
                  <a:cubicBezTo>
                    <a:pt x="11917" y="3757"/>
                    <a:pt x="5959" y="1878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" name="선"/>
            <p:cNvSpPr/>
            <p:nvPr/>
          </p:nvSpPr>
          <p:spPr>
            <a:xfrm>
              <a:off x="2614592" y="400725"/>
              <a:ext cx="101231" cy="22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18857" y="0"/>
                  </a:moveTo>
                  <a:cubicBezTo>
                    <a:pt x="18433" y="6032"/>
                    <a:pt x="18010" y="12065"/>
                    <a:pt x="17798" y="15568"/>
                  </a:cubicBezTo>
                  <a:cubicBezTo>
                    <a:pt x="17586" y="19070"/>
                    <a:pt x="17586" y="20043"/>
                    <a:pt x="17586" y="20043"/>
                  </a:cubicBezTo>
                  <a:cubicBezTo>
                    <a:pt x="17586" y="20043"/>
                    <a:pt x="17586" y="19070"/>
                    <a:pt x="16316" y="18000"/>
                  </a:cubicBezTo>
                  <a:cubicBezTo>
                    <a:pt x="15045" y="16930"/>
                    <a:pt x="12504" y="15762"/>
                    <a:pt x="10174" y="15276"/>
                  </a:cubicBezTo>
                  <a:cubicBezTo>
                    <a:pt x="7845" y="14789"/>
                    <a:pt x="5727" y="14984"/>
                    <a:pt x="4033" y="15470"/>
                  </a:cubicBezTo>
                  <a:cubicBezTo>
                    <a:pt x="2339" y="15957"/>
                    <a:pt x="1069" y="16735"/>
                    <a:pt x="433" y="17611"/>
                  </a:cubicBezTo>
                  <a:cubicBezTo>
                    <a:pt x="-202" y="18486"/>
                    <a:pt x="-202" y="19459"/>
                    <a:pt x="857" y="20141"/>
                  </a:cubicBezTo>
                  <a:cubicBezTo>
                    <a:pt x="1916" y="20822"/>
                    <a:pt x="4033" y="21211"/>
                    <a:pt x="7633" y="21405"/>
                  </a:cubicBezTo>
                  <a:cubicBezTo>
                    <a:pt x="11233" y="21600"/>
                    <a:pt x="16316" y="21600"/>
                    <a:pt x="2139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선"/>
            <p:cNvSpPr/>
            <p:nvPr/>
          </p:nvSpPr>
          <p:spPr>
            <a:xfrm>
              <a:off x="2733855" y="533828"/>
              <a:ext cx="174317" cy="8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5989"/>
                  </a:moveTo>
                  <a:cubicBezTo>
                    <a:pt x="2731" y="14516"/>
                    <a:pt x="5462" y="13044"/>
                    <a:pt x="7821" y="11325"/>
                  </a:cubicBezTo>
                  <a:cubicBezTo>
                    <a:pt x="10179" y="9607"/>
                    <a:pt x="12166" y="7644"/>
                    <a:pt x="13531" y="5680"/>
                  </a:cubicBezTo>
                  <a:cubicBezTo>
                    <a:pt x="14897" y="3716"/>
                    <a:pt x="15641" y="1753"/>
                    <a:pt x="15393" y="771"/>
                  </a:cubicBezTo>
                  <a:cubicBezTo>
                    <a:pt x="15145" y="-211"/>
                    <a:pt x="13903" y="-211"/>
                    <a:pt x="11917" y="525"/>
                  </a:cubicBezTo>
                  <a:cubicBezTo>
                    <a:pt x="9931" y="1262"/>
                    <a:pt x="7200" y="2734"/>
                    <a:pt x="5338" y="4453"/>
                  </a:cubicBezTo>
                  <a:cubicBezTo>
                    <a:pt x="3476" y="6171"/>
                    <a:pt x="2483" y="8134"/>
                    <a:pt x="1862" y="10344"/>
                  </a:cubicBezTo>
                  <a:cubicBezTo>
                    <a:pt x="1241" y="12553"/>
                    <a:pt x="993" y="15007"/>
                    <a:pt x="3352" y="17216"/>
                  </a:cubicBezTo>
                  <a:cubicBezTo>
                    <a:pt x="5710" y="19425"/>
                    <a:pt x="10676" y="21389"/>
                    <a:pt x="14152" y="21389"/>
                  </a:cubicBezTo>
                  <a:cubicBezTo>
                    <a:pt x="17628" y="21389"/>
                    <a:pt x="19614" y="19425"/>
                    <a:pt x="21600" y="1746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4" name="선"/>
            <p:cNvSpPr/>
            <p:nvPr/>
          </p:nvSpPr>
          <p:spPr>
            <a:xfrm>
              <a:off x="2899625" y="376681"/>
              <a:ext cx="20568" cy="28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3" y="5362"/>
                    <a:pt x="4448" y="10723"/>
                    <a:pt x="1503" y="14323"/>
                  </a:cubicBezTo>
                  <a:cubicBezTo>
                    <a:pt x="-1443" y="17923"/>
                    <a:pt x="520" y="19762"/>
                    <a:pt x="248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5" name="선"/>
            <p:cNvSpPr/>
            <p:nvPr/>
          </p:nvSpPr>
          <p:spPr>
            <a:xfrm>
              <a:off x="1657907" y="1554815"/>
              <a:ext cx="72131" cy="69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2003"/>
                    <a:pt x="2400" y="4007"/>
                    <a:pt x="4200" y="6136"/>
                  </a:cubicBezTo>
                  <a:cubicBezTo>
                    <a:pt x="6000" y="8264"/>
                    <a:pt x="8400" y="10518"/>
                    <a:pt x="10500" y="12428"/>
                  </a:cubicBezTo>
                  <a:cubicBezTo>
                    <a:pt x="12600" y="14337"/>
                    <a:pt x="14400" y="15903"/>
                    <a:pt x="16200" y="17374"/>
                  </a:cubicBezTo>
                  <a:cubicBezTo>
                    <a:pt x="18000" y="18845"/>
                    <a:pt x="19800" y="2022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6" name="선"/>
            <p:cNvSpPr/>
            <p:nvPr/>
          </p:nvSpPr>
          <p:spPr>
            <a:xfrm>
              <a:off x="1627852" y="893618"/>
              <a:ext cx="559013" cy="73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7" y="20488"/>
                    <a:pt x="1394" y="19376"/>
                    <a:pt x="2632" y="17854"/>
                  </a:cubicBezTo>
                  <a:cubicBezTo>
                    <a:pt x="3871" y="16332"/>
                    <a:pt x="5652" y="14400"/>
                    <a:pt x="7316" y="12761"/>
                  </a:cubicBezTo>
                  <a:cubicBezTo>
                    <a:pt x="8981" y="11122"/>
                    <a:pt x="10529" y="9776"/>
                    <a:pt x="12155" y="8400"/>
                  </a:cubicBezTo>
                  <a:cubicBezTo>
                    <a:pt x="13781" y="7024"/>
                    <a:pt x="15484" y="5620"/>
                    <a:pt x="17071" y="4215"/>
                  </a:cubicBezTo>
                  <a:cubicBezTo>
                    <a:pt x="18658" y="2810"/>
                    <a:pt x="20129" y="140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선"/>
            <p:cNvSpPr/>
            <p:nvPr/>
          </p:nvSpPr>
          <p:spPr>
            <a:xfrm>
              <a:off x="2174843" y="917661"/>
              <a:ext cx="54099" cy="55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3097"/>
                    <a:pt x="1600" y="6194"/>
                    <a:pt x="3200" y="8942"/>
                  </a:cubicBezTo>
                  <a:cubicBezTo>
                    <a:pt x="4800" y="11690"/>
                    <a:pt x="7200" y="14090"/>
                    <a:pt x="10400" y="16142"/>
                  </a:cubicBezTo>
                  <a:cubicBezTo>
                    <a:pt x="13600" y="18194"/>
                    <a:pt x="17600" y="1989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선"/>
            <p:cNvSpPr/>
            <p:nvPr/>
          </p:nvSpPr>
          <p:spPr>
            <a:xfrm>
              <a:off x="1748969" y="1506728"/>
              <a:ext cx="504016" cy="77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1562" y="0"/>
                  </a:moveTo>
                  <a:cubicBezTo>
                    <a:pt x="20362" y="1116"/>
                    <a:pt x="19162" y="2233"/>
                    <a:pt x="17619" y="3684"/>
                  </a:cubicBezTo>
                  <a:cubicBezTo>
                    <a:pt x="16076" y="5135"/>
                    <a:pt x="14191" y="6921"/>
                    <a:pt x="12262" y="8651"/>
                  </a:cubicBezTo>
                  <a:cubicBezTo>
                    <a:pt x="10333" y="10381"/>
                    <a:pt x="8362" y="12056"/>
                    <a:pt x="6391" y="13758"/>
                  </a:cubicBezTo>
                  <a:cubicBezTo>
                    <a:pt x="4419" y="15460"/>
                    <a:pt x="2448" y="17191"/>
                    <a:pt x="1333" y="18391"/>
                  </a:cubicBezTo>
                  <a:cubicBezTo>
                    <a:pt x="219" y="19591"/>
                    <a:pt x="-38" y="20260"/>
                    <a:pt x="5" y="20707"/>
                  </a:cubicBezTo>
                  <a:cubicBezTo>
                    <a:pt x="48" y="21153"/>
                    <a:pt x="391" y="21377"/>
                    <a:pt x="73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선"/>
            <p:cNvSpPr/>
            <p:nvPr/>
          </p:nvSpPr>
          <p:spPr>
            <a:xfrm>
              <a:off x="1748069" y="1458641"/>
              <a:ext cx="72133" cy="673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" y="1929"/>
                    <a:pt x="1200" y="3857"/>
                    <a:pt x="2700" y="5882"/>
                  </a:cubicBezTo>
                  <a:cubicBezTo>
                    <a:pt x="4200" y="7907"/>
                    <a:pt x="6600" y="10029"/>
                    <a:pt x="9300" y="12182"/>
                  </a:cubicBezTo>
                  <a:cubicBezTo>
                    <a:pt x="12000" y="14336"/>
                    <a:pt x="15000" y="16521"/>
                    <a:pt x="17100" y="18096"/>
                  </a:cubicBezTo>
                  <a:cubicBezTo>
                    <a:pt x="19200" y="19671"/>
                    <a:pt x="20400" y="206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0" name="선"/>
            <p:cNvSpPr/>
            <p:nvPr/>
          </p:nvSpPr>
          <p:spPr>
            <a:xfrm>
              <a:off x="1850255" y="1356456"/>
              <a:ext cx="66121" cy="54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55" y="2160"/>
                    <a:pt x="1309" y="4320"/>
                    <a:pt x="3273" y="6840"/>
                  </a:cubicBezTo>
                  <a:cubicBezTo>
                    <a:pt x="5236" y="9360"/>
                    <a:pt x="8509" y="12240"/>
                    <a:pt x="11782" y="14760"/>
                  </a:cubicBezTo>
                  <a:cubicBezTo>
                    <a:pt x="15054" y="17280"/>
                    <a:pt x="18327" y="194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선"/>
            <p:cNvSpPr/>
            <p:nvPr/>
          </p:nvSpPr>
          <p:spPr>
            <a:xfrm>
              <a:off x="1946429" y="1248260"/>
              <a:ext cx="84154" cy="59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" y="1964"/>
                    <a:pt x="1029" y="3927"/>
                    <a:pt x="2571" y="6145"/>
                  </a:cubicBezTo>
                  <a:cubicBezTo>
                    <a:pt x="4114" y="8364"/>
                    <a:pt x="6686" y="10836"/>
                    <a:pt x="9514" y="13273"/>
                  </a:cubicBezTo>
                  <a:cubicBezTo>
                    <a:pt x="12343" y="15709"/>
                    <a:pt x="15429" y="18109"/>
                    <a:pt x="17486" y="19491"/>
                  </a:cubicBezTo>
                  <a:cubicBezTo>
                    <a:pt x="19543" y="20873"/>
                    <a:pt x="20571" y="212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선"/>
            <p:cNvSpPr/>
            <p:nvPr/>
          </p:nvSpPr>
          <p:spPr>
            <a:xfrm>
              <a:off x="2048614" y="1103999"/>
              <a:ext cx="84153" cy="595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2764"/>
                    <a:pt x="4114" y="5527"/>
                    <a:pt x="6686" y="8327"/>
                  </a:cubicBezTo>
                  <a:cubicBezTo>
                    <a:pt x="9257" y="11127"/>
                    <a:pt x="12343" y="13964"/>
                    <a:pt x="14914" y="16182"/>
                  </a:cubicBezTo>
                  <a:cubicBezTo>
                    <a:pt x="17486" y="18400"/>
                    <a:pt x="19543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" name="선"/>
            <p:cNvSpPr/>
            <p:nvPr/>
          </p:nvSpPr>
          <p:spPr>
            <a:xfrm>
              <a:off x="1675939" y="1248260"/>
              <a:ext cx="438796" cy="47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2" y="18775"/>
                    <a:pt x="5523" y="15949"/>
                    <a:pt x="8088" y="13352"/>
                  </a:cubicBezTo>
                  <a:cubicBezTo>
                    <a:pt x="10652" y="10754"/>
                    <a:pt x="13019" y="8385"/>
                    <a:pt x="15238" y="6197"/>
                  </a:cubicBezTo>
                  <a:cubicBezTo>
                    <a:pt x="17458" y="4010"/>
                    <a:pt x="19529" y="200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선"/>
            <p:cNvSpPr/>
            <p:nvPr/>
          </p:nvSpPr>
          <p:spPr>
            <a:xfrm>
              <a:off x="1696681" y="1332412"/>
              <a:ext cx="508217" cy="52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62" fill="norm" stroke="1" extrusionOk="0">
                  <a:moveTo>
                    <a:pt x="393" y="20686"/>
                  </a:moveTo>
                  <a:cubicBezTo>
                    <a:pt x="139" y="21102"/>
                    <a:pt x="-115" y="21517"/>
                    <a:pt x="54" y="21558"/>
                  </a:cubicBezTo>
                  <a:cubicBezTo>
                    <a:pt x="224" y="21600"/>
                    <a:pt x="817" y="21268"/>
                    <a:pt x="2257" y="20022"/>
                  </a:cubicBezTo>
                  <a:cubicBezTo>
                    <a:pt x="3697" y="18775"/>
                    <a:pt x="5984" y="16615"/>
                    <a:pt x="8271" y="14414"/>
                  </a:cubicBezTo>
                  <a:cubicBezTo>
                    <a:pt x="10558" y="12212"/>
                    <a:pt x="12845" y="9969"/>
                    <a:pt x="15047" y="7560"/>
                  </a:cubicBezTo>
                  <a:cubicBezTo>
                    <a:pt x="17250" y="5151"/>
                    <a:pt x="19367" y="2575"/>
                    <a:pt x="21485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선"/>
            <p:cNvSpPr/>
            <p:nvPr/>
          </p:nvSpPr>
          <p:spPr>
            <a:xfrm>
              <a:off x="1754081" y="1584870"/>
              <a:ext cx="396719" cy="396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55" y="18436"/>
                    <a:pt x="6109" y="15273"/>
                    <a:pt x="9436" y="11945"/>
                  </a:cubicBezTo>
                  <a:cubicBezTo>
                    <a:pt x="12764" y="8618"/>
                    <a:pt x="16364" y="5127"/>
                    <a:pt x="18436" y="3109"/>
                  </a:cubicBezTo>
                  <a:cubicBezTo>
                    <a:pt x="20509" y="1091"/>
                    <a:pt x="21055" y="54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선"/>
            <p:cNvSpPr/>
            <p:nvPr/>
          </p:nvSpPr>
          <p:spPr>
            <a:xfrm>
              <a:off x="39828" y="478440"/>
              <a:ext cx="157434" cy="16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151" fill="norm" stroke="1" extrusionOk="0">
                  <a:moveTo>
                    <a:pt x="15742" y="6081"/>
                  </a:moveTo>
                  <a:cubicBezTo>
                    <a:pt x="14649" y="3821"/>
                    <a:pt x="13555" y="1560"/>
                    <a:pt x="12325" y="556"/>
                  </a:cubicBezTo>
                  <a:cubicBezTo>
                    <a:pt x="11094" y="-449"/>
                    <a:pt x="9727" y="-198"/>
                    <a:pt x="7813" y="2188"/>
                  </a:cubicBezTo>
                  <a:cubicBezTo>
                    <a:pt x="5899" y="4574"/>
                    <a:pt x="3438" y="9095"/>
                    <a:pt x="1935" y="12235"/>
                  </a:cubicBezTo>
                  <a:cubicBezTo>
                    <a:pt x="431" y="15374"/>
                    <a:pt x="-116" y="17132"/>
                    <a:pt x="21" y="18514"/>
                  </a:cubicBezTo>
                  <a:cubicBezTo>
                    <a:pt x="157" y="19895"/>
                    <a:pt x="978" y="20900"/>
                    <a:pt x="2208" y="21025"/>
                  </a:cubicBezTo>
                  <a:cubicBezTo>
                    <a:pt x="3438" y="21151"/>
                    <a:pt x="5079" y="20398"/>
                    <a:pt x="7813" y="17760"/>
                  </a:cubicBezTo>
                  <a:cubicBezTo>
                    <a:pt x="10547" y="15123"/>
                    <a:pt x="14375" y="10602"/>
                    <a:pt x="16289" y="7714"/>
                  </a:cubicBezTo>
                  <a:cubicBezTo>
                    <a:pt x="18203" y="4825"/>
                    <a:pt x="18203" y="3570"/>
                    <a:pt x="17793" y="3695"/>
                  </a:cubicBezTo>
                  <a:cubicBezTo>
                    <a:pt x="17383" y="3821"/>
                    <a:pt x="16563" y="5328"/>
                    <a:pt x="16152" y="7714"/>
                  </a:cubicBezTo>
                  <a:cubicBezTo>
                    <a:pt x="15742" y="10100"/>
                    <a:pt x="15742" y="13365"/>
                    <a:pt x="16016" y="15625"/>
                  </a:cubicBezTo>
                  <a:cubicBezTo>
                    <a:pt x="16289" y="17886"/>
                    <a:pt x="16836" y="19142"/>
                    <a:pt x="17793" y="19895"/>
                  </a:cubicBezTo>
                  <a:cubicBezTo>
                    <a:pt x="18750" y="20649"/>
                    <a:pt x="20117" y="20900"/>
                    <a:pt x="21484" y="211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선"/>
            <p:cNvSpPr/>
            <p:nvPr/>
          </p:nvSpPr>
          <p:spPr>
            <a:xfrm>
              <a:off x="185239" y="496899"/>
              <a:ext cx="90165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선"/>
            <p:cNvSpPr/>
            <p:nvPr/>
          </p:nvSpPr>
          <p:spPr>
            <a:xfrm>
              <a:off x="220147" y="424769"/>
              <a:ext cx="13180" cy="228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9" y="5874"/>
                    <a:pt x="-1303" y="11747"/>
                    <a:pt x="240" y="15347"/>
                  </a:cubicBezTo>
                  <a:cubicBezTo>
                    <a:pt x="1783" y="18947"/>
                    <a:pt x="11040" y="20274"/>
                    <a:pt x="2029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선"/>
            <p:cNvSpPr/>
            <p:nvPr/>
          </p:nvSpPr>
          <p:spPr>
            <a:xfrm>
              <a:off x="215294" y="538975"/>
              <a:ext cx="144262" cy="1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21600"/>
                    <a:pt x="12000" y="21600"/>
                    <a:pt x="15600" y="18000"/>
                  </a:cubicBezTo>
                  <a:cubicBezTo>
                    <a:pt x="19200" y="14400"/>
                    <a:pt x="20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선"/>
            <p:cNvSpPr/>
            <p:nvPr/>
          </p:nvSpPr>
          <p:spPr>
            <a:xfrm>
              <a:off x="296857" y="406736"/>
              <a:ext cx="20623" cy="25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0" h="21600" fill="norm" stroke="1" extrusionOk="0">
                  <a:moveTo>
                    <a:pt x="20210" y="0"/>
                  </a:moveTo>
                  <a:cubicBezTo>
                    <a:pt x="14319" y="5143"/>
                    <a:pt x="8428" y="10286"/>
                    <a:pt x="5483" y="13457"/>
                  </a:cubicBezTo>
                  <a:cubicBezTo>
                    <a:pt x="2537" y="16629"/>
                    <a:pt x="2537" y="17829"/>
                    <a:pt x="1556" y="18857"/>
                  </a:cubicBezTo>
                  <a:cubicBezTo>
                    <a:pt x="574" y="19886"/>
                    <a:pt x="-1390" y="20743"/>
                    <a:pt x="1555" y="21171"/>
                  </a:cubicBezTo>
                  <a:cubicBezTo>
                    <a:pt x="4501" y="21600"/>
                    <a:pt x="12355" y="21600"/>
                    <a:pt x="2021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선"/>
            <p:cNvSpPr/>
            <p:nvPr/>
          </p:nvSpPr>
          <p:spPr>
            <a:xfrm>
              <a:off x="359548" y="514443"/>
              <a:ext cx="102193" cy="11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0545" fill="norm" stroke="1" extrusionOk="0">
                  <a:moveTo>
                    <a:pt x="12463" y="12834"/>
                  </a:moveTo>
                  <a:cubicBezTo>
                    <a:pt x="13294" y="11063"/>
                    <a:pt x="14124" y="9293"/>
                    <a:pt x="14332" y="6814"/>
                  </a:cubicBezTo>
                  <a:cubicBezTo>
                    <a:pt x="14540" y="4335"/>
                    <a:pt x="14124" y="1148"/>
                    <a:pt x="12878" y="263"/>
                  </a:cubicBezTo>
                  <a:cubicBezTo>
                    <a:pt x="11632" y="-622"/>
                    <a:pt x="9555" y="794"/>
                    <a:pt x="7478" y="3450"/>
                  </a:cubicBezTo>
                  <a:cubicBezTo>
                    <a:pt x="5401" y="6106"/>
                    <a:pt x="3324" y="10001"/>
                    <a:pt x="1871" y="13011"/>
                  </a:cubicBezTo>
                  <a:cubicBezTo>
                    <a:pt x="417" y="16021"/>
                    <a:pt x="-414" y="18145"/>
                    <a:pt x="209" y="19385"/>
                  </a:cubicBezTo>
                  <a:cubicBezTo>
                    <a:pt x="832" y="20624"/>
                    <a:pt x="2909" y="20978"/>
                    <a:pt x="5194" y="19916"/>
                  </a:cubicBezTo>
                  <a:cubicBezTo>
                    <a:pt x="7478" y="18853"/>
                    <a:pt x="9971" y="16375"/>
                    <a:pt x="12671" y="14250"/>
                  </a:cubicBezTo>
                  <a:cubicBezTo>
                    <a:pt x="15371" y="12126"/>
                    <a:pt x="18278" y="10355"/>
                    <a:pt x="19732" y="10532"/>
                  </a:cubicBezTo>
                  <a:cubicBezTo>
                    <a:pt x="21186" y="10709"/>
                    <a:pt x="21186" y="12834"/>
                    <a:pt x="21186" y="149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선"/>
            <p:cNvSpPr/>
            <p:nvPr/>
          </p:nvSpPr>
          <p:spPr>
            <a:xfrm>
              <a:off x="487442" y="514932"/>
              <a:ext cx="76485" cy="9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14496" y="0"/>
                  </a:moveTo>
                  <a:cubicBezTo>
                    <a:pt x="11727" y="0"/>
                    <a:pt x="8957" y="0"/>
                    <a:pt x="6465" y="1440"/>
                  </a:cubicBezTo>
                  <a:cubicBezTo>
                    <a:pt x="3973" y="2880"/>
                    <a:pt x="1757" y="5760"/>
                    <a:pt x="650" y="8880"/>
                  </a:cubicBezTo>
                  <a:cubicBezTo>
                    <a:pt x="-458" y="12000"/>
                    <a:pt x="-458" y="15360"/>
                    <a:pt x="3142" y="17520"/>
                  </a:cubicBezTo>
                  <a:cubicBezTo>
                    <a:pt x="6742" y="19680"/>
                    <a:pt x="13942" y="20640"/>
                    <a:pt x="2114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선"/>
            <p:cNvSpPr/>
            <p:nvPr/>
          </p:nvSpPr>
          <p:spPr>
            <a:xfrm>
              <a:off x="604844" y="382692"/>
              <a:ext cx="13180" cy="2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1980"/>
                    <a:pt x="1783" y="3960"/>
                    <a:pt x="240" y="7560"/>
                  </a:cubicBezTo>
                  <a:cubicBezTo>
                    <a:pt x="-1303" y="11160"/>
                    <a:pt x="4869" y="16380"/>
                    <a:pt x="1104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선"/>
            <p:cNvSpPr/>
            <p:nvPr/>
          </p:nvSpPr>
          <p:spPr>
            <a:xfrm>
              <a:off x="581290" y="472856"/>
              <a:ext cx="15695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14670" y="0"/>
                  </a:moveTo>
                  <a:cubicBezTo>
                    <a:pt x="11700" y="864"/>
                    <a:pt x="8730" y="1728"/>
                    <a:pt x="6165" y="3744"/>
                  </a:cubicBezTo>
                  <a:cubicBezTo>
                    <a:pt x="3600" y="5760"/>
                    <a:pt x="1440" y="8928"/>
                    <a:pt x="495" y="11232"/>
                  </a:cubicBezTo>
                  <a:cubicBezTo>
                    <a:pt x="-450" y="13536"/>
                    <a:pt x="-180" y="14976"/>
                    <a:pt x="2520" y="16272"/>
                  </a:cubicBezTo>
                  <a:cubicBezTo>
                    <a:pt x="5220" y="17568"/>
                    <a:pt x="10350" y="18720"/>
                    <a:pt x="13860" y="19584"/>
                  </a:cubicBezTo>
                  <a:cubicBezTo>
                    <a:pt x="17370" y="20448"/>
                    <a:pt x="19260" y="21024"/>
                    <a:pt x="2115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선"/>
            <p:cNvSpPr/>
            <p:nvPr/>
          </p:nvSpPr>
          <p:spPr>
            <a:xfrm>
              <a:off x="864469" y="423703"/>
              <a:ext cx="150273" cy="22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1775"/>
                  </a:moveTo>
                  <a:cubicBezTo>
                    <a:pt x="2016" y="6058"/>
                    <a:pt x="4032" y="10341"/>
                    <a:pt x="5616" y="13413"/>
                  </a:cubicBezTo>
                  <a:cubicBezTo>
                    <a:pt x="7200" y="16486"/>
                    <a:pt x="8352" y="18348"/>
                    <a:pt x="9504" y="19558"/>
                  </a:cubicBezTo>
                  <a:cubicBezTo>
                    <a:pt x="10656" y="20768"/>
                    <a:pt x="11808" y="21327"/>
                    <a:pt x="12960" y="21327"/>
                  </a:cubicBezTo>
                  <a:cubicBezTo>
                    <a:pt x="14112" y="21327"/>
                    <a:pt x="15264" y="20768"/>
                    <a:pt x="16704" y="18255"/>
                  </a:cubicBezTo>
                  <a:cubicBezTo>
                    <a:pt x="18144" y="15741"/>
                    <a:pt x="19872" y="11272"/>
                    <a:pt x="20736" y="8479"/>
                  </a:cubicBezTo>
                  <a:cubicBezTo>
                    <a:pt x="21600" y="5686"/>
                    <a:pt x="21600" y="4568"/>
                    <a:pt x="21600" y="3265"/>
                  </a:cubicBezTo>
                  <a:cubicBezTo>
                    <a:pt x="21600" y="1961"/>
                    <a:pt x="21600" y="472"/>
                    <a:pt x="21168" y="99"/>
                  </a:cubicBezTo>
                  <a:cubicBezTo>
                    <a:pt x="20736" y="-273"/>
                    <a:pt x="19872" y="472"/>
                    <a:pt x="19008" y="12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선"/>
            <p:cNvSpPr/>
            <p:nvPr/>
          </p:nvSpPr>
          <p:spPr>
            <a:xfrm>
              <a:off x="786328" y="557008"/>
              <a:ext cx="1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선"/>
            <p:cNvSpPr/>
            <p:nvPr/>
          </p:nvSpPr>
          <p:spPr>
            <a:xfrm>
              <a:off x="395620" y="1120673"/>
              <a:ext cx="139280" cy="1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026" fill="norm" stroke="1" extrusionOk="0">
                  <a:moveTo>
                    <a:pt x="3651" y="1186"/>
                  </a:moveTo>
                  <a:cubicBezTo>
                    <a:pt x="3346" y="6667"/>
                    <a:pt x="3042" y="12147"/>
                    <a:pt x="3347" y="15693"/>
                  </a:cubicBezTo>
                  <a:cubicBezTo>
                    <a:pt x="3651" y="19240"/>
                    <a:pt x="4563" y="20852"/>
                    <a:pt x="6541" y="21013"/>
                  </a:cubicBezTo>
                  <a:cubicBezTo>
                    <a:pt x="8518" y="21174"/>
                    <a:pt x="11561" y="19884"/>
                    <a:pt x="14299" y="17144"/>
                  </a:cubicBezTo>
                  <a:cubicBezTo>
                    <a:pt x="17037" y="14404"/>
                    <a:pt x="19470" y="10213"/>
                    <a:pt x="20535" y="7150"/>
                  </a:cubicBezTo>
                  <a:cubicBezTo>
                    <a:pt x="21600" y="4087"/>
                    <a:pt x="21296" y="2153"/>
                    <a:pt x="19470" y="1025"/>
                  </a:cubicBezTo>
                  <a:cubicBezTo>
                    <a:pt x="17645" y="-104"/>
                    <a:pt x="14299" y="-426"/>
                    <a:pt x="10800" y="702"/>
                  </a:cubicBezTo>
                  <a:cubicBezTo>
                    <a:pt x="7301" y="1831"/>
                    <a:pt x="3651" y="4410"/>
                    <a:pt x="0" y="698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선"/>
            <p:cNvSpPr/>
            <p:nvPr/>
          </p:nvSpPr>
          <p:spPr>
            <a:xfrm>
              <a:off x="425675" y="1378624"/>
              <a:ext cx="117297" cy="13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0462" fill="norm" stroke="1" extrusionOk="0">
                  <a:moveTo>
                    <a:pt x="3295" y="1232"/>
                  </a:moveTo>
                  <a:cubicBezTo>
                    <a:pt x="1830" y="4363"/>
                    <a:pt x="366" y="7493"/>
                    <a:pt x="183" y="11093"/>
                  </a:cubicBezTo>
                  <a:cubicBezTo>
                    <a:pt x="0" y="14693"/>
                    <a:pt x="1098" y="18763"/>
                    <a:pt x="4210" y="20015"/>
                  </a:cubicBezTo>
                  <a:cubicBezTo>
                    <a:pt x="7322" y="21267"/>
                    <a:pt x="12447" y="19702"/>
                    <a:pt x="15925" y="17667"/>
                  </a:cubicBezTo>
                  <a:cubicBezTo>
                    <a:pt x="19403" y="15632"/>
                    <a:pt x="21234" y="13128"/>
                    <a:pt x="21417" y="10154"/>
                  </a:cubicBezTo>
                  <a:cubicBezTo>
                    <a:pt x="21600" y="7180"/>
                    <a:pt x="20136" y="3737"/>
                    <a:pt x="17207" y="1858"/>
                  </a:cubicBezTo>
                  <a:cubicBezTo>
                    <a:pt x="14278" y="-20"/>
                    <a:pt x="9885" y="-333"/>
                    <a:pt x="6773" y="293"/>
                  </a:cubicBezTo>
                  <a:cubicBezTo>
                    <a:pt x="3661" y="919"/>
                    <a:pt x="1831" y="2484"/>
                    <a:pt x="0" y="40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선"/>
            <p:cNvSpPr/>
            <p:nvPr/>
          </p:nvSpPr>
          <p:spPr>
            <a:xfrm>
              <a:off x="479772" y="1711098"/>
              <a:ext cx="12023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선"/>
            <p:cNvSpPr/>
            <p:nvPr/>
          </p:nvSpPr>
          <p:spPr>
            <a:xfrm>
              <a:off x="479772" y="1837327"/>
              <a:ext cx="1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선"/>
            <p:cNvSpPr/>
            <p:nvPr/>
          </p:nvSpPr>
          <p:spPr>
            <a:xfrm>
              <a:off x="485784" y="1939512"/>
              <a:ext cx="6011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선"/>
            <p:cNvSpPr/>
            <p:nvPr/>
          </p:nvSpPr>
          <p:spPr>
            <a:xfrm>
              <a:off x="471455" y="2282133"/>
              <a:ext cx="119236" cy="12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046" fill="norm" stroke="1" extrusionOk="0">
                  <a:moveTo>
                    <a:pt x="4581" y="0"/>
                  </a:moveTo>
                  <a:cubicBezTo>
                    <a:pt x="2491" y="3988"/>
                    <a:pt x="401" y="7975"/>
                    <a:pt x="52" y="11631"/>
                  </a:cubicBezTo>
                  <a:cubicBezTo>
                    <a:pt x="-296" y="15286"/>
                    <a:pt x="1098" y="18609"/>
                    <a:pt x="3710" y="20105"/>
                  </a:cubicBezTo>
                  <a:cubicBezTo>
                    <a:pt x="6323" y="21600"/>
                    <a:pt x="10156" y="21268"/>
                    <a:pt x="13465" y="19440"/>
                  </a:cubicBezTo>
                  <a:cubicBezTo>
                    <a:pt x="16775" y="17612"/>
                    <a:pt x="19562" y="14289"/>
                    <a:pt x="20433" y="10966"/>
                  </a:cubicBezTo>
                  <a:cubicBezTo>
                    <a:pt x="21304" y="7643"/>
                    <a:pt x="20259" y="4320"/>
                    <a:pt x="17472" y="2492"/>
                  </a:cubicBezTo>
                  <a:cubicBezTo>
                    <a:pt x="14685" y="665"/>
                    <a:pt x="10156" y="332"/>
                    <a:pt x="7020" y="665"/>
                  </a:cubicBezTo>
                  <a:cubicBezTo>
                    <a:pt x="3885" y="997"/>
                    <a:pt x="2143" y="1994"/>
                    <a:pt x="401" y="29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선"/>
            <p:cNvSpPr/>
            <p:nvPr/>
          </p:nvSpPr>
          <p:spPr>
            <a:xfrm>
              <a:off x="479772" y="2532942"/>
              <a:ext cx="140456" cy="15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0682" fill="norm" stroke="1" extrusionOk="0">
                  <a:moveTo>
                    <a:pt x="7989" y="214"/>
                  </a:moveTo>
                  <a:cubicBezTo>
                    <a:pt x="5326" y="4118"/>
                    <a:pt x="2663" y="8022"/>
                    <a:pt x="1332" y="11275"/>
                  </a:cubicBezTo>
                  <a:cubicBezTo>
                    <a:pt x="0" y="14528"/>
                    <a:pt x="0" y="17130"/>
                    <a:pt x="1627" y="18822"/>
                  </a:cubicBezTo>
                  <a:cubicBezTo>
                    <a:pt x="3255" y="20513"/>
                    <a:pt x="6510" y="21294"/>
                    <a:pt x="9912" y="20123"/>
                  </a:cubicBezTo>
                  <a:cubicBezTo>
                    <a:pt x="13315" y="18952"/>
                    <a:pt x="16866" y="15829"/>
                    <a:pt x="18937" y="12836"/>
                  </a:cubicBezTo>
                  <a:cubicBezTo>
                    <a:pt x="21008" y="9843"/>
                    <a:pt x="21600" y="6981"/>
                    <a:pt x="19085" y="4639"/>
                  </a:cubicBezTo>
                  <a:cubicBezTo>
                    <a:pt x="16570" y="2296"/>
                    <a:pt x="10948" y="475"/>
                    <a:pt x="7249" y="84"/>
                  </a:cubicBezTo>
                  <a:cubicBezTo>
                    <a:pt x="3551" y="-306"/>
                    <a:pt x="1775" y="735"/>
                    <a:pt x="0" y="17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4" name="선"/>
            <p:cNvSpPr/>
            <p:nvPr/>
          </p:nvSpPr>
          <p:spPr>
            <a:xfrm>
              <a:off x="3359447" y="388703"/>
              <a:ext cx="107737" cy="3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600" fill="norm" stroke="1" extrusionOk="0">
                  <a:moveTo>
                    <a:pt x="3444" y="21600"/>
                  </a:moveTo>
                  <a:cubicBezTo>
                    <a:pt x="1481" y="20400"/>
                    <a:pt x="-483" y="19200"/>
                    <a:pt x="106" y="16800"/>
                  </a:cubicBezTo>
                  <a:cubicBezTo>
                    <a:pt x="695" y="14400"/>
                    <a:pt x="3837" y="10800"/>
                    <a:pt x="7764" y="7800"/>
                  </a:cubicBezTo>
                  <a:cubicBezTo>
                    <a:pt x="11692" y="4800"/>
                    <a:pt x="16404" y="2400"/>
                    <a:pt x="21117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" name="선"/>
            <p:cNvSpPr/>
            <p:nvPr/>
          </p:nvSpPr>
          <p:spPr>
            <a:xfrm>
              <a:off x="3340907" y="304551"/>
              <a:ext cx="120266" cy="25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76" fill="norm" stroke="1" extrusionOk="0">
                  <a:moveTo>
                    <a:pt x="6382" y="0"/>
                  </a:moveTo>
                  <a:cubicBezTo>
                    <a:pt x="5320" y="4154"/>
                    <a:pt x="4257" y="8308"/>
                    <a:pt x="3372" y="11382"/>
                  </a:cubicBezTo>
                  <a:cubicBezTo>
                    <a:pt x="2487" y="14455"/>
                    <a:pt x="1779" y="16449"/>
                    <a:pt x="1070" y="18028"/>
                  </a:cubicBezTo>
                  <a:cubicBezTo>
                    <a:pt x="362" y="19606"/>
                    <a:pt x="-346" y="20769"/>
                    <a:pt x="185" y="21185"/>
                  </a:cubicBezTo>
                  <a:cubicBezTo>
                    <a:pt x="716" y="21600"/>
                    <a:pt x="2487" y="21268"/>
                    <a:pt x="6205" y="20852"/>
                  </a:cubicBezTo>
                  <a:cubicBezTo>
                    <a:pt x="9923" y="20437"/>
                    <a:pt x="15588" y="19938"/>
                    <a:pt x="21254" y="1944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선"/>
            <p:cNvSpPr/>
            <p:nvPr/>
          </p:nvSpPr>
          <p:spPr>
            <a:xfrm>
              <a:off x="3462643" y="409003"/>
              <a:ext cx="100715" cy="125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886" fill="norm" stroke="1" extrusionOk="0">
                  <a:moveTo>
                    <a:pt x="14936" y="9593"/>
                  </a:moveTo>
                  <a:cubicBezTo>
                    <a:pt x="14936" y="7932"/>
                    <a:pt x="14936" y="6270"/>
                    <a:pt x="14936" y="4442"/>
                  </a:cubicBezTo>
                  <a:cubicBezTo>
                    <a:pt x="14936" y="2615"/>
                    <a:pt x="14936" y="621"/>
                    <a:pt x="13877" y="122"/>
                  </a:cubicBezTo>
                  <a:cubicBezTo>
                    <a:pt x="12818" y="-376"/>
                    <a:pt x="10701" y="621"/>
                    <a:pt x="8160" y="3612"/>
                  </a:cubicBezTo>
                  <a:cubicBezTo>
                    <a:pt x="5618" y="6602"/>
                    <a:pt x="2654" y="11587"/>
                    <a:pt x="1171" y="14910"/>
                  </a:cubicBezTo>
                  <a:cubicBezTo>
                    <a:pt x="-311" y="18233"/>
                    <a:pt x="-311" y="19895"/>
                    <a:pt x="748" y="20559"/>
                  </a:cubicBezTo>
                  <a:cubicBezTo>
                    <a:pt x="1807" y="21224"/>
                    <a:pt x="3924" y="20892"/>
                    <a:pt x="6466" y="19396"/>
                  </a:cubicBezTo>
                  <a:cubicBezTo>
                    <a:pt x="9007" y="17901"/>
                    <a:pt x="11971" y="15242"/>
                    <a:pt x="13877" y="12750"/>
                  </a:cubicBezTo>
                  <a:cubicBezTo>
                    <a:pt x="15783" y="10258"/>
                    <a:pt x="16630" y="7932"/>
                    <a:pt x="16418" y="7433"/>
                  </a:cubicBezTo>
                  <a:cubicBezTo>
                    <a:pt x="16207" y="6935"/>
                    <a:pt x="14936" y="8264"/>
                    <a:pt x="14301" y="9759"/>
                  </a:cubicBezTo>
                  <a:cubicBezTo>
                    <a:pt x="13665" y="11255"/>
                    <a:pt x="13665" y="12916"/>
                    <a:pt x="14936" y="14412"/>
                  </a:cubicBezTo>
                  <a:cubicBezTo>
                    <a:pt x="16207" y="15907"/>
                    <a:pt x="18748" y="17236"/>
                    <a:pt x="21289" y="1856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선"/>
            <p:cNvSpPr/>
            <p:nvPr/>
          </p:nvSpPr>
          <p:spPr>
            <a:xfrm>
              <a:off x="3593412" y="406736"/>
              <a:ext cx="78142" cy="12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75"/>
                    <a:pt x="0" y="12150"/>
                    <a:pt x="0" y="16031"/>
                  </a:cubicBezTo>
                  <a:cubicBezTo>
                    <a:pt x="0" y="19913"/>
                    <a:pt x="0" y="21600"/>
                    <a:pt x="277" y="21600"/>
                  </a:cubicBezTo>
                  <a:cubicBezTo>
                    <a:pt x="554" y="21600"/>
                    <a:pt x="1108" y="19913"/>
                    <a:pt x="1385" y="18225"/>
                  </a:cubicBezTo>
                  <a:cubicBezTo>
                    <a:pt x="1661" y="16538"/>
                    <a:pt x="1661" y="14850"/>
                    <a:pt x="3600" y="12825"/>
                  </a:cubicBezTo>
                  <a:cubicBezTo>
                    <a:pt x="5538" y="10800"/>
                    <a:pt x="9415" y="8437"/>
                    <a:pt x="12738" y="7425"/>
                  </a:cubicBezTo>
                  <a:cubicBezTo>
                    <a:pt x="16062" y="6412"/>
                    <a:pt x="18831" y="6750"/>
                    <a:pt x="21600" y="708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선"/>
            <p:cNvSpPr/>
            <p:nvPr/>
          </p:nvSpPr>
          <p:spPr>
            <a:xfrm>
              <a:off x="3628830" y="440046"/>
              <a:ext cx="120866" cy="21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109" fill="norm" stroke="1" extrusionOk="0">
                  <a:moveTo>
                    <a:pt x="18625" y="3186"/>
                  </a:moveTo>
                  <a:cubicBezTo>
                    <a:pt x="18968" y="2213"/>
                    <a:pt x="19311" y="1240"/>
                    <a:pt x="18625" y="656"/>
                  </a:cubicBezTo>
                  <a:cubicBezTo>
                    <a:pt x="17939" y="73"/>
                    <a:pt x="16225" y="-122"/>
                    <a:pt x="14511" y="73"/>
                  </a:cubicBezTo>
                  <a:cubicBezTo>
                    <a:pt x="12796" y="267"/>
                    <a:pt x="11082" y="851"/>
                    <a:pt x="9882" y="1629"/>
                  </a:cubicBezTo>
                  <a:cubicBezTo>
                    <a:pt x="8682" y="2408"/>
                    <a:pt x="7996" y="3381"/>
                    <a:pt x="8511" y="3770"/>
                  </a:cubicBezTo>
                  <a:cubicBezTo>
                    <a:pt x="9025" y="4159"/>
                    <a:pt x="10739" y="3964"/>
                    <a:pt x="12453" y="3575"/>
                  </a:cubicBezTo>
                  <a:cubicBezTo>
                    <a:pt x="14168" y="3186"/>
                    <a:pt x="15882" y="2602"/>
                    <a:pt x="17253" y="2797"/>
                  </a:cubicBezTo>
                  <a:cubicBezTo>
                    <a:pt x="18625" y="2992"/>
                    <a:pt x="19653" y="3964"/>
                    <a:pt x="19139" y="6592"/>
                  </a:cubicBezTo>
                  <a:cubicBezTo>
                    <a:pt x="18625" y="9219"/>
                    <a:pt x="16568" y="13500"/>
                    <a:pt x="15368" y="16127"/>
                  </a:cubicBezTo>
                  <a:cubicBezTo>
                    <a:pt x="14168" y="18754"/>
                    <a:pt x="13825" y="19727"/>
                    <a:pt x="11596" y="20408"/>
                  </a:cubicBezTo>
                  <a:cubicBezTo>
                    <a:pt x="9368" y="21089"/>
                    <a:pt x="5253" y="21478"/>
                    <a:pt x="2682" y="20602"/>
                  </a:cubicBezTo>
                  <a:cubicBezTo>
                    <a:pt x="111" y="19727"/>
                    <a:pt x="-918" y="17586"/>
                    <a:pt x="968" y="15640"/>
                  </a:cubicBezTo>
                  <a:cubicBezTo>
                    <a:pt x="2853" y="13694"/>
                    <a:pt x="7653" y="11943"/>
                    <a:pt x="11425" y="10970"/>
                  </a:cubicBezTo>
                  <a:cubicBezTo>
                    <a:pt x="15196" y="9997"/>
                    <a:pt x="17939" y="9802"/>
                    <a:pt x="20682" y="960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9" name="선"/>
            <p:cNvSpPr/>
            <p:nvPr/>
          </p:nvSpPr>
          <p:spPr>
            <a:xfrm>
              <a:off x="3767728" y="410910"/>
              <a:ext cx="138251" cy="11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fill="norm" stroke="1" extrusionOk="0">
                  <a:moveTo>
                    <a:pt x="0" y="15196"/>
                  </a:moveTo>
                  <a:cubicBezTo>
                    <a:pt x="5009" y="14134"/>
                    <a:pt x="10017" y="13072"/>
                    <a:pt x="13461" y="11478"/>
                  </a:cubicBezTo>
                  <a:cubicBezTo>
                    <a:pt x="16904" y="9885"/>
                    <a:pt x="18783" y="7760"/>
                    <a:pt x="19722" y="5813"/>
                  </a:cubicBezTo>
                  <a:cubicBezTo>
                    <a:pt x="20661" y="3865"/>
                    <a:pt x="20661" y="2095"/>
                    <a:pt x="19722" y="1032"/>
                  </a:cubicBezTo>
                  <a:cubicBezTo>
                    <a:pt x="18783" y="-30"/>
                    <a:pt x="16904" y="-384"/>
                    <a:pt x="14556" y="501"/>
                  </a:cubicBezTo>
                  <a:cubicBezTo>
                    <a:pt x="12209" y="1386"/>
                    <a:pt x="9391" y="3511"/>
                    <a:pt x="7200" y="6167"/>
                  </a:cubicBezTo>
                  <a:cubicBezTo>
                    <a:pt x="5009" y="8823"/>
                    <a:pt x="3443" y="12009"/>
                    <a:pt x="2661" y="14488"/>
                  </a:cubicBezTo>
                  <a:cubicBezTo>
                    <a:pt x="1878" y="16967"/>
                    <a:pt x="1878" y="18737"/>
                    <a:pt x="3913" y="19800"/>
                  </a:cubicBezTo>
                  <a:cubicBezTo>
                    <a:pt x="5948" y="20862"/>
                    <a:pt x="10017" y="21216"/>
                    <a:pt x="13304" y="20862"/>
                  </a:cubicBezTo>
                  <a:cubicBezTo>
                    <a:pt x="16591" y="20508"/>
                    <a:pt x="19096" y="19446"/>
                    <a:pt x="21600" y="1838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0" name="선"/>
            <p:cNvSpPr/>
            <p:nvPr/>
          </p:nvSpPr>
          <p:spPr>
            <a:xfrm>
              <a:off x="3899967" y="412747"/>
              <a:ext cx="132240" cy="3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선"/>
            <p:cNvSpPr/>
            <p:nvPr/>
          </p:nvSpPr>
          <p:spPr>
            <a:xfrm>
              <a:off x="3951751" y="310562"/>
              <a:ext cx="26358" cy="228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305"/>
                    <a:pt x="4867" y="10611"/>
                    <a:pt x="1782" y="14211"/>
                  </a:cubicBezTo>
                  <a:cubicBezTo>
                    <a:pt x="-1304" y="17811"/>
                    <a:pt x="239" y="19705"/>
                    <a:pt x="178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2" name="선"/>
            <p:cNvSpPr/>
            <p:nvPr/>
          </p:nvSpPr>
          <p:spPr>
            <a:xfrm>
              <a:off x="4068717" y="398593"/>
              <a:ext cx="179882" cy="139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0948" fill="norm" stroke="1" extrusionOk="0">
                  <a:moveTo>
                    <a:pt x="1387" y="5719"/>
                  </a:moveTo>
                  <a:cubicBezTo>
                    <a:pt x="907" y="4219"/>
                    <a:pt x="427" y="2719"/>
                    <a:pt x="307" y="2719"/>
                  </a:cubicBezTo>
                  <a:cubicBezTo>
                    <a:pt x="187" y="2719"/>
                    <a:pt x="427" y="4219"/>
                    <a:pt x="547" y="6619"/>
                  </a:cubicBezTo>
                  <a:cubicBezTo>
                    <a:pt x="667" y="9019"/>
                    <a:pt x="667" y="12319"/>
                    <a:pt x="547" y="15169"/>
                  </a:cubicBezTo>
                  <a:cubicBezTo>
                    <a:pt x="427" y="18019"/>
                    <a:pt x="187" y="20419"/>
                    <a:pt x="67" y="20869"/>
                  </a:cubicBezTo>
                  <a:cubicBezTo>
                    <a:pt x="-53" y="21319"/>
                    <a:pt x="-53" y="19819"/>
                    <a:pt x="427" y="16669"/>
                  </a:cubicBezTo>
                  <a:cubicBezTo>
                    <a:pt x="907" y="13519"/>
                    <a:pt x="1867" y="8719"/>
                    <a:pt x="2707" y="5719"/>
                  </a:cubicBezTo>
                  <a:cubicBezTo>
                    <a:pt x="3547" y="2719"/>
                    <a:pt x="4267" y="1519"/>
                    <a:pt x="5227" y="769"/>
                  </a:cubicBezTo>
                  <a:cubicBezTo>
                    <a:pt x="6187" y="19"/>
                    <a:pt x="7387" y="-281"/>
                    <a:pt x="8107" y="319"/>
                  </a:cubicBezTo>
                  <a:cubicBezTo>
                    <a:pt x="8827" y="919"/>
                    <a:pt x="9067" y="2419"/>
                    <a:pt x="9307" y="4819"/>
                  </a:cubicBezTo>
                  <a:cubicBezTo>
                    <a:pt x="9547" y="7219"/>
                    <a:pt x="9787" y="10519"/>
                    <a:pt x="9787" y="13369"/>
                  </a:cubicBezTo>
                  <a:cubicBezTo>
                    <a:pt x="9787" y="16219"/>
                    <a:pt x="9547" y="18619"/>
                    <a:pt x="9667" y="19069"/>
                  </a:cubicBezTo>
                  <a:cubicBezTo>
                    <a:pt x="9787" y="19519"/>
                    <a:pt x="10267" y="18019"/>
                    <a:pt x="11587" y="14869"/>
                  </a:cubicBezTo>
                  <a:cubicBezTo>
                    <a:pt x="12907" y="11719"/>
                    <a:pt x="15067" y="6919"/>
                    <a:pt x="16747" y="4219"/>
                  </a:cubicBezTo>
                  <a:cubicBezTo>
                    <a:pt x="18427" y="1519"/>
                    <a:pt x="19627" y="919"/>
                    <a:pt x="20347" y="1369"/>
                  </a:cubicBezTo>
                  <a:cubicBezTo>
                    <a:pt x="21067" y="1819"/>
                    <a:pt x="21307" y="3319"/>
                    <a:pt x="21427" y="6469"/>
                  </a:cubicBezTo>
                  <a:cubicBezTo>
                    <a:pt x="21547" y="9619"/>
                    <a:pt x="21547" y="14419"/>
                    <a:pt x="21547" y="1921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3" name="선"/>
            <p:cNvSpPr/>
            <p:nvPr/>
          </p:nvSpPr>
          <p:spPr>
            <a:xfrm>
              <a:off x="4267787" y="430779"/>
              <a:ext cx="115294" cy="88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186" fill="norm" stroke="1" extrusionOk="0">
                  <a:moveTo>
                    <a:pt x="3084" y="7200"/>
                  </a:moveTo>
                  <a:cubicBezTo>
                    <a:pt x="1986" y="9120"/>
                    <a:pt x="887" y="11040"/>
                    <a:pt x="338" y="13440"/>
                  </a:cubicBezTo>
                  <a:cubicBezTo>
                    <a:pt x="-211" y="15840"/>
                    <a:pt x="-211" y="18720"/>
                    <a:pt x="1253" y="20160"/>
                  </a:cubicBezTo>
                  <a:cubicBezTo>
                    <a:pt x="2718" y="21600"/>
                    <a:pt x="5647" y="21600"/>
                    <a:pt x="9125" y="19680"/>
                  </a:cubicBezTo>
                  <a:cubicBezTo>
                    <a:pt x="12603" y="17760"/>
                    <a:pt x="16630" y="13920"/>
                    <a:pt x="18826" y="10800"/>
                  </a:cubicBezTo>
                  <a:cubicBezTo>
                    <a:pt x="21023" y="7680"/>
                    <a:pt x="21389" y="5280"/>
                    <a:pt x="20840" y="3360"/>
                  </a:cubicBezTo>
                  <a:cubicBezTo>
                    <a:pt x="20291" y="1440"/>
                    <a:pt x="18826" y="0"/>
                    <a:pt x="15714" y="0"/>
                  </a:cubicBezTo>
                  <a:cubicBezTo>
                    <a:pt x="12603" y="0"/>
                    <a:pt x="7843" y="1440"/>
                    <a:pt x="3084" y="288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선"/>
            <p:cNvSpPr/>
            <p:nvPr/>
          </p:nvSpPr>
          <p:spPr>
            <a:xfrm>
              <a:off x="4346024" y="286518"/>
              <a:ext cx="124978" cy="25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38" fill="norm" stroke="1" extrusionOk="0">
                  <a:moveTo>
                    <a:pt x="16243" y="0"/>
                  </a:moveTo>
                  <a:cubicBezTo>
                    <a:pt x="15557" y="4725"/>
                    <a:pt x="14872" y="9450"/>
                    <a:pt x="14529" y="12319"/>
                  </a:cubicBezTo>
                  <a:cubicBezTo>
                    <a:pt x="14186" y="15188"/>
                    <a:pt x="14186" y="16200"/>
                    <a:pt x="14186" y="17128"/>
                  </a:cubicBezTo>
                  <a:cubicBezTo>
                    <a:pt x="14186" y="18056"/>
                    <a:pt x="14186" y="18900"/>
                    <a:pt x="14015" y="18900"/>
                  </a:cubicBezTo>
                  <a:cubicBezTo>
                    <a:pt x="13843" y="18900"/>
                    <a:pt x="13500" y="18056"/>
                    <a:pt x="12815" y="17213"/>
                  </a:cubicBezTo>
                  <a:cubicBezTo>
                    <a:pt x="12129" y="16369"/>
                    <a:pt x="11100" y="15525"/>
                    <a:pt x="9729" y="15188"/>
                  </a:cubicBezTo>
                  <a:cubicBezTo>
                    <a:pt x="8357" y="14850"/>
                    <a:pt x="6643" y="15019"/>
                    <a:pt x="4929" y="15694"/>
                  </a:cubicBezTo>
                  <a:cubicBezTo>
                    <a:pt x="3215" y="16369"/>
                    <a:pt x="1500" y="17550"/>
                    <a:pt x="643" y="18563"/>
                  </a:cubicBezTo>
                  <a:cubicBezTo>
                    <a:pt x="-214" y="19575"/>
                    <a:pt x="-214" y="20419"/>
                    <a:pt x="643" y="20925"/>
                  </a:cubicBezTo>
                  <a:cubicBezTo>
                    <a:pt x="1500" y="21431"/>
                    <a:pt x="3215" y="21600"/>
                    <a:pt x="6815" y="21263"/>
                  </a:cubicBezTo>
                  <a:cubicBezTo>
                    <a:pt x="10415" y="20925"/>
                    <a:pt x="15900" y="20081"/>
                    <a:pt x="21386" y="1923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선"/>
            <p:cNvSpPr/>
            <p:nvPr/>
          </p:nvSpPr>
          <p:spPr>
            <a:xfrm>
              <a:off x="4477012" y="398342"/>
              <a:ext cx="132240" cy="10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1" fill="norm" stroke="1" extrusionOk="0">
                  <a:moveTo>
                    <a:pt x="0" y="15157"/>
                  </a:moveTo>
                  <a:cubicBezTo>
                    <a:pt x="1636" y="16379"/>
                    <a:pt x="3273" y="17602"/>
                    <a:pt x="5891" y="16991"/>
                  </a:cubicBezTo>
                  <a:cubicBezTo>
                    <a:pt x="8509" y="16379"/>
                    <a:pt x="12109" y="13934"/>
                    <a:pt x="14564" y="11896"/>
                  </a:cubicBezTo>
                  <a:cubicBezTo>
                    <a:pt x="17018" y="9859"/>
                    <a:pt x="18327" y="8228"/>
                    <a:pt x="19309" y="6395"/>
                  </a:cubicBezTo>
                  <a:cubicBezTo>
                    <a:pt x="20291" y="4561"/>
                    <a:pt x="20945" y="2523"/>
                    <a:pt x="20127" y="1300"/>
                  </a:cubicBezTo>
                  <a:cubicBezTo>
                    <a:pt x="19309" y="78"/>
                    <a:pt x="17018" y="-330"/>
                    <a:pt x="14073" y="281"/>
                  </a:cubicBezTo>
                  <a:cubicBezTo>
                    <a:pt x="11127" y="893"/>
                    <a:pt x="7527" y="2523"/>
                    <a:pt x="4909" y="5783"/>
                  </a:cubicBezTo>
                  <a:cubicBezTo>
                    <a:pt x="2291" y="9044"/>
                    <a:pt x="655" y="13934"/>
                    <a:pt x="818" y="16991"/>
                  </a:cubicBezTo>
                  <a:cubicBezTo>
                    <a:pt x="982" y="20047"/>
                    <a:pt x="2945" y="21270"/>
                    <a:pt x="6709" y="20659"/>
                  </a:cubicBezTo>
                  <a:cubicBezTo>
                    <a:pt x="10473" y="20047"/>
                    <a:pt x="16036" y="17602"/>
                    <a:pt x="21600" y="1515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선"/>
            <p:cNvSpPr/>
            <p:nvPr/>
          </p:nvSpPr>
          <p:spPr>
            <a:xfrm>
              <a:off x="4621273" y="250453"/>
              <a:ext cx="30056" cy="28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950"/>
                    <a:pt x="7200" y="9900"/>
                    <a:pt x="3600" y="13500"/>
                  </a:cubicBezTo>
                  <a:cubicBezTo>
                    <a:pt x="0" y="17100"/>
                    <a:pt x="0" y="193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선"/>
            <p:cNvSpPr/>
            <p:nvPr/>
          </p:nvSpPr>
          <p:spPr>
            <a:xfrm>
              <a:off x="5577004" y="2955351"/>
              <a:ext cx="1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선"/>
            <p:cNvSpPr/>
            <p:nvPr/>
          </p:nvSpPr>
          <p:spPr>
            <a:xfrm>
              <a:off x="5011981" y="466845"/>
              <a:ext cx="12023" cy="3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선"/>
            <p:cNvSpPr/>
            <p:nvPr/>
          </p:nvSpPr>
          <p:spPr>
            <a:xfrm>
              <a:off x="5138209" y="665204"/>
              <a:ext cx="180472" cy="14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162" fill="norm" stroke="1" extrusionOk="0">
                  <a:moveTo>
                    <a:pt x="9861" y="0"/>
                  </a:moveTo>
                  <a:cubicBezTo>
                    <a:pt x="8687" y="292"/>
                    <a:pt x="7513" y="584"/>
                    <a:pt x="5987" y="3357"/>
                  </a:cubicBezTo>
                  <a:cubicBezTo>
                    <a:pt x="4461" y="6130"/>
                    <a:pt x="2583" y="11384"/>
                    <a:pt x="1761" y="14741"/>
                  </a:cubicBezTo>
                  <a:cubicBezTo>
                    <a:pt x="939" y="18097"/>
                    <a:pt x="1174" y="19557"/>
                    <a:pt x="1878" y="20432"/>
                  </a:cubicBezTo>
                  <a:cubicBezTo>
                    <a:pt x="2583" y="21308"/>
                    <a:pt x="3757" y="21600"/>
                    <a:pt x="6339" y="20141"/>
                  </a:cubicBezTo>
                  <a:cubicBezTo>
                    <a:pt x="8922" y="18681"/>
                    <a:pt x="12913" y="15470"/>
                    <a:pt x="15613" y="12843"/>
                  </a:cubicBezTo>
                  <a:cubicBezTo>
                    <a:pt x="18313" y="10216"/>
                    <a:pt x="19722" y="8173"/>
                    <a:pt x="20544" y="6422"/>
                  </a:cubicBezTo>
                  <a:cubicBezTo>
                    <a:pt x="21365" y="4670"/>
                    <a:pt x="21600" y="3211"/>
                    <a:pt x="19604" y="2043"/>
                  </a:cubicBezTo>
                  <a:cubicBezTo>
                    <a:pt x="17609" y="876"/>
                    <a:pt x="13383" y="0"/>
                    <a:pt x="9743" y="438"/>
                  </a:cubicBezTo>
                  <a:cubicBezTo>
                    <a:pt x="6104" y="876"/>
                    <a:pt x="3052" y="2627"/>
                    <a:pt x="0" y="43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선"/>
            <p:cNvSpPr/>
            <p:nvPr/>
          </p:nvSpPr>
          <p:spPr>
            <a:xfrm>
              <a:off x="5123949" y="869574"/>
              <a:ext cx="147246" cy="169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1033" fill="norm" stroke="1" extrusionOk="0">
                  <a:moveTo>
                    <a:pt x="11254" y="0"/>
                  </a:moveTo>
                  <a:cubicBezTo>
                    <a:pt x="9571" y="0"/>
                    <a:pt x="7888" y="0"/>
                    <a:pt x="5784" y="2359"/>
                  </a:cubicBezTo>
                  <a:cubicBezTo>
                    <a:pt x="3680" y="4717"/>
                    <a:pt x="1155" y="9434"/>
                    <a:pt x="314" y="13159"/>
                  </a:cubicBezTo>
                  <a:cubicBezTo>
                    <a:pt x="-528" y="16883"/>
                    <a:pt x="314" y="19614"/>
                    <a:pt x="2979" y="20607"/>
                  </a:cubicBezTo>
                  <a:cubicBezTo>
                    <a:pt x="5643" y="21600"/>
                    <a:pt x="10132" y="20855"/>
                    <a:pt x="13498" y="18372"/>
                  </a:cubicBezTo>
                  <a:cubicBezTo>
                    <a:pt x="16864" y="15890"/>
                    <a:pt x="19108" y="11669"/>
                    <a:pt x="20090" y="8938"/>
                  </a:cubicBezTo>
                  <a:cubicBezTo>
                    <a:pt x="21072" y="6207"/>
                    <a:pt x="20792" y="4966"/>
                    <a:pt x="18267" y="3972"/>
                  </a:cubicBezTo>
                  <a:cubicBezTo>
                    <a:pt x="15742" y="2979"/>
                    <a:pt x="10973" y="2234"/>
                    <a:pt x="7747" y="2359"/>
                  </a:cubicBezTo>
                  <a:cubicBezTo>
                    <a:pt x="4521" y="2483"/>
                    <a:pt x="2838" y="3476"/>
                    <a:pt x="1155" y="446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선"/>
            <p:cNvSpPr/>
            <p:nvPr/>
          </p:nvSpPr>
          <p:spPr>
            <a:xfrm>
              <a:off x="5109491" y="1110010"/>
              <a:ext cx="146933" cy="14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255" fill="norm" stroke="1" extrusionOk="0">
                  <a:moveTo>
                    <a:pt x="10313" y="0"/>
                  </a:moveTo>
                  <a:cubicBezTo>
                    <a:pt x="6810" y="4670"/>
                    <a:pt x="3308" y="9341"/>
                    <a:pt x="1556" y="12551"/>
                  </a:cubicBezTo>
                  <a:cubicBezTo>
                    <a:pt x="-195" y="15762"/>
                    <a:pt x="-195" y="17514"/>
                    <a:pt x="243" y="18973"/>
                  </a:cubicBezTo>
                  <a:cubicBezTo>
                    <a:pt x="681" y="20432"/>
                    <a:pt x="1556" y="21600"/>
                    <a:pt x="4767" y="21162"/>
                  </a:cubicBezTo>
                  <a:cubicBezTo>
                    <a:pt x="7978" y="20724"/>
                    <a:pt x="13524" y="18681"/>
                    <a:pt x="16881" y="16638"/>
                  </a:cubicBezTo>
                  <a:cubicBezTo>
                    <a:pt x="20237" y="14595"/>
                    <a:pt x="21405" y="12551"/>
                    <a:pt x="21405" y="10362"/>
                  </a:cubicBezTo>
                  <a:cubicBezTo>
                    <a:pt x="21405" y="8173"/>
                    <a:pt x="20237" y="5838"/>
                    <a:pt x="16589" y="4962"/>
                  </a:cubicBezTo>
                  <a:cubicBezTo>
                    <a:pt x="12940" y="4086"/>
                    <a:pt x="6810" y="4670"/>
                    <a:pt x="681" y="52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선"/>
            <p:cNvSpPr/>
            <p:nvPr/>
          </p:nvSpPr>
          <p:spPr>
            <a:xfrm>
              <a:off x="5180285" y="1356456"/>
              <a:ext cx="18034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선"/>
            <p:cNvSpPr/>
            <p:nvPr/>
          </p:nvSpPr>
          <p:spPr>
            <a:xfrm>
              <a:off x="5168264" y="1482684"/>
              <a:ext cx="18034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선"/>
            <p:cNvSpPr/>
            <p:nvPr/>
          </p:nvSpPr>
          <p:spPr>
            <a:xfrm>
              <a:off x="5192307" y="1572848"/>
              <a:ext cx="18034" cy="1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선"/>
            <p:cNvSpPr/>
            <p:nvPr/>
          </p:nvSpPr>
          <p:spPr>
            <a:xfrm>
              <a:off x="5180285" y="1638968"/>
              <a:ext cx="12023" cy="4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선"/>
            <p:cNvSpPr/>
            <p:nvPr/>
          </p:nvSpPr>
          <p:spPr>
            <a:xfrm>
              <a:off x="5088485" y="1993610"/>
              <a:ext cx="134663" cy="147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461" fill="norm" stroke="1" extrusionOk="0">
                  <a:moveTo>
                    <a:pt x="8463" y="0"/>
                  </a:moveTo>
                  <a:cubicBezTo>
                    <a:pt x="5724" y="2627"/>
                    <a:pt x="2986" y="5254"/>
                    <a:pt x="1465" y="8173"/>
                  </a:cubicBezTo>
                  <a:cubicBezTo>
                    <a:pt x="-56" y="11092"/>
                    <a:pt x="-360" y="14303"/>
                    <a:pt x="401" y="16930"/>
                  </a:cubicBezTo>
                  <a:cubicBezTo>
                    <a:pt x="1161" y="19557"/>
                    <a:pt x="2986" y="21600"/>
                    <a:pt x="6333" y="21454"/>
                  </a:cubicBezTo>
                  <a:cubicBezTo>
                    <a:pt x="9679" y="21308"/>
                    <a:pt x="14547" y="18973"/>
                    <a:pt x="17437" y="16200"/>
                  </a:cubicBezTo>
                  <a:cubicBezTo>
                    <a:pt x="20327" y="13427"/>
                    <a:pt x="21240" y="10216"/>
                    <a:pt x="19719" y="7443"/>
                  </a:cubicBezTo>
                  <a:cubicBezTo>
                    <a:pt x="18198" y="4670"/>
                    <a:pt x="14243" y="2335"/>
                    <a:pt x="11201" y="1168"/>
                  </a:cubicBezTo>
                  <a:cubicBezTo>
                    <a:pt x="8158" y="0"/>
                    <a:pt x="6029" y="0"/>
                    <a:pt x="4508" y="876"/>
                  </a:cubicBezTo>
                  <a:cubicBezTo>
                    <a:pt x="2986" y="1751"/>
                    <a:pt x="2074" y="3503"/>
                    <a:pt x="1161" y="52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선"/>
            <p:cNvSpPr/>
            <p:nvPr/>
          </p:nvSpPr>
          <p:spPr>
            <a:xfrm>
              <a:off x="5078100" y="2183661"/>
              <a:ext cx="134893" cy="16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140" fill="norm" stroke="1" extrusionOk="0">
                  <a:moveTo>
                    <a:pt x="10183" y="3302"/>
                  </a:moveTo>
                  <a:cubicBezTo>
                    <a:pt x="10183" y="1795"/>
                    <a:pt x="10183" y="288"/>
                    <a:pt x="9720" y="37"/>
                  </a:cubicBezTo>
                  <a:cubicBezTo>
                    <a:pt x="9257" y="-214"/>
                    <a:pt x="8331" y="791"/>
                    <a:pt x="7251" y="3930"/>
                  </a:cubicBezTo>
                  <a:cubicBezTo>
                    <a:pt x="6171" y="7070"/>
                    <a:pt x="4937" y="12344"/>
                    <a:pt x="4629" y="15609"/>
                  </a:cubicBezTo>
                  <a:cubicBezTo>
                    <a:pt x="4320" y="18874"/>
                    <a:pt x="4937" y="20130"/>
                    <a:pt x="6017" y="20758"/>
                  </a:cubicBezTo>
                  <a:cubicBezTo>
                    <a:pt x="7097" y="21386"/>
                    <a:pt x="8640" y="21386"/>
                    <a:pt x="11726" y="19628"/>
                  </a:cubicBezTo>
                  <a:cubicBezTo>
                    <a:pt x="14811" y="17870"/>
                    <a:pt x="19440" y="14353"/>
                    <a:pt x="20520" y="10963"/>
                  </a:cubicBezTo>
                  <a:cubicBezTo>
                    <a:pt x="21600" y="7572"/>
                    <a:pt x="19131" y="4307"/>
                    <a:pt x="15120" y="2800"/>
                  </a:cubicBezTo>
                  <a:cubicBezTo>
                    <a:pt x="11109" y="1293"/>
                    <a:pt x="5554" y="1544"/>
                    <a:pt x="0" y="179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선"/>
            <p:cNvSpPr/>
            <p:nvPr/>
          </p:nvSpPr>
          <p:spPr>
            <a:xfrm>
              <a:off x="5168264" y="2462459"/>
              <a:ext cx="1202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선"/>
            <p:cNvSpPr/>
            <p:nvPr/>
          </p:nvSpPr>
          <p:spPr>
            <a:xfrm>
              <a:off x="5162252" y="2606720"/>
              <a:ext cx="12023" cy="1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0" name="선"/>
            <p:cNvSpPr/>
            <p:nvPr/>
          </p:nvSpPr>
          <p:spPr>
            <a:xfrm>
              <a:off x="5168264" y="2660818"/>
              <a:ext cx="12022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선"/>
            <p:cNvSpPr/>
            <p:nvPr/>
          </p:nvSpPr>
          <p:spPr>
            <a:xfrm>
              <a:off x="5124696" y="2865188"/>
              <a:ext cx="133652" cy="12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260" fill="norm" stroke="1" extrusionOk="0">
                  <a:moveTo>
                    <a:pt x="5868" y="0"/>
                  </a:moveTo>
                  <a:cubicBezTo>
                    <a:pt x="3677" y="5143"/>
                    <a:pt x="1485" y="10286"/>
                    <a:pt x="546" y="13886"/>
                  </a:cubicBezTo>
                  <a:cubicBezTo>
                    <a:pt x="-393" y="17486"/>
                    <a:pt x="-80" y="19543"/>
                    <a:pt x="1172" y="20571"/>
                  </a:cubicBezTo>
                  <a:cubicBezTo>
                    <a:pt x="2424" y="21600"/>
                    <a:pt x="4616" y="21600"/>
                    <a:pt x="7903" y="19714"/>
                  </a:cubicBezTo>
                  <a:cubicBezTo>
                    <a:pt x="11190" y="17829"/>
                    <a:pt x="15572" y="14057"/>
                    <a:pt x="18077" y="10971"/>
                  </a:cubicBezTo>
                  <a:cubicBezTo>
                    <a:pt x="20581" y="7886"/>
                    <a:pt x="21207" y="5486"/>
                    <a:pt x="20737" y="3943"/>
                  </a:cubicBezTo>
                  <a:cubicBezTo>
                    <a:pt x="20268" y="2400"/>
                    <a:pt x="18703" y="1714"/>
                    <a:pt x="15885" y="1371"/>
                  </a:cubicBezTo>
                  <a:cubicBezTo>
                    <a:pt x="13068" y="1029"/>
                    <a:pt x="8998" y="1029"/>
                    <a:pt x="6181" y="1714"/>
                  </a:cubicBezTo>
                  <a:cubicBezTo>
                    <a:pt x="3364" y="2400"/>
                    <a:pt x="1798" y="3771"/>
                    <a:pt x="233" y="514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선"/>
            <p:cNvSpPr/>
            <p:nvPr/>
          </p:nvSpPr>
          <p:spPr>
            <a:xfrm>
              <a:off x="5078100" y="3089797"/>
              <a:ext cx="154610" cy="9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0763" fill="norm" stroke="1" extrusionOk="0">
                  <a:moveTo>
                    <a:pt x="9969" y="4616"/>
                  </a:moveTo>
                  <a:cubicBezTo>
                    <a:pt x="9138" y="7158"/>
                    <a:pt x="8308" y="9699"/>
                    <a:pt x="7892" y="12452"/>
                  </a:cubicBezTo>
                  <a:cubicBezTo>
                    <a:pt x="7477" y="15205"/>
                    <a:pt x="7477" y="18169"/>
                    <a:pt x="8169" y="19652"/>
                  </a:cubicBezTo>
                  <a:cubicBezTo>
                    <a:pt x="8862" y="21134"/>
                    <a:pt x="10246" y="21134"/>
                    <a:pt x="12185" y="19652"/>
                  </a:cubicBezTo>
                  <a:cubicBezTo>
                    <a:pt x="14123" y="18169"/>
                    <a:pt x="16615" y="15205"/>
                    <a:pt x="18277" y="12663"/>
                  </a:cubicBezTo>
                  <a:cubicBezTo>
                    <a:pt x="19938" y="10122"/>
                    <a:pt x="20769" y="8005"/>
                    <a:pt x="21185" y="5675"/>
                  </a:cubicBezTo>
                  <a:cubicBezTo>
                    <a:pt x="21600" y="3346"/>
                    <a:pt x="21600" y="805"/>
                    <a:pt x="18000" y="169"/>
                  </a:cubicBezTo>
                  <a:cubicBezTo>
                    <a:pt x="14400" y="-466"/>
                    <a:pt x="7200" y="805"/>
                    <a:pt x="0" y="20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선"/>
            <p:cNvSpPr/>
            <p:nvPr/>
          </p:nvSpPr>
          <p:spPr>
            <a:xfrm>
              <a:off x="4612011" y="3358979"/>
              <a:ext cx="87405" cy="29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92" fill="norm" stroke="1" extrusionOk="0">
                  <a:moveTo>
                    <a:pt x="21415" y="1249"/>
                  </a:moveTo>
                  <a:cubicBezTo>
                    <a:pt x="19942" y="665"/>
                    <a:pt x="18470" y="81"/>
                    <a:pt x="16506" y="8"/>
                  </a:cubicBezTo>
                  <a:cubicBezTo>
                    <a:pt x="14542" y="-65"/>
                    <a:pt x="12088" y="373"/>
                    <a:pt x="9633" y="2124"/>
                  </a:cubicBezTo>
                  <a:cubicBezTo>
                    <a:pt x="7179" y="3876"/>
                    <a:pt x="4724" y="6940"/>
                    <a:pt x="3006" y="10078"/>
                  </a:cubicBezTo>
                  <a:cubicBezTo>
                    <a:pt x="1288" y="13216"/>
                    <a:pt x="306" y="16427"/>
                    <a:pt x="60" y="18397"/>
                  </a:cubicBezTo>
                  <a:cubicBezTo>
                    <a:pt x="-185" y="20367"/>
                    <a:pt x="306" y="21097"/>
                    <a:pt x="1779" y="21316"/>
                  </a:cubicBezTo>
                  <a:cubicBezTo>
                    <a:pt x="3251" y="21535"/>
                    <a:pt x="5706" y="21243"/>
                    <a:pt x="8160" y="2095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4" name="선"/>
            <p:cNvSpPr/>
            <p:nvPr/>
          </p:nvSpPr>
          <p:spPr>
            <a:xfrm>
              <a:off x="4696973" y="3448244"/>
              <a:ext cx="230856" cy="10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55" fill="norm" stroke="1" extrusionOk="0">
                  <a:moveTo>
                    <a:pt x="6317" y="0"/>
                  </a:moveTo>
                  <a:cubicBezTo>
                    <a:pt x="7056" y="1694"/>
                    <a:pt x="7794" y="3388"/>
                    <a:pt x="7794" y="6565"/>
                  </a:cubicBezTo>
                  <a:cubicBezTo>
                    <a:pt x="7794" y="9741"/>
                    <a:pt x="7056" y="14400"/>
                    <a:pt x="6225" y="17153"/>
                  </a:cubicBezTo>
                  <a:cubicBezTo>
                    <a:pt x="5394" y="19906"/>
                    <a:pt x="4471" y="20753"/>
                    <a:pt x="3548" y="21176"/>
                  </a:cubicBezTo>
                  <a:cubicBezTo>
                    <a:pt x="2625" y="21600"/>
                    <a:pt x="1702" y="21600"/>
                    <a:pt x="963" y="20753"/>
                  </a:cubicBezTo>
                  <a:cubicBezTo>
                    <a:pt x="225" y="19906"/>
                    <a:pt x="-329" y="18212"/>
                    <a:pt x="225" y="17153"/>
                  </a:cubicBezTo>
                  <a:cubicBezTo>
                    <a:pt x="779" y="16094"/>
                    <a:pt x="2440" y="15671"/>
                    <a:pt x="6133" y="15035"/>
                  </a:cubicBezTo>
                  <a:cubicBezTo>
                    <a:pt x="9825" y="14400"/>
                    <a:pt x="15548" y="13553"/>
                    <a:pt x="21271" y="127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선"/>
            <p:cNvSpPr/>
            <p:nvPr/>
          </p:nvSpPr>
          <p:spPr>
            <a:xfrm>
              <a:off x="4851913" y="3353541"/>
              <a:ext cx="138029" cy="24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01" fill="norm" stroke="1" extrusionOk="0">
                  <a:moveTo>
                    <a:pt x="6137" y="5713"/>
                  </a:moveTo>
                  <a:cubicBezTo>
                    <a:pt x="7680" y="8722"/>
                    <a:pt x="9223" y="11732"/>
                    <a:pt x="9686" y="14211"/>
                  </a:cubicBezTo>
                  <a:cubicBezTo>
                    <a:pt x="10148" y="16690"/>
                    <a:pt x="9531" y="18637"/>
                    <a:pt x="8451" y="19788"/>
                  </a:cubicBezTo>
                  <a:cubicBezTo>
                    <a:pt x="7371" y="20939"/>
                    <a:pt x="5828" y="21293"/>
                    <a:pt x="4286" y="21381"/>
                  </a:cubicBezTo>
                  <a:cubicBezTo>
                    <a:pt x="2743" y="21470"/>
                    <a:pt x="1200" y="21293"/>
                    <a:pt x="428" y="20231"/>
                  </a:cubicBezTo>
                  <a:cubicBezTo>
                    <a:pt x="-343" y="19168"/>
                    <a:pt x="-343" y="17221"/>
                    <a:pt x="2743" y="14299"/>
                  </a:cubicBezTo>
                  <a:cubicBezTo>
                    <a:pt x="5828" y="11378"/>
                    <a:pt x="12000" y="7483"/>
                    <a:pt x="15857" y="4916"/>
                  </a:cubicBezTo>
                  <a:cubicBezTo>
                    <a:pt x="19714" y="2349"/>
                    <a:pt x="21257" y="1109"/>
                    <a:pt x="21257" y="490"/>
                  </a:cubicBezTo>
                  <a:cubicBezTo>
                    <a:pt x="21257" y="-130"/>
                    <a:pt x="19714" y="-130"/>
                    <a:pt x="17246" y="313"/>
                  </a:cubicBezTo>
                  <a:cubicBezTo>
                    <a:pt x="14777" y="755"/>
                    <a:pt x="11383" y="1640"/>
                    <a:pt x="9531" y="2526"/>
                  </a:cubicBezTo>
                  <a:cubicBezTo>
                    <a:pt x="7680" y="3411"/>
                    <a:pt x="7371" y="4296"/>
                    <a:pt x="7063" y="518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6" name="선"/>
            <p:cNvSpPr/>
            <p:nvPr/>
          </p:nvSpPr>
          <p:spPr>
            <a:xfrm>
              <a:off x="5048046" y="3394146"/>
              <a:ext cx="102186" cy="13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3757"/>
                    <a:pt x="13129" y="7513"/>
                    <a:pt x="9529" y="11113"/>
                  </a:cubicBezTo>
                  <a:cubicBezTo>
                    <a:pt x="5929" y="14713"/>
                    <a:pt x="2965" y="1815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선"/>
            <p:cNvSpPr/>
            <p:nvPr/>
          </p:nvSpPr>
          <p:spPr>
            <a:xfrm>
              <a:off x="5078100" y="3430212"/>
              <a:ext cx="66121" cy="60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선"/>
            <p:cNvSpPr/>
            <p:nvPr/>
          </p:nvSpPr>
          <p:spPr>
            <a:xfrm>
              <a:off x="5207284" y="3401049"/>
              <a:ext cx="225460" cy="13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61" fill="norm" stroke="1" extrusionOk="0">
                  <a:moveTo>
                    <a:pt x="6599" y="1765"/>
                  </a:moveTo>
                  <a:cubicBezTo>
                    <a:pt x="7555" y="812"/>
                    <a:pt x="8511" y="-141"/>
                    <a:pt x="9275" y="18"/>
                  </a:cubicBezTo>
                  <a:cubicBezTo>
                    <a:pt x="10040" y="177"/>
                    <a:pt x="10613" y="1447"/>
                    <a:pt x="10518" y="4465"/>
                  </a:cubicBezTo>
                  <a:cubicBezTo>
                    <a:pt x="10422" y="7483"/>
                    <a:pt x="9658" y="12247"/>
                    <a:pt x="8224" y="15424"/>
                  </a:cubicBezTo>
                  <a:cubicBezTo>
                    <a:pt x="6790" y="18600"/>
                    <a:pt x="4688" y="20188"/>
                    <a:pt x="2967" y="20824"/>
                  </a:cubicBezTo>
                  <a:cubicBezTo>
                    <a:pt x="1247" y="21459"/>
                    <a:pt x="-91" y="21141"/>
                    <a:pt x="5" y="20347"/>
                  </a:cubicBezTo>
                  <a:cubicBezTo>
                    <a:pt x="100" y="19553"/>
                    <a:pt x="1629" y="18283"/>
                    <a:pt x="5452" y="17171"/>
                  </a:cubicBezTo>
                  <a:cubicBezTo>
                    <a:pt x="9275" y="16059"/>
                    <a:pt x="15392" y="15106"/>
                    <a:pt x="21509" y="141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선"/>
            <p:cNvSpPr/>
            <p:nvPr/>
          </p:nvSpPr>
          <p:spPr>
            <a:xfrm>
              <a:off x="5361113" y="3313955"/>
              <a:ext cx="160181" cy="25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7" h="21243" fill="norm" stroke="1" extrusionOk="0">
                  <a:moveTo>
                    <a:pt x="13050" y="5115"/>
                  </a:moveTo>
                  <a:cubicBezTo>
                    <a:pt x="12535" y="8908"/>
                    <a:pt x="12021" y="12700"/>
                    <a:pt x="10607" y="15421"/>
                  </a:cubicBezTo>
                  <a:cubicBezTo>
                    <a:pt x="9193" y="18141"/>
                    <a:pt x="6878" y="19790"/>
                    <a:pt x="5078" y="20615"/>
                  </a:cubicBezTo>
                  <a:cubicBezTo>
                    <a:pt x="3278" y="21439"/>
                    <a:pt x="1993" y="21439"/>
                    <a:pt x="964" y="20697"/>
                  </a:cubicBezTo>
                  <a:cubicBezTo>
                    <a:pt x="-65" y="19955"/>
                    <a:pt x="-836" y="18471"/>
                    <a:pt x="1735" y="15668"/>
                  </a:cubicBezTo>
                  <a:cubicBezTo>
                    <a:pt x="4307" y="12865"/>
                    <a:pt x="10221" y="8743"/>
                    <a:pt x="13693" y="6352"/>
                  </a:cubicBezTo>
                  <a:cubicBezTo>
                    <a:pt x="17164" y="3961"/>
                    <a:pt x="18193" y="3302"/>
                    <a:pt x="19093" y="2477"/>
                  </a:cubicBezTo>
                  <a:cubicBezTo>
                    <a:pt x="19993" y="1653"/>
                    <a:pt x="20764" y="663"/>
                    <a:pt x="20507" y="251"/>
                  </a:cubicBezTo>
                  <a:cubicBezTo>
                    <a:pt x="20250" y="-161"/>
                    <a:pt x="18964" y="4"/>
                    <a:pt x="17678" y="251"/>
                  </a:cubicBezTo>
                  <a:cubicBezTo>
                    <a:pt x="16393" y="499"/>
                    <a:pt x="15107" y="828"/>
                    <a:pt x="13050" y="1405"/>
                  </a:cubicBezTo>
                  <a:cubicBezTo>
                    <a:pt x="10993" y="1983"/>
                    <a:pt x="8164" y="2807"/>
                    <a:pt x="7393" y="3219"/>
                  </a:cubicBezTo>
                  <a:cubicBezTo>
                    <a:pt x="6621" y="3631"/>
                    <a:pt x="7907" y="3631"/>
                    <a:pt x="9193" y="363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선"/>
            <p:cNvSpPr/>
            <p:nvPr/>
          </p:nvSpPr>
          <p:spPr>
            <a:xfrm>
              <a:off x="5540939" y="3261907"/>
              <a:ext cx="70547" cy="40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21600" fill="norm" stroke="1" extrusionOk="0">
                  <a:moveTo>
                    <a:pt x="10508" y="0"/>
                  </a:moveTo>
                  <a:cubicBezTo>
                    <a:pt x="13427" y="212"/>
                    <a:pt x="16346" y="424"/>
                    <a:pt x="18389" y="1959"/>
                  </a:cubicBezTo>
                  <a:cubicBezTo>
                    <a:pt x="20432" y="3494"/>
                    <a:pt x="21600" y="6353"/>
                    <a:pt x="19265" y="9582"/>
                  </a:cubicBezTo>
                  <a:cubicBezTo>
                    <a:pt x="16930" y="12812"/>
                    <a:pt x="11092" y="16412"/>
                    <a:pt x="7297" y="18476"/>
                  </a:cubicBezTo>
                  <a:cubicBezTo>
                    <a:pt x="3503" y="20541"/>
                    <a:pt x="1751" y="2107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선"/>
            <p:cNvSpPr/>
            <p:nvPr/>
          </p:nvSpPr>
          <p:spPr>
            <a:xfrm>
              <a:off x="3346966" y="1288030"/>
              <a:ext cx="294534" cy="24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3309"/>
                  </a:moveTo>
                  <a:cubicBezTo>
                    <a:pt x="882" y="3309"/>
                    <a:pt x="1763" y="3309"/>
                    <a:pt x="2645" y="4951"/>
                  </a:cubicBezTo>
                  <a:cubicBezTo>
                    <a:pt x="3527" y="6592"/>
                    <a:pt x="4408" y="9875"/>
                    <a:pt x="4849" y="12554"/>
                  </a:cubicBezTo>
                  <a:cubicBezTo>
                    <a:pt x="5290" y="15232"/>
                    <a:pt x="5290" y="17306"/>
                    <a:pt x="4922" y="18861"/>
                  </a:cubicBezTo>
                  <a:cubicBezTo>
                    <a:pt x="4555" y="20416"/>
                    <a:pt x="3820" y="21453"/>
                    <a:pt x="3380" y="21453"/>
                  </a:cubicBezTo>
                  <a:cubicBezTo>
                    <a:pt x="2939" y="21453"/>
                    <a:pt x="2792" y="20416"/>
                    <a:pt x="3086" y="17911"/>
                  </a:cubicBezTo>
                  <a:cubicBezTo>
                    <a:pt x="3380" y="15405"/>
                    <a:pt x="4114" y="11431"/>
                    <a:pt x="5069" y="8407"/>
                  </a:cubicBezTo>
                  <a:cubicBezTo>
                    <a:pt x="6024" y="5383"/>
                    <a:pt x="7200" y="3309"/>
                    <a:pt x="8155" y="1927"/>
                  </a:cubicBezTo>
                  <a:cubicBezTo>
                    <a:pt x="9110" y="544"/>
                    <a:pt x="9845" y="-147"/>
                    <a:pt x="10433" y="26"/>
                  </a:cubicBezTo>
                  <a:cubicBezTo>
                    <a:pt x="11020" y="199"/>
                    <a:pt x="11461" y="1235"/>
                    <a:pt x="11608" y="4087"/>
                  </a:cubicBezTo>
                  <a:cubicBezTo>
                    <a:pt x="11755" y="6938"/>
                    <a:pt x="11608" y="11603"/>
                    <a:pt x="11461" y="14455"/>
                  </a:cubicBezTo>
                  <a:cubicBezTo>
                    <a:pt x="11314" y="17306"/>
                    <a:pt x="11167" y="18343"/>
                    <a:pt x="11241" y="18429"/>
                  </a:cubicBezTo>
                  <a:cubicBezTo>
                    <a:pt x="11314" y="18515"/>
                    <a:pt x="11608" y="17651"/>
                    <a:pt x="12563" y="15405"/>
                  </a:cubicBezTo>
                  <a:cubicBezTo>
                    <a:pt x="13518" y="13159"/>
                    <a:pt x="15135" y="9530"/>
                    <a:pt x="16163" y="7370"/>
                  </a:cubicBezTo>
                  <a:cubicBezTo>
                    <a:pt x="17192" y="5210"/>
                    <a:pt x="17633" y="4519"/>
                    <a:pt x="17706" y="4778"/>
                  </a:cubicBezTo>
                  <a:cubicBezTo>
                    <a:pt x="17780" y="5037"/>
                    <a:pt x="17486" y="6247"/>
                    <a:pt x="17265" y="8320"/>
                  </a:cubicBezTo>
                  <a:cubicBezTo>
                    <a:pt x="17045" y="10394"/>
                    <a:pt x="16898" y="13331"/>
                    <a:pt x="16898" y="15319"/>
                  </a:cubicBezTo>
                  <a:cubicBezTo>
                    <a:pt x="16898" y="17306"/>
                    <a:pt x="17045" y="18343"/>
                    <a:pt x="17853" y="18861"/>
                  </a:cubicBezTo>
                  <a:cubicBezTo>
                    <a:pt x="18661" y="19379"/>
                    <a:pt x="20131" y="19379"/>
                    <a:pt x="21600" y="193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2" name="선"/>
            <p:cNvSpPr/>
            <p:nvPr/>
          </p:nvSpPr>
          <p:spPr>
            <a:xfrm>
              <a:off x="3641499" y="1392521"/>
              <a:ext cx="125728" cy="8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0536" fill="norm" stroke="1" extrusionOk="0">
                  <a:moveTo>
                    <a:pt x="997" y="0"/>
                  </a:moveTo>
                  <a:cubicBezTo>
                    <a:pt x="333" y="2455"/>
                    <a:pt x="-332" y="4909"/>
                    <a:pt x="1163" y="8836"/>
                  </a:cubicBezTo>
                  <a:cubicBezTo>
                    <a:pt x="2659" y="12764"/>
                    <a:pt x="6314" y="18164"/>
                    <a:pt x="9803" y="19882"/>
                  </a:cubicBezTo>
                  <a:cubicBezTo>
                    <a:pt x="13293" y="21600"/>
                    <a:pt x="16616" y="19636"/>
                    <a:pt x="18610" y="17427"/>
                  </a:cubicBezTo>
                  <a:cubicBezTo>
                    <a:pt x="20603" y="15218"/>
                    <a:pt x="21268" y="12764"/>
                    <a:pt x="20603" y="11045"/>
                  </a:cubicBezTo>
                  <a:cubicBezTo>
                    <a:pt x="19939" y="9327"/>
                    <a:pt x="17945" y="8345"/>
                    <a:pt x="14290" y="7364"/>
                  </a:cubicBezTo>
                  <a:cubicBezTo>
                    <a:pt x="10634" y="6382"/>
                    <a:pt x="5317" y="5400"/>
                    <a:pt x="0" y="44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선"/>
            <p:cNvSpPr/>
            <p:nvPr/>
          </p:nvSpPr>
          <p:spPr>
            <a:xfrm>
              <a:off x="3716389" y="1230227"/>
              <a:ext cx="225655" cy="265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94" fill="norm" stroke="1" extrusionOk="0">
                  <a:moveTo>
                    <a:pt x="12926" y="0"/>
                  </a:moveTo>
                  <a:cubicBezTo>
                    <a:pt x="13117" y="6125"/>
                    <a:pt x="13308" y="12251"/>
                    <a:pt x="13404" y="15716"/>
                  </a:cubicBezTo>
                  <a:cubicBezTo>
                    <a:pt x="13500" y="19182"/>
                    <a:pt x="13500" y="19988"/>
                    <a:pt x="13404" y="19988"/>
                  </a:cubicBezTo>
                  <a:cubicBezTo>
                    <a:pt x="13308" y="19988"/>
                    <a:pt x="13117" y="19182"/>
                    <a:pt x="12066" y="18054"/>
                  </a:cubicBezTo>
                  <a:cubicBezTo>
                    <a:pt x="11015" y="16925"/>
                    <a:pt x="9103" y="15475"/>
                    <a:pt x="7096" y="15072"/>
                  </a:cubicBezTo>
                  <a:cubicBezTo>
                    <a:pt x="5089" y="14669"/>
                    <a:pt x="2986" y="15313"/>
                    <a:pt x="1744" y="16119"/>
                  </a:cubicBezTo>
                  <a:cubicBezTo>
                    <a:pt x="501" y="16925"/>
                    <a:pt x="119" y="17893"/>
                    <a:pt x="24" y="18779"/>
                  </a:cubicBezTo>
                  <a:cubicBezTo>
                    <a:pt x="-72" y="19666"/>
                    <a:pt x="119" y="20472"/>
                    <a:pt x="693" y="20955"/>
                  </a:cubicBezTo>
                  <a:cubicBezTo>
                    <a:pt x="1266" y="21439"/>
                    <a:pt x="2222" y="21600"/>
                    <a:pt x="5758" y="21036"/>
                  </a:cubicBezTo>
                  <a:cubicBezTo>
                    <a:pt x="9294" y="20472"/>
                    <a:pt x="15411" y="19182"/>
                    <a:pt x="21528" y="178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선"/>
            <p:cNvSpPr/>
            <p:nvPr/>
          </p:nvSpPr>
          <p:spPr>
            <a:xfrm>
              <a:off x="3879792" y="1285908"/>
              <a:ext cx="344764" cy="201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33" fill="norm" stroke="1" extrusionOk="0">
                  <a:moveTo>
                    <a:pt x="134" y="16351"/>
                  </a:moveTo>
                  <a:cubicBezTo>
                    <a:pt x="9" y="17621"/>
                    <a:pt x="-116" y="18892"/>
                    <a:pt x="196" y="19421"/>
                  </a:cubicBezTo>
                  <a:cubicBezTo>
                    <a:pt x="508" y="19951"/>
                    <a:pt x="1257" y="19739"/>
                    <a:pt x="2756" y="18151"/>
                  </a:cubicBezTo>
                  <a:cubicBezTo>
                    <a:pt x="4254" y="16562"/>
                    <a:pt x="6501" y="13598"/>
                    <a:pt x="7750" y="11480"/>
                  </a:cubicBezTo>
                  <a:cubicBezTo>
                    <a:pt x="8998" y="9362"/>
                    <a:pt x="9248" y="8092"/>
                    <a:pt x="8874" y="7245"/>
                  </a:cubicBezTo>
                  <a:cubicBezTo>
                    <a:pt x="8499" y="6398"/>
                    <a:pt x="7500" y="5974"/>
                    <a:pt x="6314" y="7351"/>
                  </a:cubicBezTo>
                  <a:cubicBezTo>
                    <a:pt x="5128" y="8727"/>
                    <a:pt x="3755" y="11904"/>
                    <a:pt x="3005" y="14127"/>
                  </a:cubicBezTo>
                  <a:cubicBezTo>
                    <a:pt x="2256" y="16351"/>
                    <a:pt x="2131" y="17621"/>
                    <a:pt x="2568" y="18892"/>
                  </a:cubicBezTo>
                  <a:cubicBezTo>
                    <a:pt x="3005" y="20162"/>
                    <a:pt x="4004" y="21433"/>
                    <a:pt x="5939" y="21327"/>
                  </a:cubicBezTo>
                  <a:cubicBezTo>
                    <a:pt x="7875" y="21221"/>
                    <a:pt x="10746" y="19739"/>
                    <a:pt x="13119" y="17092"/>
                  </a:cubicBezTo>
                  <a:cubicBezTo>
                    <a:pt x="15491" y="14445"/>
                    <a:pt x="17364" y="10633"/>
                    <a:pt x="18238" y="7880"/>
                  </a:cubicBezTo>
                  <a:cubicBezTo>
                    <a:pt x="19112" y="5127"/>
                    <a:pt x="18987" y="3433"/>
                    <a:pt x="18612" y="2268"/>
                  </a:cubicBezTo>
                  <a:cubicBezTo>
                    <a:pt x="18238" y="1104"/>
                    <a:pt x="17613" y="468"/>
                    <a:pt x="16864" y="151"/>
                  </a:cubicBezTo>
                  <a:cubicBezTo>
                    <a:pt x="16115" y="-167"/>
                    <a:pt x="15241" y="-167"/>
                    <a:pt x="14242" y="2057"/>
                  </a:cubicBezTo>
                  <a:cubicBezTo>
                    <a:pt x="13244" y="4280"/>
                    <a:pt x="12120" y="8727"/>
                    <a:pt x="11683" y="12115"/>
                  </a:cubicBezTo>
                  <a:cubicBezTo>
                    <a:pt x="11246" y="15504"/>
                    <a:pt x="11496" y="17833"/>
                    <a:pt x="13244" y="18892"/>
                  </a:cubicBezTo>
                  <a:cubicBezTo>
                    <a:pt x="14992" y="19951"/>
                    <a:pt x="18238" y="19739"/>
                    <a:pt x="21484" y="195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선"/>
            <p:cNvSpPr/>
            <p:nvPr/>
          </p:nvSpPr>
          <p:spPr>
            <a:xfrm>
              <a:off x="4284029" y="1458641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선"/>
            <p:cNvSpPr/>
            <p:nvPr/>
          </p:nvSpPr>
          <p:spPr>
            <a:xfrm>
              <a:off x="4296685" y="1188151"/>
              <a:ext cx="126230" cy="27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4160"/>
                    <a:pt x="3429" y="8320"/>
                    <a:pt x="4629" y="11600"/>
                  </a:cubicBezTo>
                  <a:cubicBezTo>
                    <a:pt x="5829" y="14880"/>
                    <a:pt x="6514" y="17280"/>
                    <a:pt x="6343" y="18960"/>
                  </a:cubicBezTo>
                  <a:cubicBezTo>
                    <a:pt x="6171" y="20640"/>
                    <a:pt x="5143" y="21600"/>
                    <a:pt x="4800" y="21600"/>
                  </a:cubicBezTo>
                  <a:cubicBezTo>
                    <a:pt x="4457" y="21600"/>
                    <a:pt x="4800" y="20640"/>
                    <a:pt x="6857" y="19040"/>
                  </a:cubicBezTo>
                  <a:cubicBezTo>
                    <a:pt x="8914" y="17440"/>
                    <a:pt x="12686" y="15200"/>
                    <a:pt x="15257" y="13840"/>
                  </a:cubicBezTo>
                  <a:cubicBezTo>
                    <a:pt x="17829" y="12480"/>
                    <a:pt x="19200" y="12000"/>
                    <a:pt x="20057" y="12240"/>
                  </a:cubicBezTo>
                  <a:cubicBezTo>
                    <a:pt x="20914" y="12480"/>
                    <a:pt x="21257" y="13440"/>
                    <a:pt x="21086" y="14640"/>
                  </a:cubicBezTo>
                  <a:cubicBezTo>
                    <a:pt x="20914" y="15840"/>
                    <a:pt x="20229" y="17280"/>
                    <a:pt x="19543" y="18480"/>
                  </a:cubicBezTo>
                  <a:cubicBezTo>
                    <a:pt x="18857" y="19680"/>
                    <a:pt x="18171" y="20640"/>
                    <a:pt x="18514" y="20880"/>
                  </a:cubicBezTo>
                  <a:cubicBezTo>
                    <a:pt x="18857" y="21120"/>
                    <a:pt x="20229" y="2064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7" name="선"/>
            <p:cNvSpPr/>
            <p:nvPr/>
          </p:nvSpPr>
          <p:spPr>
            <a:xfrm>
              <a:off x="4422914" y="1314380"/>
              <a:ext cx="132240" cy="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8" name="선"/>
            <p:cNvSpPr/>
            <p:nvPr/>
          </p:nvSpPr>
          <p:spPr>
            <a:xfrm>
              <a:off x="4424540" y="1212195"/>
              <a:ext cx="175780" cy="255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523" fill="norm" stroke="1" extrusionOk="0">
                  <a:moveTo>
                    <a:pt x="8540" y="0"/>
                  </a:moveTo>
                  <a:cubicBezTo>
                    <a:pt x="6113" y="4050"/>
                    <a:pt x="3686" y="8100"/>
                    <a:pt x="2109" y="10716"/>
                  </a:cubicBezTo>
                  <a:cubicBezTo>
                    <a:pt x="531" y="13331"/>
                    <a:pt x="-197" y="14513"/>
                    <a:pt x="46" y="15103"/>
                  </a:cubicBezTo>
                  <a:cubicBezTo>
                    <a:pt x="288" y="15694"/>
                    <a:pt x="1502" y="15694"/>
                    <a:pt x="4778" y="15609"/>
                  </a:cubicBezTo>
                  <a:cubicBezTo>
                    <a:pt x="8055" y="15525"/>
                    <a:pt x="13394" y="15356"/>
                    <a:pt x="16670" y="15609"/>
                  </a:cubicBezTo>
                  <a:cubicBezTo>
                    <a:pt x="19947" y="15863"/>
                    <a:pt x="21160" y="16538"/>
                    <a:pt x="21282" y="17297"/>
                  </a:cubicBezTo>
                  <a:cubicBezTo>
                    <a:pt x="21403" y="18056"/>
                    <a:pt x="20432" y="18900"/>
                    <a:pt x="18733" y="19744"/>
                  </a:cubicBezTo>
                  <a:cubicBezTo>
                    <a:pt x="17034" y="20588"/>
                    <a:pt x="14608" y="21431"/>
                    <a:pt x="12302" y="21516"/>
                  </a:cubicBezTo>
                  <a:cubicBezTo>
                    <a:pt x="9996" y="21600"/>
                    <a:pt x="7812" y="20925"/>
                    <a:pt x="5628" y="202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선"/>
            <p:cNvSpPr/>
            <p:nvPr/>
          </p:nvSpPr>
          <p:spPr>
            <a:xfrm>
              <a:off x="816382" y="1079955"/>
              <a:ext cx="407974" cy="2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0" y="0"/>
                  </a:moveTo>
                  <a:cubicBezTo>
                    <a:pt x="3582" y="3221"/>
                    <a:pt x="7165" y="6442"/>
                    <a:pt x="10431" y="9189"/>
                  </a:cubicBezTo>
                  <a:cubicBezTo>
                    <a:pt x="13698" y="11937"/>
                    <a:pt x="16648" y="14211"/>
                    <a:pt x="18386" y="15537"/>
                  </a:cubicBezTo>
                  <a:cubicBezTo>
                    <a:pt x="20125" y="16863"/>
                    <a:pt x="20652" y="17242"/>
                    <a:pt x="21020" y="17905"/>
                  </a:cubicBezTo>
                  <a:cubicBezTo>
                    <a:pt x="21389" y="18568"/>
                    <a:pt x="21600" y="19516"/>
                    <a:pt x="21337" y="20179"/>
                  </a:cubicBezTo>
                  <a:cubicBezTo>
                    <a:pt x="21073" y="20842"/>
                    <a:pt x="20336" y="21221"/>
                    <a:pt x="1959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선"/>
            <p:cNvSpPr/>
            <p:nvPr/>
          </p:nvSpPr>
          <p:spPr>
            <a:xfrm>
              <a:off x="750263" y="1338423"/>
              <a:ext cx="471163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0" y="0"/>
                  </a:moveTo>
                  <a:cubicBezTo>
                    <a:pt x="1190" y="2400"/>
                    <a:pt x="2380" y="4800"/>
                    <a:pt x="4851" y="6000"/>
                  </a:cubicBezTo>
                  <a:cubicBezTo>
                    <a:pt x="7322" y="7200"/>
                    <a:pt x="11075" y="7200"/>
                    <a:pt x="13866" y="8400"/>
                  </a:cubicBezTo>
                  <a:cubicBezTo>
                    <a:pt x="16658" y="9600"/>
                    <a:pt x="18488" y="12000"/>
                    <a:pt x="19632" y="13800"/>
                  </a:cubicBezTo>
                  <a:cubicBezTo>
                    <a:pt x="20776" y="15600"/>
                    <a:pt x="21234" y="16800"/>
                    <a:pt x="21417" y="18000"/>
                  </a:cubicBezTo>
                  <a:cubicBezTo>
                    <a:pt x="21600" y="19200"/>
                    <a:pt x="21508" y="20400"/>
                    <a:pt x="2141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선"/>
            <p:cNvSpPr/>
            <p:nvPr/>
          </p:nvSpPr>
          <p:spPr>
            <a:xfrm>
              <a:off x="714198" y="1846258"/>
              <a:ext cx="457971" cy="4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53" fill="norm" stroke="1" extrusionOk="0">
                  <a:moveTo>
                    <a:pt x="0" y="21553"/>
                  </a:moveTo>
                  <a:cubicBezTo>
                    <a:pt x="2547" y="19108"/>
                    <a:pt x="5093" y="16662"/>
                    <a:pt x="7829" y="14013"/>
                  </a:cubicBezTo>
                  <a:cubicBezTo>
                    <a:pt x="10564" y="11364"/>
                    <a:pt x="13488" y="8512"/>
                    <a:pt x="15752" y="6321"/>
                  </a:cubicBezTo>
                  <a:cubicBezTo>
                    <a:pt x="18016" y="4130"/>
                    <a:pt x="19619" y="2602"/>
                    <a:pt x="20515" y="1583"/>
                  </a:cubicBezTo>
                  <a:cubicBezTo>
                    <a:pt x="21411" y="564"/>
                    <a:pt x="21600" y="55"/>
                    <a:pt x="21553" y="4"/>
                  </a:cubicBezTo>
                  <a:cubicBezTo>
                    <a:pt x="21506" y="-47"/>
                    <a:pt x="21223" y="361"/>
                    <a:pt x="20940" y="768"/>
                  </a:cubicBezTo>
                  <a:cubicBezTo>
                    <a:pt x="20657" y="1176"/>
                    <a:pt x="20374" y="1583"/>
                    <a:pt x="20091" y="19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2" name="선"/>
            <p:cNvSpPr/>
            <p:nvPr/>
          </p:nvSpPr>
          <p:spPr>
            <a:xfrm>
              <a:off x="744252" y="2089784"/>
              <a:ext cx="420762" cy="52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8869"/>
                    <a:pt x="5143" y="16138"/>
                    <a:pt x="7766" y="13572"/>
                  </a:cubicBezTo>
                  <a:cubicBezTo>
                    <a:pt x="10389" y="11007"/>
                    <a:pt x="13063" y="8607"/>
                    <a:pt x="15171" y="6497"/>
                  </a:cubicBezTo>
                  <a:cubicBezTo>
                    <a:pt x="17280" y="4386"/>
                    <a:pt x="18823" y="2566"/>
                    <a:pt x="19800" y="1531"/>
                  </a:cubicBezTo>
                  <a:cubicBezTo>
                    <a:pt x="20777" y="497"/>
                    <a:pt x="21189" y="24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선"/>
            <p:cNvSpPr/>
            <p:nvPr/>
          </p:nvSpPr>
          <p:spPr>
            <a:xfrm>
              <a:off x="2451344" y="1105000"/>
              <a:ext cx="534969" cy="5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2670" y="17200"/>
                    <a:pt x="5339" y="13200"/>
                    <a:pt x="8130" y="9600"/>
                  </a:cubicBezTo>
                  <a:cubicBezTo>
                    <a:pt x="10921" y="6000"/>
                    <a:pt x="13834" y="2800"/>
                    <a:pt x="15978" y="1200"/>
                  </a:cubicBezTo>
                  <a:cubicBezTo>
                    <a:pt x="18121" y="-400"/>
                    <a:pt x="19497" y="-400"/>
                    <a:pt x="20306" y="1200"/>
                  </a:cubicBezTo>
                  <a:cubicBezTo>
                    <a:pt x="21115" y="2800"/>
                    <a:pt x="21357" y="6000"/>
                    <a:pt x="21600" y="92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선"/>
            <p:cNvSpPr/>
            <p:nvPr/>
          </p:nvSpPr>
          <p:spPr>
            <a:xfrm>
              <a:off x="2409267" y="1206184"/>
              <a:ext cx="607269" cy="18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fill="norm" stroke="1" extrusionOk="0">
                  <a:moveTo>
                    <a:pt x="0" y="0"/>
                  </a:moveTo>
                  <a:cubicBezTo>
                    <a:pt x="2842" y="2640"/>
                    <a:pt x="5684" y="5280"/>
                    <a:pt x="8420" y="7920"/>
                  </a:cubicBezTo>
                  <a:cubicBezTo>
                    <a:pt x="11155" y="10560"/>
                    <a:pt x="13784" y="13200"/>
                    <a:pt x="15774" y="15120"/>
                  </a:cubicBezTo>
                  <a:cubicBezTo>
                    <a:pt x="17763" y="17040"/>
                    <a:pt x="19113" y="18240"/>
                    <a:pt x="20072" y="19080"/>
                  </a:cubicBezTo>
                  <a:cubicBezTo>
                    <a:pt x="21032" y="19920"/>
                    <a:pt x="21600" y="20400"/>
                    <a:pt x="21529" y="20760"/>
                  </a:cubicBezTo>
                  <a:cubicBezTo>
                    <a:pt x="21458" y="21120"/>
                    <a:pt x="20747" y="21360"/>
                    <a:pt x="2003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선"/>
            <p:cNvSpPr/>
            <p:nvPr/>
          </p:nvSpPr>
          <p:spPr>
            <a:xfrm>
              <a:off x="2481398" y="1314380"/>
              <a:ext cx="544270" cy="30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80" fill="norm" stroke="1" extrusionOk="0">
                  <a:moveTo>
                    <a:pt x="0" y="0"/>
                  </a:moveTo>
                  <a:cubicBezTo>
                    <a:pt x="2136" y="2274"/>
                    <a:pt x="4273" y="4547"/>
                    <a:pt x="6527" y="6750"/>
                  </a:cubicBezTo>
                  <a:cubicBezTo>
                    <a:pt x="8782" y="8953"/>
                    <a:pt x="11156" y="11084"/>
                    <a:pt x="13451" y="12932"/>
                  </a:cubicBezTo>
                  <a:cubicBezTo>
                    <a:pt x="15745" y="14779"/>
                    <a:pt x="17960" y="16342"/>
                    <a:pt x="19226" y="17408"/>
                  </a:cubicBezTo>
                  <a:cubicBezTo>
                    <a:pt x="20492" y="18474"/>
                    <a:pt x="20809" y="19042"/>
                    <a:pt x="21086" y="19682"/>
                  </a:cubicBezTo>
                  <a:cubicBezTo>
                    <a:pt x="21363" y="20321"/>
                    <a:pt x="21600" y="21032"/>
                    <a:pt x="21442" y="21316"/>
                  </a:cubicBezTo>
                  <a:cubicBezTo>
                    <a:pt x="21284" y="21600"/>
                    <a:pt x="20730" y="21458"/>
                    <a:pt x="20176" y="2131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6" name="선"/>
            <p:cNvSpPr/>
            <p:nvPr/>
          </p:nvSpPr>
          <p:spPr>
            <a:xfrm>
              <a:off x="2589594" y="1571700"/>
              <a:ext cx="348632" cy="18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21499"/>
                  </a:moveTo>
                  <a:cubicBezTo>
                    <a:pt x="3476" y="17226"/>
                    <a:pt x="6952" y="12954"/>
                    <a:pt x="9993" y="9512"/>
                  </a:cubicBezTo>
                  <a:cubicBezTo>
                    <a:pt x="13034" y="6070"/>
                    <a:pt x="15641" y="3459"/>
                    <a:pt x="17255" y="1917"/>
                  </a:cubicBezTo>
                  <a:cubicBezTo>
                    <a:pt x="18869" y="374"/>
                    <a:pt x="19490" y="-101"/>
                    <a:pt x="20048" y="18"/>
                  </a:cubicBezTo>
                  <a:cubicBezTo>
                    <a:pt x="20607" y="136"/>
                    <a:pt x="21103" y="848"/>
                    <a:pt x="21600" y="156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선"/>
            <p:cNvSpPr/>
            <p:nvPr/>
          </p:nvSpPr>
          <p:spPr>
            <a:xfrm>
              <a:off x="2577572" y="1765196"/>
              <a:ext cx="408741" cy="2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9" y="18926"/>
                    <a:pt x="4659" y="16251"/>
                    <a:pt x="7200" y="13577"/>
                  </a:cubicBezTo>
                  <a:cubicBezTo>
                    <a:pt x="9741" y="10903"/>
                    <a:pt x="12494" y="8229"/>
                    <a:pt x="14929" y="5966"/>
                  </a:cubicBezTo>
                  <a:cubicBezTo>
                    <a:pt x="17365" y="3703"/>
                    <a:pt x="19482" y="185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선"/>
            <p:cNvSpPr/>
            <p:nvPr/>
          </p:nvSpPr>
          <p:spPr>
            <a:xfrm>
              <a:off x="2727844" y="1939512"/>
              <a:ext cx="294219" cy="1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600" fill="norm" stroke="1" extrusionOk="0">
                  <a:moveTo>
                    <a:pt x="0" y="21600"/>
                  </a:moveTo>
                  <a:cubicBezTo>
                    <a:pt x="4204" y="17040"/>
                    <a:pt x="8408" y="12480"/>
                    <a:pt x="11307" y="9360"/>
                  </a:cubicBezTo>
                  <a:cubicBezTo>
                    <a:pt x="14207" y="6240"/>
                    <a:pt x="15801" y="4560"/>
                    <a:pt x="17396" y="3000"/>
                  </a:cubicBezTo>
                  <a:cubicBezTo>
                    <a:pt x="18991" y="1440"/>
                    <a:pt x="20585" y="0"/>
                    <a:pt x="21093" y="0"/>
                  </a:cubicBezTo>
                  <a:cubicBezTo>
                    <a:pt x="21600" y="0"/>
                    <a:pt x="21020" y="1440"/>
                    <a:pt x="20440" y="288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선"/>
            <p:cNvSpPr/>
            <p:nvPr/>
          </p:nvSpPr>
          <p:spPr>
            <a:xfrm>
              <a:off x="4687393" y="743345"/>
              <a:ext cx="342621" cy="48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74" y="2160"/>
                    <a:pt x="16547" y="4320"/>
                    <a:pt x="13832" y="6750"/>
                  </a:cubicBezTo>
                  <a:cubicBezTo>
                    <a:pt x="11116" y="9180"/>
                    <a:pt x="8211" y="11880"/>
                    <a:pt x="6316" y="14040"/>
                  </a:cubicBezTo>
                  <a:cubicBezTo>
                    <a:pt x="4421" y="16200"/>
                    <a:pt x="3537" y="17820"/>
                    <a:pt x="2653" y="18990"/>
                  </a:cubicBezTo>
                  <a:cubicBezTo>
                    <a:pt x="1768" y="20160"/>
                    <a:pt x="884" y="208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선"/>
            <p:cNvSpPr/>
            <p:nvPr/>
          </p:nvSpPr>
          <p:spPr>
            <a:xfrm>
              <a:off x="4687393" y="983781"/>
              <a:ext cx="312567" cy="25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62" y="3771"/>
                    <a:pt x="14123" y="7543"/>
                    <a:pt x="10523" y="11143"/>
                  </a:cubicBezTo>
                  <a:cubicBezTo>
                    <a:pt x="6923" y="14743"/>
                    <a:pt x="3462" y="1817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선"/>
            <p:cNvSpPr/>
            <p:nvPr/>
          </p:nvSpPr>
          <p:spPr>
            <a:xfrm>
              <a:off x="4729469" y="1164108"/>
              <a:ext cx="276502" cy="9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04" y="3840"/>
                    <a:pt x="12209" y="7680"/>
                    <a:pt x="8609" y="11280"/>
                  </a:cubicBezTo>
                  <a:cubicBezTo>
                    <a:pt x="5009" y="14880"/>
                    <a:pt x="2504" y="1824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선"/>
            <p:cNvSpPr/>
            <p:nvPr/>
          </p:nvSpPr>
          <p:spPr>
            <a:xfrm>
              <a:off x="4699415" y="1560826"/>
              <a:ext cx="321850" cy="362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00" fill="norm" stroke="1" extrusionOk="0">
                  <a:moveTo>
                    <a:pt x="0" y="0"/>
                  </a:moveTo>
                  <a:cubicBezTo>
                    <a:pt x="2952" y="2967"/>
                    <a:pt x="5903" y="5934"/>
                    <a:pt x="9123" y="9020"/>
                  </a:cubicBezTo>
                  <a:cubicBezTo>
                    <a:pt x="12343" y="12105"/>
                    <a:pt x="15831" y="15310"/>
                    <a:pt x="17843" y="17149"/>
                  </a:cubicBezTo>
                  <a:cubicBezTo>
                    <a:pt x="19856" y="18989"/>
                    <a:pt x="20393" y="19464"/>
                    <a:pt x="20795" y="19998"/>
                  </a:cubicBezTo>
                  <a:cubicBezTo>
                    <a:pt x="21198" y="20532"/>
                    <a:pt x="21466" y="21125"/>
                    <a:pt x="21533" y="21363"/>
                  </a:cubicBezTo>
                  <a:cubicBezTo>
                    <a:pt x="21600" y="21600"/>
                    <a:pt x="21466" y="21481"/>
                    <a:pt x="21332" y="2136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" name="선"/>
            <p:cNvSpPr/>
            <p:nvPr/>
          </p:nvSpPr>
          <p:spPr>
            <a:xfrm>
              <a:off x="4693404" y="1663011"/>
              <a:ext cx="324588" cy="565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1302"/>
                    <a:pt x="1600" y="2604"/>
                    <a:pt x="3400" y="4519"/>
                  </a:cubicBezTo>
                  <a:cubicBezTo>
                    <a:pt x="5200" y="6434"/>
                    <a:pt x="8000" y="8962"/>
                    <a:pt x="10667" y="11221"/>
                  </a:cubicBezTo>
                  <a:cubicBezTo>
                    <a:pt x="13333" y="13481"/>
                    <a:pt x="15867" y="15472"/>
                    <a:pt x="17667" y="17157"/>
                  </a:cubicBezTo>
                  <a:cubicBezTo>
                    <a:pt x="19467" y="18843"/>
                    <a:pt x="20533" y="2022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4" name="선"/>
            <p:cNvSpPr/>
            <p:nvPr/>
          </p:nvSpPr>
          <p:spPr>
            <a:xfrm>
              <a:off x="4699415" y="1813283"/>
              <a:ext cx="312567" cy="116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1418"/>
                    <a:pt x="3600" y="2835"/>
                    <a:pt x="5400" y="4160"/>
                  </a:cubicBezTo>
                  <a:cubicBezTo>
                    <a:pt x="7200" y="5484"/>
                    <a:pt x="9000" y="6715"/>
                    <a:pt x="10454" y="8021"/>
                  </a:cubicBezTo>
                  <a:cubicBezTo>
                    <a:pt x="11908" y="9326"/>
                    <a:pt x="13015" y="10707"/>
                    <a:pt x="13985" y="12068"/>
                  </a:cubicBezTo>
                  <a:cubicBezTo>
                    <a:pt x="14954" y="13430"/>
                    <a:pt x="15785" y="14773"/>
                    <a:pt x="16685" y="16116"/>
                  </a:cubicBezTo>
                  <a:cubicBezTo>
                    <a:pt x="17585" y="17459"/>
                    <a:pt x="18554" y="18802"/>
                    <a:pt x="19385" y="19716"/>
                  </a:cubicBezTo>
                  <a:cubicBezTo>
                    <a:pt x="20215" y="20630"/>
                    <a:pt x="20908" y="2111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535" name="선 도형" descr="선 도형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2701" y="-12700"/>
              <a:ext cx="5647748" cy="3894004"/>
            </a:xfrm>
            <a:prstGeom prst="rect">
              <a:avLst/>
            </a:prstGeom>
            <a:effectLst/>
          </p:spPr>
        </p:pic>
        <p:pic>
          <p:nvPicPr>
            <p:cNvPr id="537" name="선 도형" descr="선 도형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1565" y="1904758"/>
              <a:ext cx="1538881" cy="248188"/>
            </a:xfrm>
            <a:prstGeom prst="rect">
              <a:avLst/>
            </a:prstGeom>
            <a:effectLst/>
          </p:spPr>
        </p:pic>
        <p:pic>
          <p:nvPicPr>
            <p:cNvPr id="539" name="선 도형" descr="선 도형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687425" y="2146841"/>
              <a:ext cx="228642" cy="472950"/>
            </a:xfrm>
            <a:prstGeom prst="rect">
              <a:avLst/>
            </a:prstGeom>
            <a:effectLst/>
          </p:spPr>
        </p:pic>
        <p:pic>
          <p:nvPicPr>
            <p:cNvPr id="541" name="선 도형" descr="선 도형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660246" y="2351211"/>
              <a:ext cx="356981" cy="305029"/>
            </a:xfrm>
            <a:prstGeom prst="rect">
              <a:avLst/>
            </a:prstGeom>
            <a:effectLst/>
          </p:spPr>
        </p:pic>
        <p:sp>
          <p:nvSpPr>
            <p:cNvPr id="543" name="선"/>
            <p:cNvSpPr/>
            <p:nvPr/>
          </p:nvSpPr>
          <p:spPr>
            <a:xfrm>
              <a:off x="2060636" y="2871199"/>
              <a:ext cx="316905" cy="34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0" y="21600"/>
                  </a:moveTo>
                  <a:cubicBezTo>
                    <a:pt x="2430" y="17811"/>
                    <a:pt x="4860" y="14021"/>
                    <a:pt x="6615" y="10674"/>
                  </a:cubicBezTo>
                  <a:cubicBezTo>
                    <a:pt x="8370" y="7326"/>
                    <a:pt x="9450" y="4421"/>
                    <a:pt x="9990" y="2653"/>
                  </a:cubicBezTo>
                  <a:cubicBezTo>
                    <a:pt x="10530" y="884"/>
                    <a:pt x="10530" y="253"/>
                    <a:pt x="10463" y="442"/>
                  </a:cubicBezTo>
                  <a:cubicBezTo>
                    <a:pt x="10395" y="632"/>
                    <a:pt x="10260" y="1642"/>
                    <a:pt x="10260" y="4421"/>
                  </a:cubicBezTo>
                  <a:cubicBezTo>
                    <a:pt x="10260" y="7200"/>
                    <a:pt x="10395" y="11747"/>
                    <a:pt x="10598" y="14337"/>
                  </a:cubicBezTo>
                  <a:cubicBezTo>
                    <a:pt x="10800" y="16926"/>
                    <a:pt x="11070" y="17558"/>
                    <a:pt x="11543" y="17874"/>
                  </a:cubicBezTo>
                  <a:cubicBezTo>
                    <a:pt x="12015" y="18189"/>
                    <a:pt x="12690" y="18189"/>
                    <a:pt x="13837" y="17242"/>
                  </a:cubicBezTo>
                  <a:cubicBezTo>
                    <a:pt x="14985" y="16295"/>
                    <a:pt x="16605" y="14400"/>
                    <a:pt x="18090" y="11874"/>
                  </a:cubicBezTo>
                  <a:cubicBezTo>
                    <a:pt x="19575" y="9347"/>
                    <a:pt x="20925" y="6189"/>
                    <a:pt x="21262" y="4105"/>
                  </a:cubicBezTo>
                  <a:cubicBezTo>
                    <a:pt x="21600" y="2021"/>
                    <a:pt x="20925" y="1011"/>
                    <a:pt x="2025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4" name="선"/>
            <p:cNvSpPr/>
            <p:nvPr/>
          </p:nvSpPr>
          <p:spPr>
            <a:xfrm>
              <a:off x="2355169" y="3074415"/>
              <a:ext cx="120890" cy="7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119" fill="norm" stroke="1" extrusionOk="0">
                  <a:moveTo>
                    <a:pt x="9406" y="3946"/>
                  </a:moveTo>
                  <a:cubicBezTo>
                    <a:pt x="8013" y="6346"/>
                    <a:pt x="6619" y="8746"/>
                    <a:pt x="5923" y="11446"/>
                  </a:cubicBezTo>
                  <a:cubicBezTo>
                    <a:pt x="5226" y="14146"/>
                    <a:pt x="5226" y="17146"/>
                    <a:pt x="6097" y="18946"/>
                  </a:cubicBezTo>
                  <a:cubicBezTo>
                    <a:pt x="6968" y="20746"/>
                    <a:pt x="8710" y="21346"/>
                    <a:pt x="10452" y="21046"/>
                  </a:cubicBezTo>
                  <a:cubicBezTo>
                    <a:pt x="12194" y="20746"/>
                    <a:pt x="13936" y="19546"/>
                    <a:pt x="15677" y="17746"/>
                  </a:cubicBezTo>
                  <a:cubicBezTo>
                    <a:pt x="17419" y="15946"/>
                    <a:pt x="19161" y="13546"/>
                    <a:pt x="20206" y="10846"/>
                  </a:cubicBezTo>
                  <a:cubicBezTo>
                    <a:pt x="21252" y="8146"/>
                    <a:pt x="21600" y="5146"/>
                    <a:pt x="19335" y="3046"/>
                  </a:cubicBezTo>
                  <a:cubicBezTo>
                    <a:pt x="17071" y="946"/>
                    <a:pt x="12194" y="-254"/>
                    <a:pt x="8536" y="46"/>
                  </a:cubicBezTo>
                  <a:cubicBezTo>
                    <a:pt x="4877" y="346"/>
                    <a:pt x="2439" y="2146"/>
                    <a:pt x="0" y="39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5" name="선"/>
            <p:cNvSpPr/>
            <p:nvPr/>
          </p:nvSpPr>
          <p:spPr>
            <a:xfrm>
              <a:off x="2481398" y="3033493"/>
              <a:ext cx="132241" cy="1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6" name="선"/>
            <p:cNvSpPr/>
            <p:nvPr/>
          </p:nvSpPr>
          <p:spPr>
            <a:xfrm>
              <a:off x="2568289" y="2865188"/>
              <a:ext cx="9284" cy="28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974"/>
                    <a:pt x="2735" y="11949"/>
                    <a:pt x="575" y="15549"/>
                  </a:cubicBezTo>
                  <a:cubicBezTo>
                    <a:pt x="-1585" y="19149"/>
                    <a:pt x="2735" y="20374"/>
                    <a:pt x="705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" name="선"/>
            <p:cNvSpPr/>
            <p:nvPr/>
          </p:nvSpPr>
          <p:spPr>
            <a:xfrm>
              <a:off x="2799975" y="3021471"/>
              <a:ext cx="174317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8" name="선"/>
            <p:cNvSpPr/>
            <p:nvPr/>
          </p:nvSpPr>
          <p:spPr>
            <a:xfrm>
              <a:off x="2870101" y="2853167"/>
              <a:ext cx="20038" cy="34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779"/>
                    <a:pt x="12960" y="5558"/>
                    <a:pt x="8640" y="8842"/>
                  </a:cubicBezTo>
                  <a:cubicBezTo>
                    <a:pt x="4320" y="12126"/>
                    <a:pt x="0" y="15916"/>
                    <a:pt x="0" y="18126"/>
                  </a:cubicBezTo>
                  <a:cubicBezTo>
                    <a:pt x="0" y="20337"/>
                    <a:pt x="4320" y="20968"/>
                    <a:pt x="864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9" name="선"/>
            <p:cNvSpPr/>
            <p:nvPr/>
          </p:nvSpPr>
          <p:spPr>
            <a:xfrm>
              <a:off x="2968279" y="3021471"/>
              <a:ext cx="126230" cy="14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0"/>
                  </a:moveTo>
                  <a:cubicBezTo>
                    <a:pt x="0" y="6214"/>
                    <a:pt x="0" y="12427"/>
                    <a:pt x="0" y="16274"/>
                  </a:cubicBezTo>
                  <a:cubicBezTo>
                    <a:pt x="0" y="20121"/>
                    <a:pt x="0" y="21600"/>
                    <a:pt x="171" y="21452"/>
                  </a:cubicBezTo>
                  <a:cubicBezTo>
                    <a:pt x="343" y="21304"/>
                    <a:pt x="686" y="19529"/>
                    <a:pt x="1886" y="16422"/>
                  </a:cubicBezTo>
                  <a:cubicBezTo>
                    <a:pt x="3086" y="13315"/>
                    <a:pt x="5143" y="8877"/>
                    <a:pt x="7886" y="6214"/>
                  </a:cubicBezTo>
                  <a:cubicBezTo>
                    <a:pt x="10629" y="3551"/>
                    <a:pt x="14057" y="2663"/>
                    <a:pt x="16457" y="2663"/>
                  </a:cubicBezTo>
                  <a:cubicBezTo>
                    <a:pt x="18857" y="2663"/>
                    <a:pt x="20229" y="3551"/>
                    <a:pt x="21600" y="443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0" name="선"/>
            <p:cNvSpPr/>
            <p:nvPr/>
          </p:nvSpPr>
          <p:spPr>
            <a:xfrm>
              <a:off x="3063530" y="3013746"/>
              <a:ext cx="151197" cy="15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79" fill="norm" stroke="1" extrusionOk="0">
                  <a:moveTo>
                    <a:pt x="9386" y="10339"/>
                  </a:moveTo>
                  <a:cubicBezTo>
                    <a:pt x="10789" y="9778"/>
                    <a:pt x="12191" y="9217"/>
                    <a:pt x="13313" y="8095"/>
                  </a:cubicBezTo>
                  <a:cubicBezTo>
                    <a:pt x="14436" y="6973"/>
                    <a:pt x="15277" y="5289"/>
                    <a:pt x="15698" y="3747"/>
                  </a:cubicBezTo>
                  <a:cubicBezTo>
                    <a:pt x="16119" y="2204"/>
                    <a:pt x="16119" y="801"/>
                    <a:pt x="15277" y="240"/>
                  </a:cubicBezTo>
                  <a:cubicBezTo>
                    <a:pt x="14436" y="-321"/>
                    <a:pt x="12752" y="-40"/>
                    <a:pt x="10087" y="2624"/>
                  </a:cubicBezTo>
                  <a:cubicBezTo>
                    <a:pt x="7423" y="5289"/>
                    <a:pt x="3776" y="10339"/>
                    <a:pt x="1812" y="13565"/>
                  </a:cubicBezTo>
                  <a:cubicBezTo>
                    <a:pt x="-151" y="16791"/>
                    <a:pt x="-432" y="18193"/>
                    <a:pt x="550" y="19035"/>
                  </a:cubicBezTo>
                  <a:cubicBezTo>
                    <a:pt x="1532" y="19876"/>
                    <a:pt x="3776" y="20157"/>
                    <a:pt x="6721" y="18754"/>
                  </a:cubicBezTo>
                  <a:cubicBezTo>
                    <a:pt x="9667" y="17352"/>
                    <a:pt x="13313" y="14266"/>
                    <a:pt x="15558" y="12162"/>
                  </a:cubicBezTo>
                  <a:cubicBezTo>
                    <a:pt x="17802" y="10058"/>
                    <a:pt x="18643" y="8936"/>
                    <a:pt x="19204" y="9217"/>
                  </a:cubicBezTo>
                  <a:cubicBezTo>
                    <a:pt x="19765" y="9497"/>
                    <a:pt x="20046" y="11180"/>
                    <a:pt x="20326" y="13424"/>
                  </a:cubicBezTo>
                  <a:cubicBezTo>
                    <a:pt x="20607" y="15669"/>
                    <a:pt x="20887" y="18474"/>
                    <a:pt x="21168" y="212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1" name="선"/>
            <p:cNvSpPr/>
            <p:nvPr/>
          </p:nvSpPr>
          <p:spPr>
            <a:xfrm>
              <a:off x="3232759" y="2955351"/>
              <a:ext cx="72131" cy="1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선"/>
            <p:cNvSpPr/>
            <p:nvPr/>
          </p:nvSpPr>
          <p:spPr>
            <a:xfrm>
              <a:off x="3275726" y="3009449"/>
              <a:ext cx="17142" cy="13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5635"/>
                    <a:pt x="1332" y="11270"/>
                    <a:pt x="132" y="14870"/>
                  </a:cubicBezTo>
                  <a:cubicBezTo>
                    <a:pt x="-1068" y="18470"/>
                    <a:pt x="6132" y="20035"/>
                    <a:pt x="1333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선"/>
            <p:cNvSpPr/>
            <p:nvPr/>
          </p:nvSpPr>
          <p:spPr>
            <a:xfrm>
              <a:off x="3346966" y="2996356"/>
              <a:ext cx="108196" cy="13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3074"/>
                  </a:moveTo>
                  <a:cubicBezTo>
                    <a:pt x="0" y="1462"/>
                    <a:pt x="0" y="-150"/>
                    <a:pt x="400" y="11"/>
                  </a:cubicBezTo>
                  <a:cubicBezTo>
                    <a:pt x="800" y="172"/>
                    <a:pt x="1600" y="2107"/>
                    <a:pt x="2000" y="3880"/>
                  </a:cubicBezTo>
                  <a:cubicBezTo>
                    <a:pt x="2400" y="5653"/>
                    <a:pt x="2400" y="7265"/>
                    <a:pt x="2400" y="9038"/>
                  </a:cubicBezTo>
                  <a:cubicBezTo>
                    <a:pt x="2400" y="10811"/>
                    <a:pt x="2400" y="12746"/>
                    <a:pt x="3400" y="13713"/>
                  </a:cubicBezTo>
                  <a:cubicBezTo>
                    <a:pt x="4400" y="14680"/>
                    <a:pt x="6400" y="14680"/>
                    <a:pt x="8000" y="14035"/>
                  </a:cubicBezTo>
                  <a:cubicBezTo>
                    <a:pt x="9600" y="13390"/>
                    <a:pt x="10800" y="12101"/>
                    <a:pt x="12800" y="10328"/>
                  </a:cubicBezTo>
                  <a:cubicBezTo>
                    <a:pt x="14800" y="8554"/>
                    <a:pt x="17600" y="6298"/>
                    <a:pt x="19000" y="6459"/>
                  </a:cubicBezTo>
                  <a:cubicBezTo>
                    <a:pt x="20400" y="6620"/>
                    <a:pt x="20400" y="9199"/>
                    <a:pt x="20600" y="12101"/>
                  </a:cubicBezTo>
                  <a:cubicBezTo>
                    <a:pt x="20800" y="15002"/>
                    <a:pt x="21200" y="18226"/>
                    <a:pt x="21600" y="214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4" name="선"/>
            <p:cNvSpPr/>
            <p:nvPr/>
          </p:nvSpPr>
          <p:spPr>
            <a:xfrm>
              <a:off x="3497238" y="2970379"/>
              <a:ext cx="150272" cy="13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5" fill="norm" stroke="1" extrusionOk="0">
                  <a:moveTo>
                    <a:pt x="0" y="14146"/>
                  </a:moveTo>
                  <a:cubicBezTo>
                    <a:pt x="3456" y="14146"/>
                    <a:pt x="6912" y="14146"/>
                    <a:pt x="10512" y="12777"/>
                  </a:cubicBezTo>
                  <a:cubicBezTo>
                    <a:pt x="14112" y="11408"/>
                    <a:pt x="17856" y="8670"/>
                    <a:pt x="19584" y="6388"/>
                  </a:cubicBezTo>
                  <a:cubicBezTo>
                    <a:pt x="21312" y="4107"/>
                    <a:pt x="21024" y="2281"/>
                    <a:pt x="18864" y="1064"/>
                  </a:cubicBezTo>
                  <a:cubicBezTo>
                    <a:pt x="16704" y="-153"/>
                    <a:pt x="12672" y="-761"/>
                    <a:pt x="8928" y="1673"/>
                  </a:cubicBezTo>
                  <a:cubicBezTo>
                    <a:pt x="5184" y="4107"/>
                    <a:pt x="1728" y="9583"/>
                    <a:pt x="1152" y="13538"/>
                  </a:cubicBezTo>
                  <a:cubicBezTo>
                    <a:pt x="576" y="17493"/>
                    <a:pt x="2880" y="19926"/>
                    <a:pt x="6768" y="20383"/>
                  </a:cubicBezTo>
                  <a:cubicBezTo>
                    <a:pt x="10656" y="20839"/>
                    <a:pt x="16128" y="19318"/>
                    <a:pt x="21600" y="1779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5" name="선"/>
            <p:cNvSpPr/>
            <p:nvPr/>
          </p:nvSpPr>
          <p:spPr>
            <a:xfrm>
              <a:off x="3632297" y="2835134"/>
              <a:ext cx="141442" cy="28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600" fill="norm" stroke="1" extrusionOk="0">
                  <a:moveTo>
                    <a:pt x="21178" y="0"/>
                  </a:moveTo>
                  <a:cubicBezTo>
                    <a:pt x="19678" y="4200"/>
                    <a:pt x="18178" y="8400"/>
                    <a:pt x="17278" y="11025"/>
                  </a:cubicBezTo>
                  <a:cubicBezTo>
                    <a:pt x="16378" y="13650"/>
                    <a:pt x="16078" y="14700"/>
                    <a:pt x="16378" y="15675"/>
                  </a:cubicBezTo>
                  <a:cubicBezTo>
                    <a:pt x="16678" y="16650"/>
                    <a:pt x="17578" y="17550"/>
                    <a:pt x="18028" y="17550"/>
                  </a:cubicBezTo>
                  <a:cubicBezTo>
                    <a:pt x="18478" y="17550"/>
                    <a:pt x="18478" y="16650"/>
                    <a:pt x="18178" y="15825"/>
                  </a:cubicBezTo>
                  <a:cubicBezTo>
                    <a:pt x="17878" y="15000"/>
                    <a:pt x="17278" y="14250"/>
                    <a:pt x="15328" y="13800"/>
                  </a:cubicBezTo>
                  <a:cubicBezTo>
                    <a:pt x="13378" y="13350"/>
                    <a:pt x="10078" y="13200"/>
                    <a:pt x="7228" y="13575"/>
                  </a:cubicBezTo>
                  <a:cubicBezTo>
                    <a:pt x="4378" y="13950"/>
                    <a:pt x="1978" y="14850"/>
                    <a:pt x="778" y="16125"/>
                  </a:cubicBezTo>
                  <a:cubicBezTo>
                    <a:pt x="-422" y="17400"/>
                    <a:pt x="-422" y="19050"/>
                    <a:pt x="2128" y="20025"/>
                  </a:cubicBezTo>
                  <a:cubicBezTo>
                    <a:pt x="4678" y="21000"/>
                    <a:pt x="9778" y="21300"/>
                    <a:pt x="1487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6" name="선"/>
            <p:cNvSpPr/>
            <p:nvPr/>
          </p:nvSpPr>
          <p:spPr>
            <a:xfrm>
              <a:off x="1976483" y="2793058"/>
              <a:ext cx="114208" cy="7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7" name="선"/>
            <p:cNvSpPr/>
            <p:nvPr/>
          </p:nvSpPr>
          <p:spPr>
            <a:xfrm>
              <a:off x="3948054" y="2750981"/>
              <a:ext cx="48088" cy="7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559" name="이미지" descr="이미지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28350" y="1508167"/>
            <a:ext cx="1090354" cy="1095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