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3" r:id="rId11"/>
    <p:sldId id="302" r:id="rId12"/>
    <p:sldId id="306" r:id="rId13"/>
    <p:sldId id="305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7" r:id="rId33"/>
    <p:sldId id="326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0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11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AD52-75FB-7140-85F2-B343E705F587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3A49-EBE5-3B48-8DDF-80C3AFFD320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554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93A49-EBE5-3B48-8DDF-80C3AFFD3207}" type="slidenum">
              <a:rPr lang="en-US" alt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56609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7CFA-5BA5-D147-9962-72882D9C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A320D-8FAB-CF4A-9269-77A245E8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5992A-23A4-7F44-B339-039DFA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AEFBD-CA78-C840-A3B8-CEC650D9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CBAB1-65C3-5A41-89A6-54AAA13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955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2599-9C34-8B40-8466-CED9548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045D7-B5E6-6C4B-B083-BAF11200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45541-0201-FC4F-BE31-A4DDECA9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93EB-A05F-3B42-95B6-57E8D2E7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C8F5-9076-9F48-8B1D-2D4855F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811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D4932-6F28-3043-8696-351BE2144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BF254-9425-B042-BA53-C05F4D51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2AFA8-EEBE-1142-81D5-3144A47D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B6AB-B5B3-3E44-BC9D-7B2D54C4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79841-A60B-9D4C-9D73-D52211C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837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21D40-68F7-4547-81B8-67B0E966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44991-BF64-F040-B776-88C44296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95D8-25BD-DF48-B929-A4BFC67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D56AA-572F-B14E-AC03-7FFDD624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7B5D4-1AD1-014C-905C-3A6DDA8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741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23AC-5D2E-2F44-A860-8DE2723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7DD06-B23F-C642-813B-0D0CF1F4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D015-9279-9D45-BC3C-0F38894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D8A2-F9C7-A540-AF6C-8362E88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49EE-ED21-A148-8E1F-F2121B8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148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EEE-A4A9-8349-9FD4-68FB1BF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76835-2E71-C644-8DB6-76AE2D12E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8FEC-1B1C-EF43-8ED0-A918D34B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04F9-D3BE-5E45-9DE2-4EC2689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61229-B189-274E-86E1-999EB9EF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AB3C8-303B-AC4B-8D12-64250C41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721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61B1-2714-5A49-9A72-00B498B9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796C-D606-9D4B-AC37-6149DAB6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4237E-E785-404D-9953-F2F1B932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BFF7F-7954-1141-95E3-FBA77AE10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7208A-5930-6F4D-B6C9-B901AED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92C561-6478-584F-A41C-AD167B86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587EA0-DED4-DB49-B882-CD82D5C1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1D025-9EE4-334B-87B4-A4D702A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665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495-5A82-5144-B390-C0FB921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0E66-EEA8-514F-BBB9-8A126EB7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A5470-9AFB-BE43-B2EE-1F8F138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01C7A-A840-B943-B754-5D58F8B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240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9AB6E-8864-3343-A714-7050A3DF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DAAB72-82A4-F44A-B3A8-D44FE14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7826B-A29F-724F-A770-5C11511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491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9FE55-3E5B-F84A-A498-A21E39F4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5302-C54D-E64C-9BDE-EB2BD3FA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0DFD2-89C4-3C4D-A0FF-D7AF733D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BA8CF-7CDE-0249-8B64-5BF7E6A4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ECEB-9304-DC4F-88A1-9473755A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E01E4-9CE2-B64A-AE0C-8F66994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127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A349A-3C03-7643-BC31-2BDA077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C5551-1B02-514E-967B-05C232DBA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8E9FB-3F13-2C4D-828D-0CAA6AD0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3DA8-0813-1B4F-A765-636FEDF9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8D362-8286-AA4E-9CA4-1D69CC13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24F94-219E-1942-9774-2D815288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5622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97DF70-83FA-E443-9CF4-C6E93FDF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00E1-D114-F744-A6CA-A8700A32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1B6C4-A2B0-EC43-A79E-6C612D9A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2191-21B5-444B-8F34-B03D147DB134}" type="datetimeFigureOut">
              <a:rPr lang="en-US" altLang="ko-Kore-KR" smtClean="0"/>
              <a:t>12/12/23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DC9D0-D6CC-D646-B10B-D014B874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4A9FB-6C9F-554E-82C6-7D1A5349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062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76"/>
            <a:ext cx="9144000" cy="216243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rgbClr val="7030A0"/>
                </a:solidFill>
              </a:rPr>
              <a:t>SMCE</a:t>
            </a:r>
            <a:br>
              <a:rPr lang="en-US" altLang="ko-KR" sz="6600" b="1" dirty="0">
                <a:solidFill>
                  <a:srgbClr val="7030A0"/>
                </a:solidFill>
              </a:rPr>
            </a:br>
            <a:r>
              <a:rPr lang="en-US" altLang="ko-KR" sz="3600" b="1" dirty="0" err="1">
                <a:solidFill>
                  <a:srgbClr val="7030A0"/>
                </a:solidFill>
              </a:rPr>
              <a:t>SangMyeong</a:t>
            </a:r>
            <a:r>
              <a:rPr lang="en-US" altLang="ko-KR" sz="3600" b="1" dirty="0">
                <a:solidFill>
                  <a:srgbClr val="7030A0"/>
                </a:solidFill>
              </a:rPr>
              <a:t> Coding Education</a:t>
            </a:r>
            <a:endParaRPr lang="ko-Kore-KR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952"/>
            <a:ext cx="9144000" cy="1655762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Week 5 &lt; Why array </a:t>
            </a:r>
            <a:r>
              <a:rPr lang="en-US" altLang="ko-Kore-KR" sz="2800" dirty="0">
                <a:solidFill>
                  <a:srgbClr val="92D050"/>
                </a:solidFill>
              </a:rPr>
              <a:t>&gt;</a:t>
            </a:r>
            <a:endParaRPr lang="ko-Kore-KR" sz="2800" dirty="0">
              <a:solidFill>
                <a:srgbClr val="92D050"/>
              </a:solidFill>
            </a:endParaRPr>
          </a:p>
          <a:p>
            <a:r>
              <a:rPr lang="ko-Kore-KR" dirty="0"/>
              <a:t>2023.</a:t>
            </a:r>
            <a:r>
              <a:rPr lang="en-US" altLang="ko-Kore-KR" dirty="0"/>
              <a:t>12</a:t>
            </a:r>
            <a:r>
              <a:rPr lang="ko-Kore-KR" dirty="0"/>
              <a:t>.</a:t>
            </a:r>
            <a:r>
              <a:rPr lang="en-US" altLang="ko-Kore-KR" dirty="0"/>
              <a:t>14.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15019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0"/>
            <a:ext cx="2607978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삼성전자 DDR4-3200 (16GB) : 다나와 가격비교">
            <a:extLst>
              <a:ext uri="{FF2B5EF4-FFF2-40B4-BE49-F238E27FC236}">
                <a16:creationId xmlns:a16="http://schemas.microsoft.com/office/drawing/2014/main" id="{21F95BE8-0BBA-D999-9003-99D66B9C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9" y="1044692"/>
            <a:ext cx="3639732" cy="363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1B356-C44E-2A2F-4C2E-85DF3FFDB957}"/>
              </a:ext>
            </a:extLst>
          </p:cNvPr>
          <p:cNvSpPr txBox="1"/>
          <p:nvPr/>
        </p:nvSpPr>
        <p:spPr>
          <a:xfrm>
            <a:off x="1749828" y="4950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휘발성</a:t>
            </a:r>
          </a:p>
        </p:txBody>
      </p:sp>
      <p:pic>
        <p:nvPicPr>
          <p:cNvPr id="3074" name="Picture 2" descr="Windows 10을 위한 Windows - Uptodown에서 무료로 다운로드하세요">
            <a:extLst>
              <a:ext uri="{FF2B5EF4-FFF2-40B4-BE49-F238E27FC236}">
                <a16:creationId xmlns:a16="http://schemas.microsoft.com/office/drawing/2014/main" id="{88E781AD-ABF6-4EDF-E36B-E39C7D96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57" y="2035365"/>
            <a:ext cx="2144900" cy="21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01949C-42C3-C677-B14F-0B068056BB81}"/>
              </a:ext>
            </a:extLst>
          </p:cNvPr>
          <p:cNvGrpSpPr/>
          <p:nvPr/>
        </p:nvGrpSpPr>
        <p:grpSpPr>
          <a:xfrm>
            <a:off x="9511366" y="1453968"/>
            <a:ext cx="1939196" cy="3201501"/>
            <a:chOff x="2293797" y="1598001"/>
            <a:chExt cx="698785" cy="118676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A2258BF-6ED4-9625-3C15-08554F9D802E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29B56AE-D4A2-FF31-1714-4DDCCC76938B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559B62FA-E6CB-7866-548A-419325FE3FC3}"/>
              </a:ext>
            </a:extLst>
          </p:cNvPr>
          <p:cNvSpPr/>
          <p:nvPr/>
        </p:nvSpPr>
        <p:spPr>
          <a:xfrm>
            <a:off x="7352392" y="2934318"/>
            <a:ext cx="1760435" cy="4572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F58BB-A96C-93C3-2760-568FCE5C01DB}"/>
              </a:ext>
            </a:extLst>
          </p:cNvPr>
          <p:cNvSpPr txBox="1"/>
          <p:nvPr/>
        </p:nvSpPr>
        <p:spPr>
          <a:xfrm>
            <a:off x="7168450" y="2573993"/>
            <a:ext cx="1963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나는 </a:t>
            </a:r>
            <a:r>
              <a:rPr kumimoji="1" lang="en-US" altLang="ko-KR" sz="1100" dirty="0"/>
              <a:t>4GB </a:t>
            </a:r>
            <a:r>
              <a:rPr kumimoji="1" lang="ko-KR" altLang="en-US" sz="1100" dirty="0" err="1"/>
              <a:t>쓸테니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넌 </a:t>
            </a:r>
            <a:r>
              <a:rPr kumimoji="1" lang="en-US" altLang="ko-KR" sz="1100" dirty="0"/>
              <a:t>12GB </a:t>
            </a:r>
            <a:r>
              <a:rPr kumimoji="1" lang="ko-KR" altLang="en-US" sz="1100" dirty="0"/>
              <a:t>써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BB4C4-F9B5-C49A-412C-9BFA9D98D66A}"/>
              </a:ext>
            </a:extLst>
          </p:cNvPr>
          <p:cNvSpPr txBox="1"/>
          <p:nvPr/>
        </p:nvSpPr>
        <p:spPr>
          <a:xfrm>
            <a:off x="6779326" y="3509574"/>
            <a:ext cx="2678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운영체제가</a:t>
            </a:r>
            <a:r>
              <a:rPr kumimoji="1" lang="ko-KR" altLang="en-US" sz="1100" dirty="0"/>
              <a:t> 사용자에게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메모리공간 할당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0804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0"/>
            <a:ext cx="2607978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삼성전자 DDR4-3200 (16GB) : 다나와 가격비교">
            <a:extLst>
              <a:ext uri="{FF2B5EF4-FFF2-40B4-BE49-F238E27FC236}">
                <a16:creationId xmlns:a16="http://schemas.microsoft.com/office/drawing/2014/main" id="{21F95BE8-0BBA-D999-9003-99D66B9C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68" y="1511053"/>
            <a:ext cx="3639732" cy="363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1B356-C44E-2A2F-4C2E-85DF3FFDB957}"/>
              </a:ext>
            </a:extLst>
          </p:cNvPr>
          <p:cNvSpPr txBox="1"/>
          <p:nvPr/>
        </p:nvSpPr>
        <p:spPr>
          <a:xfrm>
            <a:off x="4562948" y="5368383"/>
            <a:ext cx="305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Random Access</a:t>
            </a:r>
            <a:r>
              <a:rPr kumimoji="1" lang="en-US" altLang="ko-Kore-KR" dirty="0"/>
              <a:t> Memory, RAM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157A8-5FD2-8A9B-A17C-546166DC8FCC}"/>
              </a:ext>
            </a:extLst>
          </p:cNvPr>
          <p:cNvSpPr txBox="1"/>
          <p:nvPr/>
        </p:nvSpPr>
        <p:spPr>
          <a:xfrm>
            <a:off x="2895832" y="1077177"/>
            <a:ext cx="712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순차적으로</a:t>
            </a:r>
            <a:r>
              <a:rPr kumimoji="1" lang="ko-KR" altLang="en-US" dirty="0"/>
              <a:t> 접근하지 않고 원하는 </a:t>
            </a:r>
            <a:r>
              <a:rPr kumimoji="1" lang="ko-KR" altLang="en-US" dirty="0">
                <a:highlight>
                  <a:srgbClr val="FFFF00"/>
                </a:highlight>
              </a:rPr>
              <a:t>메모리 공간</a:t>
            </a:r>
            <a:r>
              <a:rPr kumimoji="1" lang="ko-KR" altLang="en-US" dirty="0"/>
              <a:t>에 즉시 접근가능 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407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0"/>
            <a:ext cx="2607978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17F471-9ECE-8E8D-754A-96720963D8ED}"/>
              </a:ext>
            </a:extLst>
          </p:cNvPr>
          <p:cNvSpPr/>
          <p:nvPr/>
        </p:nvSpPr>
        <p:spPr>
          <a:xfrm>
            <a:off x="3661207" y="1153391"/>
            <a:ext cx="5413664" cy="440574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6000" dirty="0"/>
              <a:t>RAM</a:t>
            </a:r>
            <a:endParaRPr kumimoji="1" lang="ko-Kore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1779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0"/>
            <a:ext cx="2607978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C002C5-FF7C-E7D1-CD29-929358F77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93377"/>
              </p:ext>
            </p:extLst>
          </p:nvPr>
        </p:nvGraphicFramePr>
        <p:xfrm>
          <a:off x="3819236" y="1070263"/>
          <a:ext cx="5096168" cy="44057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004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006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008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014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016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024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026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032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034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036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040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044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046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048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054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056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060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061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062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063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064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4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0"/>
            <a:ext cx="2607978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C002C5-FF7C-E7D1-CD29-929358F77E8A}"/>
              </a:ext>
            </a:extLst>
          </p:cNvPr>
          <p:cNvGraphicFramePr>
            <a:graphicFrameLocks noGrp="1"/>
          </p:cNvGraphicFramePr>
          <p:nvPr/>
        </p:nvGraphicFramePr>
        <p:xfrm>
          <a:off x="3819236" y="1070263"/>
          <a:ext cx="5096168" cy="44057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004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006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008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009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014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016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019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024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026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029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032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034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036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039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040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044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046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048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049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054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055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056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059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060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061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062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063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064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1756F0-7B48-89B9-0145-2A7BA73DADDA}"/>
              </a:ext>
            </a:extLst>
          </p:cNvPr>
          <p:cNvCxnSpPr/>
          <p:nvPr/>
        </p:nvCxnSpPr>
        <p:spPr>
          <a:xfrm>
            <a:off x="3127664" y="1381991"/>
            <a:ext cx="69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8A461F-F175-EB64-16B4-5A11E89DC01B}"/>
              </a:ext>
            </a:extLst>
          </p:cNvPr>
          <p:cNvSpPr txBox="1"/>
          <p:nvPr/>
        </p:nvSpPr>
        <p:spPr>
          <a:xfrm>
            <a:off x="1790438" y="11973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0x00000001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13092-00C8-4BD0-146A-E72A5B76A446}"/>
              </a:ext>
            </a:extLst>
          </p:cNvPr>
          <p:cNvSpPr txBox="1"/>
          <p:nvPr/>
        </p:nvSpPr>
        <p:spPr>
          <a:xfrm>
            <a:off x="9780151" y="169608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0x00000010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7482FE-6833-2909-8C38-4D55C5A232B4}"/>
              </a:ext>
            </a:extLst>
          </p:cNvPr>
          <p:cNvCxnSpPr>
            <a:cxnSpLocks/>
          </p:cNvCxnSpPr>
          <p:nvPr/>
        </p:nvCxnSpPr>
        <p:spPr>
          <a:xfrm flipH="1">
            <a:off x="8990446" y="1880755"/>
            <a:ext cx="71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3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0"/>
            <a:ext cx="2607978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C002C5-FF7C-E7D1-CD29-929358F77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79918"/>
              </p:ext>
            </p:extLst>
          </p:nvPr>
        </p:nvGraphicFramePr>
        <p:xfrm>
          <a:off x="3819236" y="1070263"/>
          <a:ext cx="5096168" cy="44057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12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578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0.57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1756F0-7B48-89B9-0145-2A7BA73DADDA}"/>
              </a:ext>
            </a:extLst>
          </p:cNvPr>
          <p:cNvCxnSpPr/>
          <p:nvPr/>
        </p:nvCxnSpPr>
        <p:spPr>
          <a:xfrm>
            <a:off x="3127664" y="1381991"/>
            <a:ext cx="69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8A461F-F175-EB64-16B4-5A11E89DC01B}"/>
              </a:ext>
            </a:extLst>
          </p:cNvPr>
          <p:cNvSpPr txBox="1"/>
          <p:nvPr/>
        </p:nvSpPr>
        <p:spPr>
          <a:xfrm>
            <a:off x="1790438" y="11973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0x00000001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13092-00C8-4BD0-146A-E72A5B76A446}"/>
              </a:ext>
            </a:extLst>
          </p:cNvPr>
          <p:cNvSpPr txBox="1"/>
          <p:nvPr/>
        </p:nvSpPr>
        <p:spPr>
          <a:xfrm>
            <a:off x="9780151" y="169608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0x00000010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7482FE-6833-2909-8C38-4D55C5A232B4}"/>
              </a:ext>
            </a:extLst>
          </p:cNvPr>
          <p:cNvCxnSpPr>
            <a:cxnSpLocks/>
          </p:cNvCxnSpPr>
          <p:nvPr/>
        </p:nvCxnSpPr>
        <p:spPr>
          <a:xfrm flipH="1">
            <a:off x="8990446" y="1880755"/>
            <a:ext cx="71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0"/>
            <a:ext cx="2607978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C002C5-FF7C-E7D1-CD29-929358F77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9170"/>
              </p:ext>
            </p:extLst>
          </p:nvPr>
        </p:nvGraphicFramePr>
        <p:xfrm>
          <a:off x="3819236" y="1070263"/>
          <a:ext cx="5096168" cy="47694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578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0.57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1756F0-7B48-89B9-0145-2A7BA73DADDA}"/>
              </a:ext>
            </a:extLst>
          </p:cNvPr>
          <p:cNvCxnSpPr/>
          <p:nvPr/>
        </p:nvCxnSpPr>
        <p:spPr>
          <a:xfrm>
            <a:off x="3127664" y="1381991"/>
            <a:ext cx="69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8A461F-F175-EB64-16B4-5A11E89DC01B}"/>
              </a:ext>
            </a:extLst>
          </p:cNvPr>
          <p:cNvSpPr txBox="1"/>
          <p:nvPr/>
        </p:nvSpPr>
        <p:spPr>
          <a:xfrm>
            <a:off x="1790438" y="11973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0x00000001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13092-00C8-4BD0-146A-E72A5B76A446}"/>
              </a:ext>
            </a:extLst>
          </p:cNvPr>
          <p:cNvSpPr txBox="1"/>
          <p:nvPr/>
        </p:nvSpPr>
        <p:spPr>
          <a:xfrm>
            <a:off x="9780151" y="169608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0x00000010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7482FE-6833-2909-8C38-4D55C5A232B4}"/>
              </a:ext>
            </a:extLst>
          </p:cNvPr>
          <p:cNvCxnSpPr>
            <a:cxnSpLocks/>
          </p:cNvCxnSpPr>
          <p:nvPr/>
        </p:nvCxnSpPr>
        <p:spPr>
          <a:xfrm flipH="1">
            <a:off x="8990446" y="1880755"/>
            <a:ext cx="71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B87930-A794-DE5C-8129-9A8A9C78460E}"/>
              </a:ext>
            </a:extLst>
          </p:cNvPr>
          <p:cNvSpPr txBox="1"/>
          <p:nvPr/>
        </p:nvSpPr>
        <p:spPr>
          <a:xfrm>
            <a:off x="315058" y="762105"/>
            <a:ext cx="1323504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/ 4byte</a:t>
            </a:r>
          </a:p>
          <a:p>
            <a:r>
              <a:rPr kumimoji="1" lang="en-US" altLang="ko-Kore-KR" dirty="0"/>
              <a:t>char / 1byte</a:t>
            </a:r>
          </a:p>
          <a:p>
            <a:r>
              <a:rPr kumimoji="1" lang="en-US" altLang="ko-Kore-KR" dirty="0"/>
              <a:t>float /4byte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C4834-E646-4039-3A24-3472D713F818}"/>
              </a:ext>
            </a:extLst>
          </p:cNvPr>
          <p:cNvSpPr txBox="1"/>
          <p:nvPr/>
        </p:nvSpPr>
        <p:spPr>
          <a:xfrm>
            <a:off x="394855" y="2067791"/>
            <a:ext cx="24876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</a:t>
            </a:r>
            <a:r>
              <a:rPr kumimoji="1" lang="en-US" altLang="ko-Kore-KR" dirty="0" err="1"/>
              <a:t>test_number</a:t>
            </a:r>
            <a:r>
              <a:rPr kumimoji="1" lang="en-US" altLang="ko-Kore-KR" dirty="0"/>
              <a:t> = 12;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char </a:t>
            </a:r>
            <a:r>
              <a:rPr kumimoji="1" lang="en-US" altLang="ko-Kore-KR" dirty="0" err="1"/>
              <a:t>test_character</a:t>
            </a:r>
            <a:r>
              <a:rPr kumimoji="1" lang="en-US" altLang="ko-Kore-KR" dirty="0"/>
              <a:t> = ‘c’;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float </a:t>
            </a:r>
            <a:r>
              <a:rPr kumimoji="1" lang="en-US" altLang="ko-Kore-KR" dirty="0" err="1"/>
              <a:t>test_float</a:t>
            </a:r>
            <a:r>
              <a:rPr kumimoji="1" lang="en-US" altLang="ko-Kore-KR" dirty="0"/>
              <a:t> = 0.57;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C937FE-1704-870A-B200-1785FD2F1063}"/>
              </a:ext>
            </a:extLst>
          </p:cNvPr>
          <p:cNvGrpSpPr/>
          <p:nvPr/>
        </p:nvGrpSpPr>
        <p:grpSpPr>
          <a:xfrm>
            <a:off x="757230" y="4046253"/>
            <a:ext cx="1517286" cy="1293577"/>
            <a:chOff x="611757" y="3730699"/>
            <a:chExt cx="1517286" cy="12935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BDDED8-858C-5561-AF6E-21F69F7E71EF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60DF23-D86D-313D-3362-19E899400C4F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828D81-73F0-684C-1348-DEF3E12D74DB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50D169-DE28-B4A9-F902-B4E2755321C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195812" y="2065421"/>
            <a:ext cx="5173815" cy="198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7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0"/>
            <a:ext cx="2607978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C002C5-FF7C-E7D1-CD29-929358F77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28555"/>
              </p:ext>
            </p:extLst>
          </p:nvPr>
        </p:nvGraphicFramePr>
        <p:xfrm>
          <a:off x="3819236" y="1070263"/>
          <a:ext cx="5096168" cy="47694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578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0.57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1756F0-7B48-89B9-0145-2A7BA73DADDA}"/>
              </a:ext>
            </a:extLst>
          </p:cNvPr>
          <p:cNvCxnSpPr/>
          <p:nvPr/>
        </p:nvCxnSpPr>
        <p:spPr>
          <a:xfrm>
            <a:off x="3127664" y="1381991"/>
            <a:ext cx="69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8A461F-F175-EB64-16B4-5A11E89DC01B}"/>
              </a:ext>
            </a:extLst>
          </p:cNvPr>
          <p:cNvSpPr txBox="1"/>
          <p:nvPr/>
        </p:nvSpPr>
        <p:spPr>
          <a:xfrm>
            <a:off x="1790438" y="11973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0x00000001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13092-00C8-4BD0-146A-E72A5B76A446}"/>
              </a:ext>
            </a:extLst>
          </p:cNvPr>
          <p:cNvSpPr txBox="1"/>
          <p:nvPr/>
        </p:nvSpPr>
        <p:spPr>
          <a:xfrm>
            <a:off x="9780151" y="169608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0x00000010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7482FE-6833-2909-8C38-4D55C5A232B4}"/>
              </a:ext>
            </a:extLst>
          </p:cNvPr>
          <p:cNvCxnSpPr>
            <a:cxnSpLocks/>
          </p:cNvCxnSpPr>
          <p:nvPr/>
        </p:nvCxnSpPr>
        <p:spPr>
          <a:xfrm flipH="1">
            <a:off x="8990446" y="1880755"/>
            <a:ext cx="71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B87930-A794-DE5C-8129-9A8A9C78460E}"/>
              </a:ext>
            </a:extLst>
          </p:cNvPr>
          <p:cNvSpPr txBox="1"/>
          <p:nvPr/>
        </p:nvSpPr>
        <p:spPr>
          <a:xfrm>
            <a:off x="315058" y="762105"/>
            <a:ext cx="1323504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/ 4byte</a:t>
            </a:r>
          </a:p>
          <a:p>
            <a:r>
              <a:rPr kumimoji="1" lang="en-US" altLang="ko-Kore-KR" dirty="0"/>
              <a:t>char / 1byte</a:t>
            </a:r>
          </a:p>
          <a:p>
            <a:r>
              <a:rPr kumimoji="1" lang="en-US" altLang="ko-Kore-KR" dirty="0"/>
              <a:t>float /4byte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C4834-E646-4039-3A24-3472D713F818}"/>
              </a:ext>
            </a:extLst>
          </p:cNvPr>
          <p:cNvSpPr txBox="1"/>
          <p:nvPr/>
        </p:nvSpPr>
        <p:spPr>
          <a:xfrm>
            <a:off x="394855" y="2067791"/>
            <a:ext cx="22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</a:t>
            </a:r>
            <a:r>
              <a:rPr kumimoji="1" lang="en-US" altLang="ko-Kore-KR" dirty="0" err="1"/>
              <a:t>test_number</a:t>
            </a:r>
            <a:r>
              <a:rPr kumimoji="1" lang="en-US" altLang="ko-Kore-KR" dirty="0"/>
              <a:t> = 12;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C937FE-1704-870A-B200-1785FD2F1063}"/>
              </a:ext>
            </a:extLst>
          </p:cNvPr>
          <p:cNvGrpSpPr/>
          <p:nvPr/>
        </p:nvGrpSpPr>
        <p:grpSpPr>
          <a:xfrm>
            <a:off x="757230" y="4046253"/>
            <a:ext cx="1517286" cy="1293577"/>
            <a:chOff x="611757" y="3730699"/>
            <a:chExt cx="1517286" cy="12935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BDDED8-858C-5561-AF6E-21F69F7E71EF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60DF23-D86D-313D-3362-19E899400C4F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828D81-73F0-684C-1348-DEF3E12D74DB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50D169-DE28-B4A9-F902-B4E2755321C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195812" y="2065421"/>
            <a:ext cx="5173815" cy="198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" name="그래픽 19" descr="터치 스크린 단색으로 채워진">
            <a:extLst>
              <a:ext uri="{FF2B5EF4-FFF2-40B4-BE49-F238E27FC236}">
                <a16:creationId xmlns:a16="http://schemas.microsoft.com/office/drawing/2014/main" id="{C5818888-2A32-0E85-540D-33EA7C680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7456" y="2343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0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15567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0A926-AB16-B4E6-787F-700B244E8E9F}"/>
              </a:ext>
            </a:extLst>
          </p:cNvPr>
          <p:cNvSpPr txBox="1"/>
          <p:nvPr/>
        </p:nvSpPr>
        <p:spPr>
          <a:xfrm>
            <a:off x="2517982" y="2859294"/>
            <a:ext cx="7277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dirty="0"/>
              <a:t>배열에</a:t>
            </a:r>
            <a:r>
              <a:rPr kumimoji="1" lang="ko-KR" altLang="en-US" sz="3600" dirty="0"/>
              <a:t> 메모리에 어떻게 저장되냐 </a:t>
            </a:r>
            <a:r>
              <a:rPr kumimoji="1" lang="en-US" altLang="ko-KR" sz="3600" dirty="0"/>
              <a:t>?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333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15567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9040"/>
              </p:ext>
            </p:extLst>
          </p:nvPr>
        </p:nvGraphicFramePr>
        <p:xfrm>
          <a:off x="3819236" y="1070263"/>
          <a:ext cx="5096168" cy="48317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613064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578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0.57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2BA5BB-77CB-6B61-A866-F9D94A76ABB6}"/>
              </a:ext>
            </a:extLst>
          </p:cNvPr>
          <p:cNvCxnSpPr/>
          <p:nvPr/>
        </p:nvCxnSpPr>
        <p:spPr>
          <a:xfrm>
            <a:off x="3127664" y="1381991"/>
            <a:ext cx="69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077214-1F79-2054-70CD-CE26BDAE8A26}"/>
              </a:ext>
            </a:extLst>
          </p:cNvPr>
          <p:cNvSpPr txBox="1"/>
          <p:nvPr/>
        </p:nvSpPr>
        <p:spPr>
          <a:xfrm>
            <a:off x="1790438" y="11973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0x00000001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756B6A-44A7-7255-2228-E6301736FDEB}"/>
              </a:ext>
            </a:extLst>
          </p:cNvPr>
          <p:cNvSpPr txBox="1"/>
          <p:nvPr/>
        </p:nvSpPr>
        <p:spPr>
          <a:xfrm>
            <a:off x="9780151" y="169608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0x00000010</a:t>
            </a:r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2F48E4-1119-8505-B821-9C5D25F63621}"/>
              </a:ext>
            </a:extLst>
          </p:cNvPr>
          <p:cNvCxnSpPr>
            <a:cxnSpLocks/>
          </p:cNvCxnSpPr>
          <p:nvPr/>
        </p:nvCxnSpPr>
        <p:spPr>
          <a:xfrm flipH="1">
            <a:off x="8990446" y="1880755"/>
            <a:ext cx="71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44B3E2-E0EF-BDFC-9488-EAE22849C7B9}"/>
              </a:ext>
            </a:extLst>
          </p:cNvPr>
          <p:cNvSpPr txBox="1"/>
          <p:nvPr/>
        </p:nvSpPr>
        <p:spPr>
          <a:xfrm>
            <a:off x="315058" y="762105"/>
            <a:ext cx="1323504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/ 4byte</a:t>
            </a:r>
          </a:p>
          <a:p>
            <a:r>
              <a:rPr kumimoji="1" lang="en-US" altLang="ko-Kore-KR" dirty="0"/>
              <a:t>char / 1byte</a:t>
            </a:r>
          </a:p>
          <a:p>
            <a:r>
              <a:rPr kumimoji="1" lang="en-US" altLang="ko-Kore-KR" dirty="0"/>
              <a:t>float /4byte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434B56-FB03-CB3A-50C1-25264C25781F}"/>
              </a:ext>
            </a:extLst>
          </p:cNvPr>
          <p:cNvSpPr txBox="1"/>
          <p:nvPr/>
        </p:nvSpPr>
        <p:spPr>
          <a:xfrm>
            <a:off x="207819" y="2367790"/>
            <a:ext cx="232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char </a:t>
            </a:r>
            <a:r>
              <a:rPr kumimoji="1" lang="en-US" altLang="ko-Kore-KR" dirty="0" err="1"/>
              <a:t>test_character</a:t>
            </a:r>
            <a:r>
              <a:rPr kumimoji="1" lang="en-US" altLang="ko-KR" dirty="0"/>
              <a:t>[4];</a:t>
            </a:r>
            <a:endParaRPr kumimoji="1" lang="en-US" altLang="ko-Kore-KR" dirty="0"/>
          </a:p>
        </p:txBody>
      </p:sp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08221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25C46-D933-6A8A-B1D0-BC426EA817DC}"/>
              </a:ext>
            </a:extLst>
          </p:cNvPr>
          <p:cNvSpPr txBox="1"/>
          <p:nvPr/>
        </p:nvSpPr>
        <p:spPr>
          <a:xfrm>
            <a:off x="149651" y="2737122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배열의</a:t>
            </a:r>
            <a:r>
              <a:rPr kumimoji="1" lang="ko-KR" altLang="en-US" dirty="0"/>
              <a:t> 자료형과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길이를 알려줌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C5C89-D218-8FB6-D020-D2FFD5609117}"/>
              </a:ext>
            </a:extLst>
          </p:cNvPr>
          <p:cNvSpPr txBox="1"/>
          <p:nvPr/>
        </p:nvSpPr>
        <p:spPr>
          <a:xfrm>
            <a:off x="5714999" y="68718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test_character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배열이다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B6EE1-5FCC-887F-0AAB-0BE1CF6C730F}"/>
              </a:ext>
            </a:extLst>
          </p:cNvPr>
          <p:cNvSpPr txBox="1"/>
          <p:nvPr/>
        </p:nvSpPr>
        <p:spPr>
          <a:xfrm>
            <a:off x="207819" y="3565240"/>
            <a:ext cx="2743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char </a:t>
            </a:r>
            <a:r>
              <a:rPr kumimoji="1" lang="en-US" altLang="ko-Kore-KR" dirty="0" err="1"/>
              <a:t>test_character</a:t>
            </a:r>
            <a:r>
              <a:rPr kumimoji="1" lang="en-US" altLang="ko-Kore-KR" dirty="0"/>
              <a:t>[0] = ‘t’;</a:t>
            </a:r>
          </a:p>
          <a:p>
            <a:r>
              <a:rPr kumimoji="1" lang="en-US" altLang="ko-Kore-KR" dirty="0"/>
              <a:t>char </a:t>
            </a:r>
            <a:r>
              <a:rPr kumimoji="1" lang="en-US" altLang="ko-Kore-KR" dirty="0" err="1"/>
              <a:t>test_character</a:t>
            </a:r>
            <a:r>
              <a:rPr kumimoji="1" lang="en-US" altLang="ko-Kore-KR" dirty="0"/>
              <a:t>[1] = ‘e’;</a:t>
            </a:r>
          </a:p>
          <a:p>
            <a:r>
              <a:rPr kumimoji="1" lang="en-US" altLang="ko-Kore-KR" dirty="0"/>
              <a:t>char </a:t>
            </a:r>
            <a:r>
              <a:rPr kumimoji="1" lang="en-US" altLang="ko-Kore-KR" dirty="0" err="1"/>
              <a:t>test_character</a:t>
            </a:r>
            <a:r>
              <a:rPr kumimoji="1" lang="en-US" altLang="ko-Kore-KR" dirty="0"/>
              <a:t>[2] = ‘s’;</a:t>
            </a:r>
          </a:p>
          <a:p>
            <a:r>
              <a:rPr kumimoji="1" lang="en-US" altLang="ko-Kore-KR" dirty="0"/>
              <a:t>char </a:t>
            </a:r>
            <a:r>
              <a:rPr kumimoji="1" lang="en-US" altLang="ko-Kore-KR" dirty="0" err="1"/>
              <a:t>test_character</a:t>
            </a:r>
            <a:r>
              <a:rPr kumimoji="1" lang="en-US" altLang="ko-Kore-KR" dirty="0"/>
              <a:t>[3] = ‘t’;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7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55723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Why we use array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E52BC-9569-C3B2-E277-1EE7E3C700FF}"/>
              </a:ext>
            </a:extLst>
          </p:cNvPr>
          <p:cNvGrpSpPr/>
          <p:nvPr/>
        </p:nvGrpSpPr>
        <p:grpSpPr>
          <a:xfrm>
            <a:off x="5126402" y="1828249"/>
            <a:ext cx="1939196" cy="3201501"/>
            <a:chOff x="2293797" y="1598001"/>
            <a:chExt cx="698785" cy="118676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E94C385-A7F4-78B5-8FE8-26B8AC61F70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2D2A4569-E1A3-D8FF-2300-7E629E98EE4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1</a:t>
              </a:r>
              <a:r>
                <a:rPr kumimoji="1" lang="ko-Kore-KR" altLang="en-US" dirty="0"/>
                <a:t>번</a:t>
              </a:r>
              <a:endParaRPr kumimoji="1" lang="en-US" altLang="ko-Kore-KR" dirty="0"/>
            </a:p>
            <a:p>
              <a:pPr algn="ctr"/>
              <a:r>
                <a:rPr kumimoji="1" lang="en-US" altLang="ko-Kore-KR" dirty="0"/>
                <a:t>18011549</a:t>
              </a:r>
              <a:endParaRPr kumimoji="1" lang="ko-Kore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D4AC86-7B90-535C-D5A4-808C49184AE6}"/>
              </a:ext>
            </a:extLst>
          </p:cNvPr>
          <p:cNvSpPr txBox="1"/>
          <p:nvPr/>
        </p:nvSpPr>
        <p:spPr>
          <a:xfrm>
            <a:off x="4743318" y="1215223"/>
            <a:ext cx="27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student_id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18011549;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384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15567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/>
        </p:nvGraphicFramePr>
        <p:xfrm>
          <a:off x="3819236" y="1070263"/>
          <a:ext cx="5096168" cy="48317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613064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578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0.57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2BA5BB-77CB-6B61-A866-F9D94A76ABB6}"/>
              </a:ext>
            </a:extLst>
          </p:cNvPr>
          <p:cNvCxnSpPr/>
          <p:nvPr/>
        </p:nvCxnSpPr>
        <p:spPr>
          <a:xfrm>
            <a:off x="3127664" y="1381991"/>
            <a:ext cx="69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077214-1F79-2054-70CD-CE26BDAE8A26}"/>
              </a:ext>
            </a:extLst>
          </p:cNvPr>
          <p:cNvSpPr txBox="1"/>
          <p:nvPr/>
        </p:nvSpPr>
        <p:spPr>
          <a:xfrm>
            <a:off x="1790438" y="11973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0x00000001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756B6A-44A7-7255-2228-E6301736FDEB}"/>
              </a:ext>
            </a:extLst>
          </p:cNvPr>
          <p:cNvSpPr txBox="1"/>
          <p:nvPr/>
        </p:nvSpPr>
        <p:spPr>
          <a:xfrm>
            <a:off x="9780151" y="169608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0x00000010</a:t>
            </a:r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2F48E4-1119-8505-B821-9C5D25F63621}"/>
              </a:ext>
            </a:extLst>
          </p:cNvPr>
          <p:cNvCxnSpPr>
            <a:cxnSpLocks/>
          </p:cNvCxnSpPr>
          <p:nvPr/>
        </p:nvCxnSpPr>
        <p:spPr>
          <a:xfrm flipH="1">
            <a:off x="8990446" y="1880755"/>
            <a:ext cx="71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44B3E2-E0EF-BDFC-9488-EAE22849C7B9}"/>
              </a:ext>
            </a:extLst>
          </p:cNvPr>
          <p:cNvSpPr txBox="1"/>
          <p:nvPr/>
        </p:nvSpPr>
        <p:spPr>
          <a:xfrm>
            <a:off x="315058" y="762105"/>
            <a:ext cx="1323504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/ 4byte</a:t>
            </a:r>
          </a:p>
          <a:p>
            <a:r>
              <a:rPr kumimoji="1" lang="en-US" altLang="ko-Kore-KR" dirty="0"/>
              <a:t>char / 1byte</a:t>
            </a:r>
          </a:p>
          <a:p>
            <a:r>
              <a:rPr kumimoji="1" lang="en-US" altLang="ko-Kore-KR" dirty="0"/>
              <a:t>float /4byte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434B56-FB03-CB3A-50C1-25264C25781F}"/>
              </a:ext>
            </a:extLst>
          </p:cNvPr>
          <p:cNvSpPr txBox="1"/>
          <p:nvPr/>
        </p:nvSpPr>
        <p:spPr>
          <a:xfrm>
            <a:off x="207819" y="2367790"/>
            <a:ext cx="2386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test_character</a:t>
            </a:r>
            <a:r>
              <a:rPr kumimoji="1" lang="en-US" altLang="ko-KR" dirty="0"/>
              <a:t>[2] </a:t>
            </a:r>
            <a:r>
              <a:rPr kumimoji="1" lang="ko-KR" altLang="en-US" dirty="0"/>
              <a:t>내놔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S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내놓음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9840" y="145339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C5C89-D218-8FB6-D020-D2FFD5609117}"/>
              </a:ext>
            </a:extLst>
          </p:cNvPr>
          <p:cNvSpPr txBox="1"/>
          <p:nvPr/>
        </p:nvSpPr>
        <p:spPr>
          <a:xfrm>
            <a:off x="5714999" y="68718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test_character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배열이다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413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15567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/>
        </p:nvGraphicFramePr>
        <p:xfrm>
          <a:off x="3819236" y="1070263"/>
          <a:ext cx="5096168" cy="48317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613064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578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0.57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2BA5BB-77CB-6B61-A866-F9D94A76ABB6}"/>
              </a:ext>
            </a:extLst>
          </p:cNvPr>
          <p:cNvCxnSpPr/>
          <p:nvPr/>
        </p:nvCxnSpPr>
        <p:spPr>
          <a:xfrm>
            <a:off x="3127664" y="1381991"/>
            <a:ext cx="69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077214-1F79-2054-70CD-CE26BDAE8A26}"/>
              </a:ext>
            </a:extLst>
          </p:cNvPr>
          <p:cNvSpPr txBox="1"/>
          <p:nvPr/>
        </p:nvSpPr>
        <p:spPr>
          <a:xfrm>
            <a:off x="1790438" y="11973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0x00000001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756B6A-44A7-7255-2228-E6301736FDEB}"/>
              </a:ext>
            </a:extLst>
          </p:cNvPr>
          <p:cNvSpPr txBox="1"/>
          <p:nvPr/>
        </p:nvSpPr>
        <p:spPr>
          <a:xfrm>
            <a:off x="9780151" y="169608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0x00000010</a:t>
            </a:r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2F48E4-1119-8505-B821-9C5D25F63621}"/>
              </a:ext>
            </a:extLst>
          </p:cNvPr>
          <p:cNvCxnSpPr>
            <a:cxnSpLocks/>
          </p:cNvCxnSpPr>
          <p:nvPr/>
        </p:nvCxnSpPr>
        <p:spPr>
          <a:xfrm flipH="1">
            <a:off x="8990446" y="1880755"/>
            <a:ext cx="71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44B3E2-E0EF-BDFC-9488-EAE22849C7B9}"/>
              </a:ext>
            </a:extLst>
          </p:cNvPr>
          <p:cNvSpPr txBox="1"/>
          <p:nvPr/>
        </p:nvSpPr>
        <p:spPr>
          <a:xfrm>
            <a:off x="315058" y="762105"/>
            <a:ext cx="1323504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/ 4byte</a:t>
            </a:r>
          </a:p>
          <a:p>
            <a:r>
              <a:rPr kumimoji="1" lang="en-US" altLang="ko-Kore-KR" dirty="0"/>
              <a:t>char / 1byte</a:t>
            </a:r>
          </a:p>
          <a:p>
            <a:r>
              <a:rPr kumimoji="1" lang="en-US" altLang="ko-Kore-KR" dirty="0"/>
              <a:t>float /4byte</a:t>
            </a:r>
          </a:p>
        </p:txBody>
      </p:sp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0822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C5C89-D218-8FB6-D020-D2FFD5609117}"/>
              </a:ext>
            </a:extLst>
          </p:cNvPr>
          <p:cNvSpPr txBox="1"/>
          <p:nvPr/>
        </p:nvSpPr>
        <p:spPr>
          <a:xfrm>
            <a:off x="5043255" y="675587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highlight>
                  <a:srgbClr val="FFFF00"/>
                </a:highlight>
              </a:rPr>
              <a:t>같은 배열의 데이터는 나란히 주소를 할당함</a:t>
            </a:r>
            <a:r>
              <a:rPr kumimoji="1" lang="en-US" altLang="ko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993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15567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8434" name="Picture 2" descr="CPython, Jython, Cython.... 니들은 정체가 뭐니? | 개발자 Story | SKT Enterprise">
            <a:extLst>
              <a:ext uri="{FF2B5EF4-FFF2-40B4-BE49-F238E27FC236}">
                <a16:creationId xmlns:a16="http://schemas.microsoft.com/office/drawing/2014/main" id="{3A27F7FC-CEF9-B12F-777D-F4209502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45" y="1787236"/>
            <a:ext cx="5837384" cy="328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2E1E9F-3AC6-52FF-9881-330522F771F4}"/>
              </a:ext>
            </a:extLst>
          </p:cNvPr>
          <p:cNvSpPr txBox="1"/>
          <p:nvPr/>
        </p:nvSpPr>
        <p:spPr>
          <a:xfrm>
            <a:off x="2553936" y="5396929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개발자</a:t>
            </a:r>
            <a:r>
              <a:rPr kumimoji="1" lang="ko-KR" altLang="en-US" dirty="0"/>
              <a:t> 모르게 알아서 배열의 크기를 할당하고 </a:t>
            </a:r>
            <a:r>
              <a:rPr kumimoji="1" lang="en-US" altLang="ko-KR" dirty="0"/>
              <a:t>..</a:t>
            </a:r>
            <a:r>
              <a:rPr kumimoji="1" lang="ko-KR" altLang="en-US" dirty="0"/>
              <a:t> 자료형을 정의하고</a:t>
            </a:r>
            <a:r>
              <a:rPr kumimoji="1" lang="en-US" altLang="ko-KR" dirty="0"/>
              <a:t>…</a:t>
            </a:r>
            <a:endParaRPr kumimoji="1" lang="ko-Kore-KR" altLang="en-US" dirty="0"/>
          </a:p>
        </p:txBody>
      </p:sp>
      <p:pic>
        <p:nvPicPr>
          <p:cNvPr id="10" name="그림 9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A8341EB-BC36-0513-38A7-051479CC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109" y="1194955"/>
            <a:ext cx="3250297" cy="1502095"/>
          </a:xfrm>
          <a:prstGeom prst="rect">
            <a:avLst/>
          </a:prstGeom>
        </p:spPr>
      </p:pic>
      <p:pic>
        <p:nvPicPr>
          <p:cNvPr id="12" name="그림 11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1406678D-DCCC-F655-B103-69A530DA0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68" y="1611632"/>
            <a:ext cx="1071368" cy="7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3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15567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8434" name="Picture 2" descr="CPython, Jython, Cython.... 니들은 정체가 뭐니? | 개발자 Story | SKT Enterprise">
            <a:extLst>
              <a:ext uri="{FF2B5EF4-FFF2-40B4-BE49-F238E27FC236}">
                <a16:creationId xmlns:a16="http://schemas.microsoft.com/office/drawing/2014/main" id="{3A27F7FC-CEF9-B12F-777D-F4209502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45" y="1787236"/>
            <a:ext cx="5837384" cy="328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474A6-2C18-BD5A-6045-507B08ABF3D8}"/>
              </a:ext>
            </a:extLst>
          </p:cNvPr>
          <p:cNvSpPr txBox="1"/>
          <p:nvPr/>
        </p:nvSpPr>
        <p:spPr>
          <a:xfrm>
            <a:off x="4823789" y="512145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속도가</a:t>
            </a:r>
            <a:r>
              <a:rPr kumimoji="1" lang="ko-KR" altLang="en-US" dirty="0"/>
              <a:t> 저하 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83946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READ 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08250"/>
              </p:ext>
            </p:extLst>
          </p:nvPr>
        </p:nvGraphicFramePr>
        <p:xfrm>
          <a:off x="2478808" y="2381802"/>
          <a:ext cx="7766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08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0249" y="3284164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74449-8B8D-5065-2DBD-1772CAEEDF7A}"/>
              </a:ext>
            </a:extLst>
          </p:cNvPr>
          <p:cNvSpPr txBox="1"/>
          <p:nvPr/>
        </p:nvSpPr>
        <p:spPr>
          <a:xfrm>
            <a:off x="5089551" y="1406956"/>
            <a:ext cx="323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 err="1"/>
              <a:t>test_array</a:t>
            </a:r>
            <a:r>
              <a:rPr kumimoji="1" lang="en-US" altLang="ko-Kore-KR" sz="2400" dirty="0"/>
              <a:t>[1] </a:t>
            </a:r>
            <a:r>
              <a:rPr kumimoji="1" lang="ko-KR" altLang="en-US" sz="2400" dirty="0"/>
              <a:t>의 값을 줘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32F29-9AD6-3907-01D5-917BDDB77D48}"/>
              </a:ext>
            </a:extLst>
          </p:cNvPr>
          <p:cNvSpPr txBox="1"/>
          <p:nvPr/>
        </p:nvSpPr>
        <p:spPr>
          <a:xfrm>
            <a:off x="5089551" y="4617929"/>
            <a:ext cx="213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“ RANDOM ACCESS 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2058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READ 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67490"/>
              </p:ext>
            </p:extLst>
          </p:nvPr>
        </p:nvGraphicFramePr>
        <p:xfrm>
          <a:off x="2442209" y="2708670"/>
          <a:ext cx="7766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08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952" y="3579988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74449-8B8D-5065-2DBD-1772CAEEDF7A}"/>
              </a:ext>
            </a:extLst>
          </p:cNvPr>
          <p:cNvSpPr txBox="1"/>
          <p:nvPr/>
        </p:nvSpPr>
        <p:spPr>
          <a:xfrm>
            <a:off x="4576977" y="1703491"/>
            <a:ext cx="379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test_array</a:t>
            </a:r>
            <a:r>
              <a:rPr kumimoji="1" lang="ko-KR" altLang="en-US" dirty="0"/>
              <a:t> 안에 </a:t>
            </a:r>
            <a:r>
              <a:rPr kumimoji="1" lang="en-US" altLang="ko-KR" dirty="0"/>
              <a:t>s </a:t>
            </a:r>
            <a:r>
              <a:rPr kumimoji="1" lang="ko-KR" altLang="en-US" dirty="0"/>
              <a:t>라는 문자를 </a:t>
            </a:r>
            <a:r>
              <a:rPr kumimoji="1" lang="ko-KR" altLang="en-US" dirty="0" err="1"/>
              <a:t>꺼내줘</a:t>
            </a:r>
            <a:endParaRPr kumimoji="1" lang="ko-Kore-KR" altLang="en-US" dirty="0"/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766116EC-77AB-41CB-3BBD-944C0857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980" y="3587749"/>
            <a:ext cx="914400" cy="9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READ 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/>
        </p:nvGraphicFramePr>
        <p:xfrm>
          <a:off x="2442209" y="2708670"/>
          <a:ext cx="7766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08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8149" y="3655358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74449-8B8D-5065-2DBD-1772CAEEDF7A}"/>
              </a:ext>
            </a:extLst>
          </p:cNvPr>
          <p:cNvSpPr txBox="1"/>
          <p:nvPr/>
        </p:nvSpPr>
        <p:spPr>
          <a:xfrm>
            <a:off x="4576977" y="1703491"/>
            <a:ext cx="379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test_array</a:t>
            </a:r>
            <a:r>
              <a:rPr kumimoji="1" lang="ko-KR" altLang="en-US" dirty="0"/>
              <a:t> 안에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라는 문자를 </a:t>
            </a:r>
            <a:r>
              <a:rPr kumimoji="1" lang="ko-KR" altLang="en-US" dirty="0" err="1"/>
              <a:t>꺼내줘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32F29-9AD6-3907-01D5-917BDDB77D48}"/>
              </a:ext>
            </a:extLst>
          </p:cNvPr>
          <p:cNvSpPr txBox="1"/>
          <p:nvPr/>
        </p:nvSpPr>
        <p:spPr>
          <a:xfrm>
            <a:off x="5071657" y="4796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43377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READ 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/>
        </p:nvGraphicFramePr>
        <p:xfrm>
          <a:off x="2442209" y="2708670"/>
          <a:ext cx="7766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08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3650" y="3655358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74449-8B8D-5065-2DBD-1772CAEEDF7A}"/>
              </a:ext>
            </a:extLst>
          </p:cNvPr>
          <p:cNvSpPr txBox="1"/>
          <p:nvPr/>
        </p:nvSpPr>
        <p:spPr>
          <a:xfrm>
            <a:off x="4576977" y="1703491"/>
            <a:ext cx="379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test_array</a:t>
            </a:r>
            <a:r>
              <a:rPr kumimoji="1" lang="ko-KR" altLang="en-US" dirty="0"/>
              <a:t> 안에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라는 문자를 </a:t>
            </a:r>
            <a:r>
              <a:rPr kumimoji="1" lang="ko-KR" altLang="en-US" dirty="0" err="1"/>
              <a:t>꺼내줘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32F29-9AD6-3907-01D5-917BDDB77D48}"/>
              </a:ext>
            </a:extLst>
          </p:cNvPr>
          <p:cNvSpPr txBox="1"/>
          <p:nvPr/>
        </p:nvSpPr>
        <p:spPr>
          <a:xfrm>
            <a:off x="5071657" y="4796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5542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READ 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/>
        </p:nvGraphicFramePr>
        <p:xfrm>
          <a:off x="2442209" y="2708670"/>
          <a:ext cx="7766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08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4141" y="3655358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74449-8B8D-5065-2DBD-1772CAEEDF7A}"/>
              </a:ext>
            </a:extLst>
          </p:cNvPr>
          <p:cNvSpPr txBox="1"/>
          <p:nvPr/>
        </p:nvSpPr>
        <p:spPr>
          <a:xfrm>
            <a:off x="4576977" y="1703491"/>
            <a:ext cx="379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test_array</a:t>
            </a:r>
            <a:r>
              <a:rPr kumimoji="1" lang="ko-KR" altLang="en-US" dirty="0"/>
              <a:t> 안에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라는 문자를 </a:t>
            </a:r>
            <a:r>
              <a:rPr kumimoji="1" lang="ko-KR" altLang="en-US" dirty="0" err="1"/>
              <a:t>꺼내줘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32F29-9AD6-3907-01D5-917BDDB77D48}"/>
              </a:ext>
            </a:extLst>
          </p:cNvPr>
          <p:cNvSpPr txBox="1"/>
          <p:nvPr/>
        </p:nvSpPr>
        <p:spPr>
          <a:xfrm>
            <a:off x="5071657" y="4796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56879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READ 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/>
        </p:nvGraphicFramePr>
        <p:xfrm>
          <a:off x="2442209" y="2708670"/>
          <a:ext cx="7766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08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0323" y="3504571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74449-8B8D-5065-2DBD-1772CAEEDF7A}"/>
              </a:ext>
            </a:extLst>
          </p:cNvPr>
          <p:cNvSpPr txBox="1"/>
          <p:nvPr/>
        </p:nvSpPr>
        <p:spPr>
          <a:xfrm>
            <a:off x="4576977" y="1703491"/>
            <a:ext cx="379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test_array</a:t>
            </a:r>
            <a:r>
              <a:rPr kumimoji="1" lang="ko-KR" altLang="en-US" dirty="0"/>
              <a:t> 안에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라는 문자를 </a:t>
            </a:r>
            <a:r>
              <a:rPr kumimoji="1" lang="ko-KR" altLang="en-US" dirty="0" err="1"/>
              <a:t>꺼내줘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32F29-9AD6-3907-01D5-917BDDB77D48}"/>
              </a:ext>
            </a:extLst>
          </p:cNvPr>
          <p:cNvSpPr txBox="1"/>
          <p:nvPr/>
        </p:nvSpPr>
        <p:spPr>
          <a:xfrm>
            <a:off x="5071657" y="4796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BC9B9-91BA-88C0-D8FD-60CF6FA686AA}"/>
              </a:ext>
            </a:extLst>
          </p:cNvPr>
          <p:cNvSpPr txBox="1"/>
          <p:nvPr/>
        </p:nvSpPr>
        <p:spPr>
          <a:xfrm>
            <a:off x="2752954" y="4694951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 </a:t>
            </a:r>
            <a:r>
              <a:rPr kumimoji="1" lang="ko-KR" altLang="en-US" dirty="0"/>
              <a:t>가 없는데 </a:t>
            </a:r>
            <a:r>
              <a:rPr kumimoji="1" lang="en-US" altLang="ko-KR" dirty="0"/>
              <a:t>?</a:t>
            </a:r>
            <a:r>
              <a:rPr kumimoji="1" lang="ko-KR" altLang="en-US" dirty="0"/>
              <a:t> 라는 사실을 처음부터 끝까지 확인해보고 알아차릴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679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3E959FAA-5B89-A1DF-B962-F63F54341853}"/>
              </a:ext>
            </a:extLst>
          </p:cNvPr>
          <p:cNvGrpSpPr/>
          <p:nvPr/>
        </p:nvGrpSpPr>
        <p:grpSpPr>
          <a:xfrm>
            <a:off x="6417211" y="2306110"/>
            <a:ext cx="969598" cy="1600750"/>
            <a:chOff x="2293797" y="1598001"/>
            <a:chExt cx="698785" cy="118676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0E36E73-C437-D652-3FDC-DF4A0631EEBC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9039EA21-FA66-70B3-C0FE-C2BBCF673C14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8EF3C0F-0E52-85C1-3CAD-3F5158BBA1E6}"/>
              </a:ext>
            </a:extLst>
          </p:cNvPr>
          <p:cNvGrpSpPr/>
          <p:nvPr/>
        </p:nvGrpSpPr>
        <p:grpSpPr>
          <a:xfrm>
            <a:off x="6873174" y="2414519"/>
            <a:ext cx="969598" cy="1600750"/>
            <a:chOff x="2293797" y="1598001"/>
            <a:chExt cx="698785" cy="118676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FC10A8B-C806-5C62-0A4F-998F116A4C3F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301AD193-C4AE-0610-9947-2F6FEE42E635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C57EA7-48A6-20FE-0E4F-A69DCB4CCEC5}"/>
              </a:ext>
            </a:extLst>
          </p:cNvPr>
          <p:cNvGrpSpPr/>
          <p:nvPr/>
        </p:nvGrpSpPr>
        <p:grpSpPr>
          <a:xfrm>
            <a:off x="7300301" y="2528401"/>
            <a:ext cx="969598" cy="1600750"/>
            <a:chOff x="2293797" y="1598001"/>
            <a:chExt cx="698785" cy="118676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C127389-BD55-ACD5-2E55-90EDC4C8EC68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EAFB019C-A250-1F41-807F-565B688162B7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3A1B635-4A5F-DE36-B4D9-8CA6B35FAF80}"/>
              </a:ext>
            </a:extLst>
          </p:cNvPr>
          <p:cNvGrpSpPr/>
          <p:nvPr/>
        </p:nvGrpSpPr>
        <p:grpSpPr>
          <a:xfrm>
            <a:off x="7698592" y="2668831"/>
            <a:ext cx="969598" cy="1600750"/>
            <a:chOff x="2293797" y="1598001"/>
            <a:chExt cx="698785" cy="118676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C8659D5-D143-5B93-3B59-7BE64903A5C8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559F097-BC18-FEE1-46B2-4BC22F2090BF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8850CDF-EF72-C974-7A71-142383119C45}"/>
              </a:ext>
            </a:extLst>
          </p:cNvPr>
          <p:cNvGrpSpPr/>
          <p:nvPr/>
        </p:nvGrpSpPr>
        <p:grpSpPr>
          <a:xfrm>
            <a:off x="8178210" y="2821253"/>
            <a:ext cx="969598" cy="1600750"/>
            <a:chOff x="2293797" y="1598001"/>
            <a:chExt cx="698785" cy="118676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CD5C423-65B9-463F-1423-F6F4D5BA9745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FF81874B-4E80-0B32-AD1E-5B32F6B3C9DB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744671B-CB64-3366-DEAE-41B53092AC49}"/>
              </a:ext>
            </a:extLst>
          </p:cNvPr>
          <p:cNvGrpSpPr/>
          <p:nvPr/>
        </p:nvGrpSpPr>
        <p:grpSpPr>
          <a:xfrm>
            <a:off x="8663009" y="3055314"/>
            <a:ext cx="969598" cy="1600750"/>
            <a:chOff x="2293797" y="1598001"/>
            <a:chExt cx="698785" cy="118676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89A50FF-4854-4015-5269-6F718CAD01CB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C13EB096-C0ED-E361-FE28-4DF4D5C3324C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34E704-4581-F91E-94A9-1C66FAB21797}"/>
              </a:ext>
            </a:extLst>
          </p:cNvPr>
          <p:cNvGrpSpPr/>
          <p:nvPr/>
        </p:nvGrpSpPr>
        <p:grpSpPr>
          <a:xfrm>
            <a:off x="9171463" y="3283921"/>
            <a:ext cx="969598" cy="1600750"/>
            <a:chOff x="2293797" y="1598001"/>
            <a:chExt cx="698785" cy="118676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3921A82-B3AC-9E55-BA4F-DE6957D2E512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05BC6593-D385-107D-DC85-22FAA5FD22A9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34AB5F5-C55B-127F-F95B-ACB2FB7F1BB0}"/>
              </a:ext>
            </a:extLst>
          </p:cNvPr>
          <p:cNvGrpSpPr/>
          <p:nvPr/>
        </p:nvGrpSpPr>
        <p:grpSpPr>
          <a:xfrm>
            <a:off x="9685800" y="3554782"/>
            <a:ext cx="969598" cy="1600750"/>
            <a:chOff x="2293797" y="1598001"/>
            <a:chExt cx="698785" cy="118676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BD47D4E-5D89-FD73-36C3-265F5AD0647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95E1C5B0-7632-1665-8351-47362D0DC2D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55723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Why we use array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E52BC-9569-C3B2-E277-1EE7E3C700FF}"/>
              </a:ext>
            </a:extLst>
          </p:cNvPr>
          <p:cNvGrpSpPr/>
          <p:nvPr/>
        </p:nvGrpSpPr>
        <p:grpSpPr>
          <a:xfrm>
            <a:off x="3973012" y="2260704"/>
            <a:ext cx="969598" cy="1600750"/>
            <a:chOff x="2293797" y="1598001"/>
            <a:chExt cx="698785" cy="118676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E94C385-A7F4-78B5-8FE8-26B8AC61F70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2D2A4569-E1A3-D8FF-2300-7E629E98EE4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BAF2D5-BF30-7427-BEC9-DC04AF835E4F}"/>
              </a:ext>
            </a:extLst>
          </p:cNvPr>
          <p:cNvGrpSpPr/>
          <p:nvPr/>
        </p:nvGrpSpPr>
        <p:grpSpPr>
          <a:xfrm>
            <a:off x="4428975" y="2358722"/>
            <a:ext cx="969598" cy="1600750"/>
            <a:chOff x="2293797" y="1598001"/>
            <a:chExt cx="698785" cy="118676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126F0C4-F85A-56B5-E38A-5E93DB6651D2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6CD783CA-CE3F-3200-F57A-725EE9EA84BF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821CE9-1552-045E-7397-B08ACCF2B270}"/>
              </a:ext>
            </a:extLst>
          </p:cNvPr>
          <p:cNvGrpSpPr/>
          <p:nvPr/>
        </p:nvGrpSpPr>
        <p:grpSpPr>
          <a:xfrm>
            <a:off x="4856102" y="2472604"/>
            <a:ext cx="969598" cy="1600750"/>
            <a:chOff x="2293797" y="1598001"/>
            <a:chExt cx="698785" cy="118676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0C55A71-4178-FBA3-E5B6-EA0F2E4CBD88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B00140E2-CCCF-2738-64C0-234FC3860863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B47726-49CE-B612-AD4F-E0BD5355483D}"/>
              </a:ext>
            </a:extLst>
          </p:cNvPr>
          <p:cNvGrpSpPr/>
          <p:nvPr/>
        </p:nvGrpSpPr>
        <p:grpSpPr>
          <a:xfrm>
            <a:off x="5254393" y="2613034"/>
            <a:ext cx="969598" cy="1600750"/>
            <a:chOff x="2293797" y="1598001"/>
            <a:chExt cx="698785" cy="118676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DC9141-8EA4-0F80-8E72-E9B6A0C073DC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CC82F57-0994-A461-6BD3-B6B79EEDE6C0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BF8907-867F-1137-73F9-A5CBDB9B89AD}"/>
              </a:ext>
            </a:extLst>
          </p:cNvPr>
          <p:cNvGrpSpPr/>
          <p:nvPr/>
        </p:nvGrpSpPr>
        <p:grpSpPr>
          <a:xfrm>
            <a:off x="5734011" y="2765456"/>
            <a:ext cx="969598" cy="1600750"/>
            <a:chOff x="2293797" y="1598001"/>
            <a:chExt cx="698785" cy="118676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BAACAC1-B20A-FDB9-2039-F552A16037CD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2027BA8A-936D-FC11-B277-41EED98FDB62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FEF5C45-CE33-161E-271E-C8C9AEE26F32}"/>
              </a:ext>
            </a:extLst>
          </p:cNvPr>
          <p:cNvGrpSpPr/>
          <p:nvPr/>
        </p:nvGrpSpPr>
        <p:grpSpPr>
          <a:xfrm>
            <a:off x="6218810" y="2999517"/>
            <a:ext cx="969598" cy="1600750"/>
            <a:chOff x="2293797" y="1598001"/>
            <a:chExt cx="698785" cy="1186763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2B036E4-B353-800F-C6CE-2DC066D9DC58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6458011F-ADC7-FC9B-C170-B5AE42447EA3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112EB5C-BDB6-D325-64DE-980389A8AE8C}"/>
              </a:ext>
            </a:extLst>
          </p:cNvPr>
          <p:cNvGrpSpPr/>
          <p:nvPr/>
        </p:nvGrpSpPr>
        <p:grpSpPr>
          <a:xfrm>
            <a:off x="6727264" y="3228124"/>
            <a:ext cx="969598" cy="1600750"/>
            <a:chOff x="2293797" y="1598001"/>
            <a:chExt cx="698785" cy="118676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3A86815-A6F9-9410-A32A-A3758B401BB2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1EED1CC3-4B49-71D1-0F05-A7D9F60894C9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E4D3D45-D2F7-E1E2-B90A-7AE352FE2BF5}"/>
              </a:ext>
            </a:extLst>
          </p:cNvPr>
          <p:cNvGrpSpPr/>
          <p:nvPr/>
        </p:nvGrpSpPr>
        <p:grpSpPr>
          <a:xfrm>
            <a:off x="7241601" y="3498985"/>
            <a:ext cx="969598" cy="1600750"/>
            <a:chOff x="2293797" y="1598001"/>
            <a:chExt cx="698785" cy="118676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35C8ADF-C2A0-3D84-8C36-494F8BAC822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ABDFAE90-3ADB-1CFA-BCB3-9009DC3F7433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4785CA2-F89E-9548-A423-08DCBF1F8D54}"/>
              </a:ext>
            </a:extLst>
          </p:cNvPr>
          <p:cNvGrpSpPr/>
          <p:nvPr/>
        </p:nvGrpSpPr>
        <p:grpSpPr>
          <a:xfrm>
            <a:off x="1831922" y="2354097"/>
            <a:ext cx="969598" cy="1600750"/>
            <a:chOff x="2293797" y="1598001"/>
            <a:chExt cx="698785" cy="1186763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8559922-0663-AF52-FE31-820363E99EC3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BF03C155-8339-B475-DE3B-8FF915D33E6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C745D9E-0D3D-065A-192D-31F60CC3E829}"/>
              </a:ext>
            </a:extLst>
          </p:cNvPr>
          <p:cNvGrpSpPr/>
          <p:nvPr/>
        </p:nvGrpSpPr>
        <p:grpSpPr>
          <a:xfrm>
            <a:off x="2287885" y="2462506"/>
            <a:ext cx="969598" cy="1600750"/>
            <a:chOff x="2293797" y="1598001"/>
            <a:chExt cx="698785" cy="1186763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E2E67F7-4AF2-988B-9696-7AF92F362DBC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161AA61B-1ACE-2AF1-E098-BCE8FD324AB3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6C61401-2DC7-49B6-20E4-3D92E7C2C1A6}"/>
              </a:ext>
            </a:extLst>
          </p:cNvPr>
          <p:cNvGrpSpPr/>
          <p:nvPr/>
        </p:nvGrpSpPr>
        <p:grpSpPr>
          <a:xfrm>
            <a:off x="2715012" y="2576388"/>
            <a:ext cx="969598" cy="1600750"/>
            <a:chOff x="2293797" y="1598001"/>
            <a:chExt cx="698785" cy="118676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0155927-8B3E-F2DC-B441-0DFD6DBA2DD8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8E927D3D-7147-32D4-15FD-B51A31E94419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E0877B4-4AAF-0A52-9A58-B06BFD76D6E2}"/>
              </a:ext>
            </a:extLst>
          </p:cNvPr>
          <p:cNvGrpSpPr/>
          <p:nvPr/>
        </p:nvGrpSpPr>
        <p:grpSpPr>
          <a:xfrm>
            <a:off x="3113303" y="2716818"/>
            <a:ext cx="969598" cy="1600750"/>
            <a:chOff x="2293797" y="1598001"/>
            <a:chExt cx="698785" cy="1186763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1292AFA-0212-9746-1604-3409639C7EE1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4C3BAC0B-12DF-8DFB-1F9F-97E7E983A449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4769A60-3E6D-3C93-250A-B202C0BD6C02}"/>
              </a:ext>
            </a:extLst>
          </p:cNvPr>
          <p:cNvGrpSpPr/>
          <p:nvPr/>
        </p:nvGrpSpPr>
        <p:grpSpPr>
          <a:xfrm>
            <a:off x="3592921" y="2869240"/>
            <a:ext cx="969598" cy="1600750"/>
            <a:chOff x="2293797" y="1598001"/>
            <a:chExt cx="698785" cy="1186763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D9383D8-1534-C2D7-BB59-952823AF6445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3878D0EE-FF18-2359-46C6-513BCEA2096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AEB22EF-9347-3100-9A8B-4F1162032D62}"/>
              </a:ext>
            </a:extLst>
          </p:cNvPr>
          <p:cNvGrpSpPr/>
          <p:nvPr/>
        </p:nvGrpSpPr>
        <p:grpSpPr>
          <a:xfrm>
            <a:off x="4077720" y="3103301"/>
            <a:ext cx="969598" cy="1600750"/>
            <a:chOff x="2293797" y="1598001"/>
            <a:chExt cx="698785" cy="1186763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B34E373-A403-D4AB-19D0-746D136EF160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BDFF4B82-C2EE-D03D-0C0D-7FAAFCD8C7FA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C3E60FC-D4AE-3D98-E776-88C9F3793945}"/>
              </a:ext>
            </a:extLst>
          </p:cNvPr>
          <p:cNvGrpSpPr/>
          <p:nvPr/>
        </p:nvGrpSpPr>
        <p:grpSpPr>
          <a:xfrm>
            <a:off x="4586174" y="3331908"/>
            <a:ext cx="969598" cy="1600750"/>
            <a:chOff x="2293797" y="1598001"/>
            <a:chExt cx="698785" cy="118676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CF9F7AC-BD45-D991-8EBB-D5D9694711F1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472A3C67-F4AE-755F-4F5E-71E52BF63A26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B0F2FAB-6C99-AE2C-22BD-C2AD402B3B4F}"/>
              </a:ext>
            </a:extLst>
          </p:cNvPr>
          <p:cNvGrpSpPr/>
          <p:nvPr/>
        </p:nvGrpSpPr>
        <p:grpSpPr>
          <a:xfrm>
            <a:off x="5100511" y="3602769"/>
            <a:ext cx="969598" cy="1600750"/>
            <a:chOff x="2293797" y="1598001"/>
            <a:chExt cx="698785" cy="1186763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EF9E2B1E-90B3-94E0-0A84-E748367E104E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430F0AC8-D762-EC32-75B6-E9A387EC1908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03B1ACE-9061-84E9-ADC9-85FA5CA76B3C}"/>
              </a:ext>
            </a:extLst>
          </p:cNvPr>
          <p:cNvSpPr txBox="1"/>
          <p:nvPr/>
        </p:nvSpPr>
        <p:spPr>
          <a:xfrm>
            <a:off x="1521875" y="1183203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student_id_1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18011549;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C103C3-53CE-84D3-ECF6-62989664DA01}"/>
              </a:ext>
            </a:extLst>
          </p:cNvPr>
          <p:cNvSpPr txBox="1"/>
          <p:nvPr/>
        </p:nvSpPr>
        <p:spPr>
          <a:xfrm>
            <a:off x="4623095" y="1192002"/>
            <a:ext cx="3057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student_id_2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18011550;</a:t>
            </a:r>
            <a:endParaRPr kumimoji="1" lang="ko-Kore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E7B7D8-06B3-81C6-86AA-5DC0FA1C0D8C}"/>
              </a:ext>
            </a:extLst>
          </p:cNvPr>
          <p:cNvSpPr txBox="1"/>
          <p:nvPr/>
        </p:nvSpPr>
        <p:spPr>
          <a:xfrm>
            <a:off x="7832824" y="1198404"/>
            <a:ext cx="3057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student_id_3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18011551;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4685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READ 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38221"/>
              </p:ext>
            </p:extLst>
          </p:nvPr>
        </p:nvGraphicFramePr>
        <p:xfrm>
          <a:off x="2369473" y="2936036"/>
          <a:ext cx="7766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08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587" y="3731937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74449-8B8D-5065-2DBD-1772CAEEDF7A}"/>
              </a:ext>
            </a:extLst>
          </p:cNvPr>
          <p:cNvSpPr txBox="1"/>
          <p:nvPr/>
        </p:nvSpPr>
        <p:spPr>
          <a:xfrm>
            <a:off x="4504241" y="1930857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test_array</a:t>
            </a:r>
            <a:r>
              <a:rPr kumimoji="1" lang="en-US" altLang="ko-KR" dirty="0"/>
              <a:t>[10000]</a:t>
            </a:r>
            <a:r>
              <a:rPr kumimoji="1" lang="ko-KR" altLang="en-US" dirty="0"/>
              <a:t> 안에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라는 문자를 </a:t>
            </a:r>
            <a:r>
              <a:rPr kumimoji="1" lang="ko-KR" altLang="en-US" dirty="0" err="1"/>
              <a:t>꺼내줘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32F29-9AD6-3907-01D5-917BDDB77D48}"/>
              </a:ext>
            </a:extLst>
          </p:cNvPr>
          <p:cNvSpPr txBox="1"/>
          <p:nvPr/>
        </p:nvSpPr>
        <p:spPr>
          <a:xfrm>
            <a:off x="5071657" y="4796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5F36F-F390-74C2-E453-101008506EB1}"/>
              </a:ext>
            </a:extLst>
          </p:cNvPr>
          <p:cNvSpPr txBox="1"/>
          <p:nvPr/>
        </p:nvSpPr>
        <p:spPr>
          <a:xfrm>
            <a:off x="5517572" y="243344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시간이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ko-KR" altLang="en-US" dirty="0" err="1">
                <a:highlight>
                  <a:srgbClr val="FFFF00"/>
                </a:highlight>
              </a:rPr>
              <a:t>오래걸림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2197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READ 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42008"/>
              </p:ext>
            </p:extLst>
          </p:nvPr>
        </p:nvGraphicFramePr>
        <p:xfrm>
          <a:off x="2670809" y="3206263"/>
          <a:ext cx="7766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08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9708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8923" y="4002164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74449-8B8D-5065-2DBD-1772CAEEDF7A}"/>
              </a:ext>
            </a:extLst>
          </p:cNvPr>
          <p:cNvSpPr txBox="1"/>
          <p:nvPr/>
        </p:nvSpPr>
        <p:spPr>
          <a:xfrm>
            <a:off x="5517572" y="1703471"/>
            <a:ext cx="258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Linear Search , </a:t>
            </a:r>
            <a:r>
              <a:rPr kumimoji="1" lang="ko-Kore-KR" altLang="en-US" dirty="0"/>
              <a:t>선형</a:t>
            </a:r>
            <a:r>
              <a:rPr kumimoji="1" lang="ko-KR" altLang="en-US" dirty="0"/>
              <a:t> 검색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32F29-9AD6-3907-01D5-917BDDB77D48}"/>
              </a:ext>
            </a:extLst>
          </p:cNvPr>
          <p:cNvSpPr txBox="1"/>
          <p:nvPr/>
        </p:nvSpPr>
        <p:spPr>
          <a:xfrm>
            <a:off x="5372993" y="50671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5F36F-F390-74C2-E453-101008506EB1}"/>
              </a:ext>
            </a:extLst>
          </p:cNvPr>
          <p:cNvSpPr txBox="1"/>
          <p:nvPr/>
        </p:nvSpPr>
        <p:spPr>
          <a:xfrm>
            <a:off x="5717209" y="231975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시간이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ko-KR" altLang="en-US" dirty="0" err="1">
                <a:highlight>
                  <a:srgbClr val="FFFF00"/>
                </a:highlight>
              </a:rPr>
              <a:t>오래걸림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52081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READ 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14C3C3-3C7B-18C7-CC63-FC779472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46401"/>
              </p:ext>
            </p:extLst>
          </p:nvPr>
        </p:nvGraphicFramePr>
        <p:xfrm>
          <a:off x="2489792" y="2732097"/>
          <a:ext cx="7956480" cy="110303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94560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994560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994560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994560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994560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994560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994560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994560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1103035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en-US" altLang="ko-Kore-KR" sz="1100" b="0" dirty="0"/>
                    </a:p>
                    <a:p>
                      <a:pPr algn="ctr"/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e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s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b="1" dirty="0"/>
                    </a:p>
                    <a:p>
                      <a:pPr algn="ctr"/>
                      <a:r>
                        <a:rPr lang="en-US" altLang="ko-Kore-KR" b="1" dirty="0"/>
                        <a:t>t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pic>
        <p:nvPicPr>
          <p:cNvPr id="33" name="그래픽 32" descr="터치 스크린 단색으로 채워진">
            <a:extLst>
              <a:ext uri="{FF2B5EF4-FFF2-40B4-BE49-F238E27FC236}">
                <a16:creationId xmlns:a16="http://schemas.microsoft.com/office/drawing/2014/main" id="{26DAE488-7D75-DC7F-26C2-54D9FC1E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9872" y="3605598"/>
            <a:ext cx="604986" cy="659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832F29-9AD6-3907-01D5-917BDDB77D48}"/>
              </a:ext>
            </a:extLst>
          </p:cNvPr>
          <p:cNvSpPr txBox="1"/>
          <p:nvPr/>
        </p:nvSpPr>
        <p:spPr>
          <a:xfrm>
            <a:off x="2983084" y="4934497"/>
            <a:ext cx="148035" cy="26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0A00B-A1B8-4BBA-9BDD-6131453C7082}"/>
              </a:ext>
            </a:extLst>
          </p:cNvPr>
          <p:cNvSpPr txBox="1"/>
          <p:nvPr/>
        </p:nvSpPr>
        <p:spPr>
          <a:xfrm>
            <a:off x="3277004" y="1849876"/>
            <a:ext cx="575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</a:t>
            </a:r>
            <a:r>
              <a:rPr kumimoji="1" lang="ko-KR" altLang="en-US" dirty="0"/>
              <a:t>개의 배열 크기가 있다면 실행시간은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최악실행시간</a:t>
            </a:r>
            <a:r>
              <a:rPr kumimoji="1" lang="en-US" altLang="ko-KR" sz="1100" dirty="0"/>
              <a:t>)</a:t>
            </a:r>
            <a:r>
              <a:rPr kumimoji="1" lang="ko-KR" altLang="en-US" sz="2400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37904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READ Memory ,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74449-8B8D-5065-2DBD-1772CAEEDF7A}"/>
              </a:ext>
            </a:extLst>
          </p:cNvPr>
          <p:cNvSpPr txBox="1"/>
          <p:nvPr/>
        </p:nvSpPr>
        <p:spPr>
          <a:xfrm>
            <a:off x="529936" y="1219069"/>
            <a:ext cx="96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단순하게 하면 시간이 오래 걸리지만 조금 더 머리를 쓰면 시간을 아낄 수 있는 방법들이 존재함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32F29-9AD6-3907-01D5-917BDDB77D48}"/>
              </a:ext>
            </a:extLst>
          </p:cNvPr>
          <p:cNvSpPr txBox="1"/>
          <p:nvPr/>
        </p:nvSpPr>
        <p:spPr>
          <a:xfrm>
            <a:off x="2983084" y="4934497"/>
            <a:ext cx="148035" cy="26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30722" name="Picture 2" descr="트리의 개념과 이진 트리">
            <a:extLst>
              <a:ext uri="{FF2B5EF4-FFF2-40B4-BE49-F238E27FC236}">
                <a16:creationId xmlns:a16="http://schemas.microsoft.com/office/drawing/2014/main" id="{C261D426-8485-DE78-397B-35754879A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70" y="2303757"/>
            <a:ext cx="384048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8DF92-4FE4-D77E-A34A-433D081E0E5B}"/>
              </a:ext>
            </a:extLst>
          </p:cNvPr>
          <p:cNvSpPr txBox="1"/>
          <p:nvPr/>
        </p:nvSpPr>
        <p:spPr>
          <a:xfrm>
            <a:off x="3763160" y="5882746"/>
            <a:ext cx="478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이진트리</a:t>
            </a:r>
            <a:r>
              <a:rPr kumimoji="1" lang="en-US" altLang="ko-Kore-KR" sz="1200" dirty="0"/>
              <a:t>,</a:t>
            </a:r>
            <a:r>
              <a:rPr kumimoji="1" lang="ko-KR" altLang="en-US" sz="1200" dirty="0"/>
              <a:t> 자신보다 작은 것은 왼쪽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자신보다 큰 것은 오른쪽에 저장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0A00B-A1B8-4BBA-9BDD-6131453C7082}"/>
              </a:ext>
            </a:extLst>
          </p:cNvPr>
          <p:cNvSpPr txBox="1"/>
          <p:nvPr/>
        </p:nvSpPr>
        <p:spPr>
          <a:xfrm>
            <a:off x="529936" y="1705749"/>
            <a:ext cx="575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</a:t>
            </a:r>
            <a:r>
              <a:rPr kumimoji="1" lang="ko-KR" altLang="en-US" dirty="0"/>
              <a:t>개의 배열 크기가 있다면 실행시간은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최악실행시간</a:t>
            </a:r>
            <a:r>
              <a:rPr kumimoji="1" lang="en-US" altLang="ko-KR" sz="1100" dirty="0"/>
              <a:t>)</a:t>
            </a:r>
            <a:r>
              <a:rPr kumimoji="1" lang="ko-KR" altLang="en-US" sz="2400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1122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55723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Why we use array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0E84F-4A5C-713C-E21E-01341F07873C}"/>
              </a:ext>
            </a:extLst>
          </p:cNvPr>
          <p:cNvSpPr txBox="1"/>
          <p:nvPr/>
        </p:nvSpPr>
        <p:spPr>
          <a:xfrm>
            <a:off x="3490431" y="1329691"/>
            <a:ext cx="19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</a:t>
            </a:r>
            <a:r>
              <a:rPr kumimoji="1" lang="en-US" altLang="ko-Kore-KR" dirty="0" err="1"/>
              <a:t>student_id</a:t>
            </a:r>
            <a:r>
              <a:rPr kumimoji="1" lang="en-US" altLang="ko-Kore-KR" dirty="0"/>
              <a:t>[30]</a:t>
            </a:r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F5EC0C-BDFD-43C4-EC9C-F38035E962FC}"/>
              </a:ext>
            </a:extLst>
          </p:cNvPr>
          <p:cNvGrpSpPr/>
          <p:nvPr/>
        </p:nvGrpSpPr>
        <p:grpSpPr>
          <a:xfrm>
            <a:off x="6417211" y="2306110"/>
            <a:ext cx="969598" cy="1600750"/>
            <a:chOff x="2293797" y="1598001"/>
            <a:chExt cx="698785" cy="118676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60589E7-E520-7C3A-9074-FEB93A477DE4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1BF03E4C-D518-D98A-ECE1-46893E97DDEC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F41419B-0157-E07C-6CE1-1C11FC84AA74}"/>
              </a:ext>
            </a:extLst>
          </p:cNvPr>
          <p:cNvGrpSpPr/>
          <p:nvPr/>
        </p:nvGrpSpPr>
        <p:grpSpPr>
          <a:xfrm>
            <a:off x="6873174" y="2414519"/>
            <a:ext cx="969598" cy="1600750"/>
            <a:chOff x="2293797" y="1598001"/>
            <a:chExt cx="698785" cy="118676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6829086-7C29-777E-A29B-4FBA063D9FC3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46DD34C5-5942-35E3-A9C1-B311B4C0499F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3BB9FA4-D35F-3B1E-AD1A-14521901C58F}"/>
              </a:ext>
            </a:extLst>
          </p:cNvPr>
          <p:cNvGrpSpPr/>
          <p:nvPr/>
        </p:nvGrpSpPr>
        <p:grpSpPr>
          <a:xfrm>
            <a:off x="7300301" y="2528401"/>
            <a:ext cx="969598" cy="1600750"/>
            <a:chOff x="2293797" y="1598001"/>
            <a:chExt cx="698785" cy="118676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DCCEBCF-000C-D43B-9B27-256963456344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B45BF1A3-CB2E-D103-574F-793DE8CB2585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C1F1013-BA3B-2AA2-645A-E72594F2CEDD}"/>
              </a:ext>
            </a:extLst>
          </p:cNvPr>
          <p:cNvGrpSpPr/>
          <p:nvPr/>
        </p:nvGrpSpPr>
        <p:grpSpPr>
          <a:xfrm>
            <a:off x="7698592" y="2668831"/>
            <a:ext cx="969598" cy="1600750"/>
            <a:chOff x="2293797" y="1598001"/>
            <a:chExt cx="698785" cy="118676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9745C87-CD8D-3788-1DC7-A8FDBD7B0E57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04C79572-AD1D-A1D1-2915-3B2F9DF4A02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D3D90B-E4EC-B7F1-B109-B20F6FF893A9}"/>
              </a:ext>
            </a:extLst>
          </p:cNvPr>
          <p:cNvGrpSpPr/>
          <p:nvPr/>
        </p:nvGrpSpPr>
        <p:grpSpPr>
          <a:xfrm>
            <a:off x="8178210" y="2821253"/>
            <a:ext cx="969598" cy="1600750"/>
            <a:chOff x="2293797" y="1598001"/>
            <a:chExt cx="698785" cy="1186763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21BFF79-E2B4-1172-2AE5-9514D25D169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B7FEA6F8-E490-8088-9C08-6C792B09B65C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F26CE83-32F4-8941-A166-742024500A43}"/>
              </a:ext>
            </a:extLst>
          </p:cNvPr>
          <p:cNvGrpSpPr/>
          <p:nvPr/>
        </p:nvGrpSpPr>
        <p:grpSpPr>
          <a:xfrm>
            <a:off x="8663009" y="3055314"/>
            <a:ext cx="969598" cy="1600750"/>
            <a:chOff x="2293797" y="1598001"/>
            <a:chExt cx="698785" cy="1186763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3CD9949-3720-998E-A9A9-FDBC76D460E7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952A3AB9-EE5B-710B-AB68-8FC20BA993DB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F6387DB-28FD-DC82-CA21-A307D839D8A8}"/>
              </a:ext>
            </a:extLst>
          </p:cNvPr>
          <p:cNvGrpSpPr/>
          <p:nvPr/>
        </p:nvGrpSpPr>
        <p:grpSpPr>
          <a:xfrm>
            <a:off x="9171463" y="3283921"/>
            <a:ext cx="969598" cy="1600750"/>
            <a:chOff x="2293797" y="1598001"/>
            <a:chExt cx="698785" cy="118676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1323FF79-AEBF-D75F-DDB1-1B45DD422A43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0" name="모서리가 둥근 직사각형 99">
              <a:extLst>
                <a:ext uri="{FF2B5EF4-FFF2-40B4-BE49-F238E27FC236}">
                  <a16:creationId xmlns:a16="http://schemas.microsoft.com/office/drawing/2014/main" id="{B6CA1E31-E61B-224F-F19F-D8AF1E7ACFF8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8A46910-5998-A98A-438C-FDDD554F244A}"/>
              </a:ext>
            </a:extLst>
          </p:cNvPr>
          <p:cNvGrpSpPr/>
          <p:nvPr/>
        </p:nvGrpSpPr>
        <p:grpSpPr>
          <a:xfrm>
            <a:off x="9685800" y="3554782"/>
            <a:ext cx="969598" cy="1600750"/>
            <a:chOff x="2293797" y="1598001"/>
            <a:chExt cx="698785" cy="1186763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5CE2784-003F-8C4C-09C4-08EE1016E03A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모서리가 둥근 직사각형 102">
              <a:extLst>
                <a:ext uri="{FF2B5EF4-FFF2-40B4-BE49-F238E27FC236}">
                  <a16:creationId xmlns:a16="http://schemas.microsoft.com/office/drawing/2014/main" id="{8897DD6D-B5DA-3DD9-875D-FEFF47A806E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184FA41-7C77-9F17-A5C2-7FE2B2BB3B8F}"/>
              </a:ext>
            </a:extLst>
          </p:cNvPr>
          <p:cNvGrpSpPr/>
          <p:nvPr/>
        </p:nvGrpSpPr>
        <p:grpSpPr>
          <a:xfrm>
            <a:off x="3973012" y="2260704"/>
            <a:ext cx="969598" cy="1600750"/>
            <a:chOff x="2293797" y="1598001"/>
            <a:chExt cx="698785" cy="1186763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3CB030D-2B1B-82D2-6080-0AB9A89C304A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5DEEB4B9-4D7D-2A99-6A77-FD8A7BEE7A02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08A8022-295C-B05D-46E3-2E1F8104E522}"/>
              </a:ext>
            </a:extLst>
          </p:cNvPr>
          <p:cNvGrpSpPr/>
          <p:nvPr/>
        </p:nvGrpSpPr>
        <p:grpSpPr>
          <a:xfrm>
            <a:off x="4428975" y="2358722"/>
            <a:ext cx="969598" cy="1600750"/>
            <a:chOff x="2293797" y="1598001"/>
            <a:chExt cx="698785" cy="1186763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2DF9FAD9-B4E9-2A79-DADC-0A837B4D1C16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모서리가 둥근 직사각형 108">
              <a:extLst>
                <a:ext uri="{FF2B5EF4-FFF2-40B4-BE49-F238E27FC236}">
                  <a16:creationId xmlns:a16="http://schemas.microsoft.com/office/drawing/2014/main" id="{6EBBFB38-F1D0-4CFD-329F-0710FB278904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1442BA6-8438-0DBC-70D6-A1731937F47E}"/>
              </a:ext>
            </a:extLst>
          </p:cNvPr>
          <p:cNvGrpSpPr/>
          <p:nvPr/>
        </p:nvGrpSpPr>
        <p:grpSpPr>
          <a:xfrm>
            <a:off x="4856102" y="2472604"/>
            <a:ext cx="969598" cy="1600750"/>
            <a:chOff x="2293797" y="1598001"/>
            <a:chExt cx="698785" cy="118676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1DC1A32-892A-EFC1-F441-CD2C0C90E925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21F5356C-4EFF-21A9-FFA4-768C89CDB9C0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1DB4091-4B5F-5A79-2B56-038513C9561A}"/>
              </a:ext>
            </a:extLst>
          </p:cNvPr>
          <p:cNvGrpSpPr/>
          <p:nvPr/>
        </p:nvGrpSpPr>
        <p:grpSpPr>
          <a:xfrm>
            <a:off x="5254393" y="2613034"/>
            <a:ext cx="969598" cy="1600750"/>
            <a:chOff x="2293797" y="1598001"/>
            <a:chExt cx="698785" cy="1186763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250008FF-8D7E-C0A2-897D-D45177C72683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모서리가 둥근 직사각형 114">
              <a:extLst>
                <a:ext uri="{FF2B5EF4-FFF2-40B4-BE49-F238E27FC236}">
                  <a16:creationId xmlns:a16="http://schemas.microsoft.com/office/drawing/2014/main" id="{D10B5272-47FD-D7BB-7573-A0DF829A7CF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01F5E7A-4A42-DCF0-AAAD-8C3E511BC1D8}"/>
              </a:ext>
            </a:extLst>
          </p:cNvPr>
          <p:cNvGrpSpPr/>
          <p:nvPr/>
        </p:nvGrpSpPr>
        <p:grpSpPr>
          <a:xfrm>
            <a:off x="5734011" y="2765456"/>
            <a:ext cx="969598" cy="1600750"/>
            <a:chOff x="2293797" y="1598001"/>
            <a:chExt cx="698785" cy="1186763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81CB81-B625-B9DB-24EC-66C99631516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모서리가 둥근 직사각형 117">
              <a:extLst>
                <a:ext uri="{FF2B5EF4-FFF2-40B4-BE49-F238E27FC236}">
                  <a16:creationId xmlns:a16="http://schemas.microsoft.com/office/drawing/2014/main" id="{876CC1D2-F383-D7FA-532D-126DB8BF0C99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BFB83AD-1D68-D616-A01B-E365A6BC1955}"/>
              </a:ext>
            </a:extLst>
          </p:cNvPr>
          <p:cNvGrpSpPr/>
          <p:nvPr/>
        </p:nvGrpSpPr>
        <p:grpSpPr>
          <a:xfrm>
            <a:off x="6218810" y="2999517"/>
            <a:ext cx="969598" cy="1600750"/>
            <a:chOff x="2293797" y="1598001"/>
            <a:chExt cx="698785" cy="118676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285E9377-F421-53A0-778A-11C97D7417B8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모서리가 둥근 직사각형 120">
              <a:extLst>
                <a:ext uri="{FF2B5EF4-FFF2-40B4-BE49-F238E27FC236}">
                  <a16:creationId xmlns:a16="http://schemas.microsoft.com/office/drawing/2014/main" id="{4343FF74-4C60-BDB6-904E-4230F06322DF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2259070-4C7A-8FE0-0D40-AEBF210177BF}"/>
              </a:ext>
            </a:extLst>
          </p:cNvPr>
          <p:cNvGrpSpPr/>
          <p:nvPr/>
        </p:nvGrpSpPr>
        <p:grpSpPr>
          <a:xfrm>
            <a:off x="6727264" y="3228124"/>
            <a:ext cx="969598" cy="1600750"/>
            <a:chOff x="2293797" y="1598001"/>
            <a:chExt cx="698785" cy="1186763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B042EB3-614F-07BF-8BB0-5F3205B3D20A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6A78A9CD-791A-E006-8EA1-F9DB1E3C649C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65B299A-C8BE-E8EA-9F96-84CBF7507531}"/>
              </a:ext>
            </a:extLst>
          </p:cNvPr>
          <p:cNvGrpSpPr/>
          <p:nvPr/>
        </p:nvGrpSpPr>
        <p:grpSpPr>
          <a:xfrm>
            <a:off x="7241601" y="3498985"/>
            <a:ext cx="969598" cy="1600750"/>
            <a:chOff x="2293797" y="1598001"/>
            <a:chExt cx="698785" cy="1186763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0F8A8835-F9CA-2D8A-FF7B-B2CFB1E4E955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모서리가 둥근 직사각형 126">
              <a:extLst>
                <a:ext uri="{FF2B5EF4-FFF2-40B4-BE49-F238E27FC236}">
                  <a16:creationId xmlns:a16="http://schemas.microsoft.com/office/drawing/2014/main" id="{05666EA1-595B-9CDA-ED2A-64E026BBD5E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1611FA8-3E11-585E-E443-B1EE4B95083A}"/>
              </a:ext>
            </a:extLst>
          </p:cNvPr>
          <p:cNvGrpSpPr/>
          <p:nvPr/>
        </p:nvGrpSpPr>
        <p:grpSpPr>
          <a:xfrm>
            <a:off x="1831922" y="2354097"/>
            <a:ext cx="969598" cy="1600750"/>
            <a:chOff x="2293797" y="1598001"/>
            <a:chExt cx="698785" cy="1186763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817491D3-B193-8F04-B0F8-6543EFF081F0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AEF2BF7C-3A79-4986-A0FA-725ABCBE83F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02D15B7-7A30-7333-246B-3EA5B62151C8}"/>
              </a:ext>
            </a:extLst>
          </p:cNvPr>
          <p:cNvGrpSpPr/>
          <p:nvPr/>
        </p:nvGrpSpPr>
        <p:grpSpPr>
          <a:xfrm>
            <a:off x="2287885" y="2462506"/>
            <a:ext cx="969598" cy="1600750"/>
            <a:chOff x="2293797" y="1598001"/>
            <a:chExt cx="698785" cy="1186763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EE2EE1D-F871-C496-4257-6A2BA63CBF6F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1EB88045-16B4-24DF-7A58-7D6C9B076A96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82C07CE-B8E2-4E4F-8DF8-DBEE34044B3B}"/>
              </a:ext>
            </a:extLst>
          </p:cNvPr>
          <p:cNvGrpSpPr/>
          <p:nvPr/>
        </p:nvGrpSpPr>
        <p:grpSpPr>
          <a:xfrm>
            <a:off x="2715012" y="2576388"/>
            <a:ext cx="969598" cy="1600750"/>
            <a:chOff x="2293797" y="1598001"/>
            <a:chExt cx="698785" cy="1186763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AC54E38-A054-81BD-51CF-800AB6204B0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1E581F25-102A-63BD-10F2-D4A172F4FDA6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4F0B408-C638-E32B-4915-D733C26371CD}"/>
              </a:ext>
            </a:extLst>
          </p:cNvPr>
          <p:cNvGrpSpPr/>
          <p:nvPr/>
        </p:nvGrpSpPr>
        <p:grpSpPr>
          <a:xfrm>
            <a:off x="3113303" y="2716818"/>
            <a:ext cx="969598" cy="1600750"/>
            <a:chOff x="2293797" y="1598001"/>
            <a:chExt cx="698785" cy="1186763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E10E084C-82FA-6DCC-4CC0-25586E65611E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511B2C8E-5DF9-E60F-9655-51E23975C6B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168BA4E-0742-1C9A-17B5-404985D176D9}"/>
              </a:ext>
            </a:extLst>
          </p:cNvPr>
          <p:cNvGrpSpPr/>
          <p:nvPr/>
        </p:nvGrpSpPr>
        <p:grpSpPr>
          <a:xfrm>
            <a:off x="3592921" y="2869240"/>
            <a:ext cx="969598" cy="1600750"/>
            <a:chOff x="2293797" y="1598001"/>
            <a:chExt cx="698785" cy="1186763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F86F985-1B9E-3F02-EE78-6AFEC1EE880D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모서리가 둥근 직사각형 141">
              <a:extLst>
                <a:ext uri="{FF2B5EF4-FFF2-40B4-BE49-F238E27FC236}">
                  <a16:creationId xmlns:a16="http://schemas.microsoft.com/office/drawing/2014/main" id="{45128A10-5D1E-23AA-4A5E-0A1C79DD6841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D3F3C4D-43A0-2276-3085-2937F8DF9D72}"/>
              </a:ext>
            </a:extLst>
          </p:cNvPr>
          <p:cNvGrpSpPr/>
          <p:nvPr/>
        </p:nvGrpSpPr>
        <p:grpSpPr>
          <a:xfrm>
            <a:off x="4077720" y="3103301"/>
            <a:ext cx="969598" cy="1600750"/>
            <a:chOff x="2293797" y="1598001"/>
            <a:chExt cx="698785" cy="1186763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EC3A1DB-30B8-C736-DD09-D5D74AD32D61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52E793FB-6E10-80D7-6BF4-61DC175CC08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1D893AF-A09E-C2C1-32C0-732764FE3DBD}"/>
              </a:ext>
            </a:extLst>
          </p:cNvPr>
          <p:cNvGrpSpPr/>
          <p:nvPr/>
        </p:nvGrpSpPr>
        <p:grpSpPr>
          <a:xfrm>
            <a:off x="4586174" y="3331908"/>
            <a:ext cx="969598" cy="1600750"/>
            <a:chOff x="2293797" y="1598001"/>
            <a:chExt cx="698785" cy="1186763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061B15B-69D9-9BE3-4456-5D70A9BAC0A2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모서리가 둥근 직사각형 147">
              <a:extLst>
                <a:ext uri="{FF2B5EF4-FFF2-40B4-BE49-F238E27FC236}">
                  <a16:creationId xmlns:a16="http://schemas.microsoft.com/office/drawing/2014/main" id="{D9CAE373-248B-6123-E1FF-E6C2337E1367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05E76D0-F65C-5A08-82AA-B0DA2BBF4B1A}"/>
              </a:ext>
            </a:extLst>
          </p:cNvPr>
          <p:cNvGrpSpPr/>
          <p:nvPr/>
        </p:nvGrpSpPr>
        <p:grpSpPr>
          <a:xfrm>
            <a:off x="5100511" y="3602769"/>
            <a:ext cx="969598" cy="1600750"/>
            <a:chOff x="2293797" y="1598001"/>
            <a:chExt cx="698785" cy="1186763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A8B7C8A-8792-F8C5-6F05-F9DD7BE2B861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모서리가 둥근 직사각형 150">
              <a:extLst>
                <a:ext uri="{FF2B5EF4-FFF2-40B4-BE49-F238E27FC236}">
                  <a16:creationId xmlns:a16="http://schemas.microsoft.com/office/drawing/2014/main" id="{1EE067F8-8D6D-79B9-7385-B3C6991CA387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9E0F8357-A82D-BE7E-CA38-171D21BC1E26}"/>
              </a:ext>
            </a:extLst>
          </p:cNvPr>
          <p:cNvSpPr txBox="1"/>
          <p:nvPr/>
        </p:nvSpPr>
        <p:spPr>
          <a:xfrm>
            <a:off x="6195752" y="1326989"/>
            <a:ext cx="22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5th_id = </a:t>
            </a:r>
            <a:r>
              <a:rPr kumimoji="1" lang="en-US" altLang="ko-Kore-KR" dirty="0" err="1"/>
              <a:t>student_id</a:t>
            </a:r>
            <a:r>
              <a:rPr kumimoji="1" lang="en-US" altLang="ko-Kore-KR" dirty="0"/>
              <a:t>[4]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7491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55723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Why we use array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F5EC0C-BDFD-43C4-EC9C-F38035E962FC}"/>
              </a:ext>
            </a:extLst>
          </p:cNvPr>
          <p:cNvGrpSpPr/>
          <p:nvPr/>
        </p:nvGrpSpPr>
        <p:grpSpPr>
          <a:xfrm>
            <a:off x="6417211" y="2306110"/>
            <a:ext cx="969598" cy="1600750"/>
            <a:chOff x="2293797" y="1598001"/>
            <a:chExt cx="698785" cy="118676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60589E7-E520-7C3A-9074-FEB93A477DE4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1BF03E4C-D518-D98A-ECE1-46893E97DDEC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F41419B-0157-E07C-6CE1-1C11FC84AA74}"/>
              </a:ext>
            </a:extLst>
          </p:cNvPr>
          <p:cNvGrpSpPr/>
          <p:nvPr/>
        </p:nvGrpSpPr>
        <p:grpSpPr>
          <a:xfrm>
            <a:off x="6873174" y="2414519"/>
            <a:ext cx="969598" cy="1600750"/>
            <a:chOff x="2293797" y="1598001"/>
            <a:chExt cx="698785" cy="118676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6829086-7C29-777E-A29B-4FBA063D9FC3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46DD34C5-5942-35E3-A9C1-B311B4C0499F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3BB9FA4-D35F-3B1E-AD1A-14521901C58F}"/>
              </a:ext>
            </a:extLst>
          </p:cNvPr>
          <p:cNvGrpSpPr/>
          <p:nvPr/>
        </p:nvGrpSpPr>
        <p:grpSpPr>
          <a:xfrm>
            <a:off x="7300301" y="2528401"/>
            <a:ext cx="969598" cy="1600750"/>
            <a:chOff x="2293797" y="1598001"/>
            <a:chExt cx="698785" cy="118676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DCCEBCF-000C-D43B-9B27-256963456344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B45BF1A3-CB2E-D103-574F-793DE8CB2585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C1F1013-BA3B-2AA2-645A-E72594F2CEDD}"/>
              </a:ext>
            </a:extLst>
          </p:cNvPr>
          <p:cNvGrpSpPr/>
          <p:nvPr/>
        </p:nvGrpSpPr>
        <p:grpSpPr>
          <a:xfrm>
            <a:off x="7698592" y="2668831"/>
            <a:ext cx="969598" cy="1600750"/>
            <a:chOff x="2293797" y="1598001"/>
            <a:chExt cx="698785" cy="118676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9745C87-CD8D-3788-1DC7-A8FDBD7B0E57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04C79572-AD1D-A1D1-2915-3B2F9DF4A02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D3D90B-E4EC-B7F1-B109-B20F6FF893A9}"/>
              </a:ext>
            </a:extLst>
          </p:cNvPr>
          <p:cNvGrpSpPr/>
          <p:nvPr/>
        </p:nvGrpSpPr>
        <p:grpSpPr>
          <a:xfrm>
            <a:off x="8178210" y="2821253"/>
            <a:ext cx="969598" cy="1600750"/>
            <a:chOff x="2293797" y="1598001"/>
            <a:chExt cx="698785" cy="1186763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21BFF79-E2B4-1172-2AE5-9514D25D169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B7FEA6F8-E490-8088-9C08-6C792B09B65C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F26CE83-32F4-8941-A166-742024500A43}"/>
              </a:ext>
            </a:extLst>
          </p:cNvPr>
          <p:cNvGrpSpPr/>
          <p:nvPr/>
        </p:nvGrpSpPr>
        <p:grpSpPr>
          <a:xfrm>
            <a:off x="8663009" y="3055314"/>
            <a:ext cx="969598" cy="1600750"/>
            <a:chOff x="2293797" y="1598001"/>
            <a:chExt cx="698785" cy="1186763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3CD9949-3720-998E-A9A9-FDBC76D460E7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952A3AB9-EE5B-710B-AB68-8FC20BA993DB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F6387DB-28FD-DC82-CA21-A307D839D8A8}"/>
              </a:ext>
            </a:extLst>
          </p:cNvPr>
          <p:cNvGrpSpPr/>
          <p:nvPr/>
        </p:nvGrpSpPr>
        <p:grpSpPr>
          <a:xfrm>
            <a:off x="9171463" y="3283921"/>
            <a:ext cx="969598" cy="1600750"/>
            <a:chOff x="2293797" y="1598001"/>
            <a:chExt cx="698785" cy="118676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1323FF79-AEBF-D75F-DDB1-1B45DD422A43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0" name="모서리가 둥근 직사각형 99">
              <a:extLst>
                <a:ext uri="{FF2B5EF4-FFF2-40B4-BE49-F238E27FC236}">
                  <a16:creationId xmlns:a16="http://schemas.microsoft.com/office/drawing/2014/main" id="{B6CA1E31-E61B-224F-F19F-D8AF1E7ACFF8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8A46910-5998-A98A-438C-FDDD554F244A}"/>
              </a:ext>
            </a:extLst>
          </p:cNvPr>
          <p:cNvGrpSpPr/>
          <p:nvPr/>
        </p:nvGrpSpPr>
        <p:grpSpPr>
          <a:xfrm>
            <a:off x="9685800" y="3554782"/>
            <a:ext cx="969598" cy="1600750"/>
            <a:chOff x="2293797" y="1598001"/>
            <a:chExt cx="698785" cy="1186763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5CE2784-003F-8C4C-09C4-08EE1016E03A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모서리가 둥근 직사각형 102">
              <a:extLst>
                <a:ext uri="{FF2B5EF4-FFF2-40B4-BE49-F238E27FC236}">
                  <a16:creationId xmlns:a16="http://schemas.microsoft.com/office/drawing/2014/main" id="{8897DD6D-B5DA-3DD9-875D-FEFF47A806E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184FA41-7C77-9F17-A5C2-7FE2B2BB3B8F}"/>
              </a:ext>
            </a:extLst>
          </p:cNvPr>
          <p:cNvGrpSpPr/>
          <p:nvPr/>
        </p:nvGrpSpPr>
        <p:grpSpPr>
          <a:xfrm>
            <a:off x="3973012" y="2260704"/>
            <a:ext cx="969598" cy="1600750"/>
            <a:chOff x="2293797" y="1598001"/>
            <a:chExt cx="698785" cy="1186763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3CB030D-2B1B-82D2-6080-0AB9A89C304A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5DEEB4B9-4D7D-2A99-6A77-FD8A7BEE7A02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08A8022-295C-B05D-46E3-2E1F8104E522}"/>
              </a:ext>
            </a:extLst>
          </p:cNvPr>
          <p:cNvGrpSpPr/>
          <p:nvPr/>
        </p:nvGrpSpPr>
        <p:grpSpPr>
          <a:xfrm>
            <a:off x="4428975" y="2358722"/>
            <a:ext cx="969598" cy="1600750"/>
            <a:chOff x="2293797" y="1598001"/>
            <a:chExt cx="698785" cy="1186763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2DF9FAD9-B4E9-2A79-DADC-0A837B4D1C16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모서리가 둥근 직사각형 108">
              <a:extLst>
                <a:ext uri="{FF2B5EF4-FFF2-40B4-BE49-F238E27FC236}">
                  <a16:creationId xmlns:a16="http://schemas.microsoft.com/office/drawing/2014/main" id="{6EBBFB38-F1D0-4CFD-329F-0710FB278904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1442BA6-8438-0DBC-70D6-A1731937F47E}"/>
              </a:ext>
            </a:extLst>
          </p:cNvPr>
          <p:cNvGrpSpPr/>
          <p:nvPr/>
        </p:nvGrpSpPr>
        <p:grpSpPr>
          <a:xfrm>
            <a:off x="4856102" y="2472604"/>
            <a:ext cx="969598" cy="1600750"/>
            <a:chOff x="2293797" y="1598001"/>
            <a:chExt cx="698785" cy="118676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1DC1A32-892A-EFC1-F441-CD2C0C90E925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21F5356C-4EFF-21A9-FFA4-768C89CDB9C0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1DB4091-4B5F-5A79-2B56-038513C9561A}"/>
              </a:ext>
            </a:extLst>
          </p:cNvPr>
          <p:cNvGrpSpPr/>
          <p:nvPr/>
        </p:nvGrpSpPr>
        <p:grpSpPr>
          <a:xfrm>
            <a:off x="5254393" y="2613034"/>
            <a:ext cx="969598" cy="1600750"/>
            <a:chOff x="2293797" y="1598001"/>
            <a:chExt cx="698785" cy="1186763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250008FF-8D7E-C0A2-897D-D45177C72683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모서리가 둥근 직사각형 114">
              <a:extLst>
                <a:ext uri="{FF2B5EF4-FFF2-40B4-BE49-F238E27FC236}">
                  <a16:creationId xmlns:a16="http://schemas.microsoft.com/office/drawing/2014/main" id="{D10B5272-47FD-D7BB-7573-A0DF829A7CF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01F5E7A-4A42-DCF0-AAAD-8C3E511BC1D8}"/>
              </a:ext>
            </a:extLst>
          </p:cNvPr>
          <p:cNvGrpSpPr/>
          <p:nvPr/>
        </p:nvGrpSpPr>
        <p:grpSpPr>
          <a:xfrm>
            <a:off x="5734011" y="2765456"/>
            <a:ext cx="969598" cy="1600750"/>
            <a:chOff x="2293797" y="1598001"/>
            <a:chExt cx="698785" cy="1186763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81CB81-B625-B9DB-24EC-66C99631516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모서리가 둥근 직사각형 117">
              <a:extLst>
                <a:ext uri="{FF2B5EF4-FFF2-40B4-BE49-F238E27FC236}">
                  <a16:creationId xmlns:a16="http://schemas.microsoft.com/office/drawing/2014/main" id="{876CC1D2-F383-D7FA-532D-126DB8BF0C99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BFB83AD-1D68-D616-A01B-E365A6BC1955}"/>
              </a:ext>
            </a:extLst>
          </p:cNvPr>
          <p:cNvGrpSpPr/>
          <p:nvPr/>
        </p:nvGrpSpPr>
        <p:grpSpPr>
          <a:xfrm>
            <a:off x="6218810" y="2999517"/>
            <a:ext cx="969598" cy="1600750"/>
            <a:chOff x="2293797" y="1598001"/>
            <a:chExt cx="698785" cy="118676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285E9377-F421-53A0-778A-11C97D7417B8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모서리가 둥근 직사각형 120">
              <a:extLst>
                <a:ext uri="{FF2B5EF4-FFF2-40B4-BE49-F238E27FC236}">
                  <a16:creationId xmlns:a16="http://schemas.microsoft.com/office/drawing/2014/main" id="{4343FF74-4C60-BDB6-904E-4230F06322DF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2259070-4C7A-8FE0-0D40-AEBF210177BF}"/>
              </a:ext>
            </a:extLst>
          </p:cNvPr>
          <p:cNvGrpSpPr/>
          <p:nvPr/>
        </p:nvGrpSpPr>
        <p:grpSpPr>
          <a:xfrm>
            <a:off x="6727264" y="3228124"/>
            <a:ext cx="969598" cy="1600750"/>
            <a:chOff x="2293797" y="1598001"/>
            <a:chExt cx="698785" cy="1186763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B042EB3-614F-07BF-8BB0-5F3205B3D20A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6A78A9CD-791A-E006-8EA1-F9DB1E3C649C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65B299A-C8BE-E8EA-9F96-84CBF7507531}"/>
              </a:ext>
            </a:extLst>
          </p:cNvPr>
          <p:cNvGrpSpPr/>
          <p:nvPr/>
        </p:nvGrpSpPr>
        <p:grpSpPr>
          <a:xfrm>
            <a:off x="7241601" y="3498985"/>
            <a:ext cx="969598" cy="1600750"/>
            <a:chOff x="2293797" y="1598001"/>
            <a:chExt cx="698785" cy="1186763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0F8A8835-F9CA-2D8A-FF7B-B2CFB1E4E955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모서리가 둥근 직사각형 126">
              <a:extLst>
                <a:ext uri="{FF2B5EF4-FFF2-40B4-BE49-F238E27FC236}">
                  <a16:creationId xmlns:a16="http://schemas.microsoft.com/office/drawing/2014/main" id="{05666EA1-595B-9CDA-ED2A-64E026BBD5E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1611FA8-3E11-585E-E443-B1EE4B95083A}"/>
              </a:ext>
            </a:extLst>
          </p:cNvPr>
          <p:cNvGrpSpPr/>
          <p:nvPr/>
        </p:nvGrpSpPr>
        <p:grpSpPr>
          <a:xfrm>
            <a:off x="1831922" y="2354097"/>
            <a:ext cx="969598" cy="1600750"/>
            <a:chOff x="2293797" y="1598001"/>
            <a:chExt cx="698785" cy="1186763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817491D3-B193-8F04-B0F8-6543EFF081F0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8</a:t>
              </a:r>
              <a:endParaRPr kumimoji="1" lang="ko-Kore-KR" altLang="en-US" dirty="0"/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AEF2BF7C-3A79-4986-A0FA-725ABCBE83F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02D15B7-7A30-7333-246B-3EA5B62151C8}"/>
              </a:ext>
            </a:extLst>
          </p:cNvPr>
          <p:cNvGrpSpPr/>
          <p:nvPr/>
        </p:nvGrpSpPr>
        <p:grpSpPr>
          <a:xfrm>
            <a:off x="2287885" y="2462506"/>
            <a:ext cx="969598" cy="1600750"/>
            <a:chOff x="2293797" y="1598001"/>
            <a:chExt cx="698785" cy="1186763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EE2EE1D-F871-C496-4257-6A2BA63CBF6F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1EB88045-16B4-24DF-7A58-7D6C9B076A96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82C07CE-B8E2-4E4F-8DF8-DBEE34044B3B}"/>
              </a:ext>
            </a:extLst>
          </p:cNvPr>
          <p:cNvGrpSpPr/>
          <p:nvPr/>
        </p:nvGrpSpPr>
        <p:grpSpPr>
          <a:xfrm>
            <a:off x="2715012" y="2576388"/>
            <a:ext cx="969598" cy="1600750"/>
            <a:chOff x="2293797" y="1598001"/>
            <a:chExt cx="698785" cy="1186763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AC54E38-A054-81BD-51CF-800AB6204B0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1E581F25-102A-63BD-10F2-D4A172F4FDA6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4F0B408-C638-E32B-4915-D733C26371CD}"/>
              </a:ext>
            </a:extLst>
          </p:cNvPr>
          <p:cNvGrpSpPr/>
          <p:nvPr/>
        </p:nvGrpSpPr>
        <p:grpSpPr>
          <a:xfrm>
            <a:off x="3113303" y="2716818"/>
            <a:ext cx="969598" cy="1600750"/>
            <a:chOff x="2293797" y="1598001"/>
            <a:chExt cx="698785" cy="1186763"/>
          </a:xfrm>
          <a:solidFill>
            <a:schemeClr val="accent2"/>
          </a:solidFill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E10E084C-82FA-6DCC-4CC0-25586E65611E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511B2C8E-5DF9-E60F-9655-51E23975C6B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168BA4E-0742-1C9A-17B5-404985D176D9}"/>
              </a:ext>
            </a:extLst>
          </p:cNvPr>
          <p:cNvGrpSpPr/>
          <p:nvPr/>
        </p:nvGrpSpPr>
        <p:grpSpPr>
          <a:xfrm>
            <a:off x="3592921" y="2869240"/>
            <a:ext cx="969598" cy="1600750"/>
            <a:chOff x="2293797" y="1598001"/>
            <a:chExt cx="698785" cy="1186763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F86F985-1B9E-3F02-EE78-6AFEC1EE880D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4</a:t>
              </a:r>
              <a:endParaRPr kumimoji="1" lang="ko-Kore-KR" altLang="en-US" dirty="0"/>
            </a:p>
          </p:txBody>
        </p:sp>
        <p:sp>
          <p:nvSpPr>
            <p:cNvPr id="142" name="모서리가 둥근 직사각형 141">
              <a:extLst>
                <a:ext uri="{FF2B5EF4-FFF2-40B4-BE49-F238E27FC236}">
                  <a16:creationId xmlns:a16="http://schemas.microsoft.com/office/drawing/2014/main" id="{45128A10-5D1E-23AA-4A5E-0A1C79DD6841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D3F3C4D-43A0-2276-3085-2937F8DF9D72}"/>
              </a:ext>
            </a:extLst>
          </p:cNvPr>
          <p:cNvGrpSpPr/>
          <p:nvPr/>
        </p:nvGrpSpPr>
        <p:grpSpPr>
          <a:xfrm>
            <a:off x="4077720" y="3103301"/>
            <a:ext cx="969598" cy="1600750"/>
            <a:chOff x="2293797" y="1598001"/>
            <a:chExt cx="698785" cy="1186763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EC3A1DB-30B8-C736-DD09-D5D74AD32D61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3</a:t>
              </a:r>
              <a:endParaRPr kumimoji="1" lang="ko-Kore-KR" altLang="en-US" dirty="0"/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52E793FB-6E10-80D7-6BF4-61DC175CC08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1D893AF-A09E-C2C1-32C0-732764FE3DBD}"/>
              </a:ext>
            </a:extLst>
          </p:cNvPr>
          <p:cNvGrpSpPr/>
          <p:nvPr/>
        </p:nvGrpSpPr>
        <p:grpSpPr>
          <a:xfrm>
            <a:off x="4586174" y="3331908"/>
            <a:ext cx="969598" cy="1600750"/>
            <a:chOff x="2293797" y="1598001"/>
            <a:chExt cx="698785" cy="1186763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061B15B-69D9-9BE3-4456-5D70A9BAC0A2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2</a:t>
              </a:r>
              <a:endParaRPr kumimoji="1" lang="ko-Kore-KR" altLang="en-US" dirty="0"/>
            </a:p>
          </p:txBody>
        </p:sp>
        <p:sp>
          <p:nvSpPr>
            <p:cNvPr id="148" name="모서리가 둥근 직사각형 147">
              <a:extLst>
                <a:ext uri="{FF2B5EF4-FFF2-40B4-BE49-F238E27FC236}">
                  <a16:creationId xmlns:a16="http://schemas.microsoft.com/office/drawing/2014/main" id="{D9CAE373-248B-6123-E1FF-E6C2337E1367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05E76D0-F65C-5A08-82AA-B0DA2BBF4B1A}"/>
              </a:ext>
            </a:extLst>
          </p:cNvPr>
          <p:cNvGrpSpPr/>
          <p:nvPr/>
        </p:nvGrpSpPr>
        <p:grpSpPr>
          <a:xfrm>
            <a:off x="5100511" y="3602769"/>
            <a:ext cx="969598" cy="1600750"/>
            <a:chOff x="2293797" y="1598001"/>
            <a:chExt cx="698785" cy="1186763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A8B7C8A-8792-F8C5-6F05-F9DD7BE2B861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151" name="모서리가 둥근 직사각형 150">
              <a:extLst>
                <a:ext uri="{FF2B5EF4-FFF2-40B4-BE49-F238E27FC236}">
                  <a16:creationId xmlns:a16="http://schemas.microsoft.com/office/drawing/2014/main" id="{1EE067F8-8D6D-79B9-7385-B3C6991CA387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9E0F8357-A82D-BE7E-CA38-171D21BC1E26}"/>
              </a:ext>
            </a:extLst>
          </p:cNvPr>
          <p:cNvSpPr txBox="1"/>
          <p:nvPr/>
        </p:nvSpPr>
        <p:spPr>
          <a:xfrm>
            <a:off x="4685740" y="1265493"/>
            <a:ext cx="22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5th_id = </a:t>
            </a:r>
            <a:r>
              <a:rPr kumimoji="1" lang="en-US" altLang="ko-Kore-KR" dirty="0" err="1"/>
              <a:t>student_id</a:t>
            </a:r>
            <a:r>
              <a:rPr kumimoji="1" lang="en-US" altLang="ko-Kore-KR" dirty="0"/>
              <a:t>[4]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8946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55723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Why we use array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1611FA8-3E11-585E-E443-B1EE4B95083A}"/>
              </a:ext>
            </a:extLst>
          </p:cNvPr>
          <p:cNvGrpSpPr/>
          <p:nvPr/>
        </p:nvGrpSpPr>
        <p:grpSpPr>
          <a:xfrm>
            <a:off x="10821848" y="2432549"/>
            <a:ext cx="969598" cy="1600750"/>
            <a:chOff x="2293797" y="1598001"/>
            <a:chExt cx="698785" cy="1186763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817491D3-B193-8F04-B0F8-6543EFF081F0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8</a:t>
              </a:r>
              <a:endParaRPr kumimoji="1" lang="ko-Kore-KR" altLang="en-US" dirty="0"/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AEF2BF7C-3A79-4986-A0FA-725ABCBE83F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02D15B7-7A30-7333-246B-3EA5B62151C8}"/>
              </a:ext>
            </a:extLst>
          </p:cNvPr>
          <p:cNvGrpSpPr/>
          <p:nvPr/>
        </p:nvGrpSpPr>
        <p:grpSpPr>
          <a:xfrm>
            <a:off x="9303612" y="2432549"/>
            <a:ext cx="969598" cy="1600750"/>
            <a:chOff x="2293797" y="1598001"/>
            <a:chExt cx="698785" cy="1186763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EE2EE1D-F871-C496-4257-6A2BA63CBF6F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1EB88045-16B4-24DF-7A58-7D6C9B076A96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82C07CE-B8E2-4E4F-8DF8-DBEE34044B3B}"/>
              </a:ext>
            </a:extLst>
          </p:cNvPr>
          <p:cNvGrpSpPr/>
          <p:nvPr/>
        </p:nvGrpSpPr>
        <p:grpSpPr>
          <a:xfrm>
            <a:off x="7785376" y="2453691"/>
            <a:ext cx="969598" cy="1600750"/>
            <a:chOff x="2293797" y="1598001"/>
            <a:chExt cx="698785" cy="1186763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AC54E38-A054-81BD-51CF-800AB6204B0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1E581F25-102A-63BD-10F2-D4A172F4FDA6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4F0B408-C638-E32B-4915-D733C26371CD}"/>
              </a:ext>
            </a:extLst>
          </p:cNvPr>
          <p:cNvGrpSpPr/>
          <p:nvPr/>
        </p:nvGrpSpPr>
        <p:grpSpPr>
          <a:xfrm>
            <a:off x="6236977" y="2444024"/>
            <a:ext cx="969598" cy="1600750"/>
            <a:chOff x="2293797" y="1598001"/>
            <a:chExt cx="698785" cy="1186763"/>
          </a:xfrm>
          <a:solidFill>
            <a:schemeClr val="accent2"/>
          </a:solidFill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E10E084C-82FA-6DCC-4CC0-25586E65611E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511B2C8E-5DF9-E60F-9655-51E23975C6B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168BA4E-0742-1C9A-17B5-404985D176D9}"/>
              </a:ext>
            </a:extLst>
          </p:cNvPr>
          <p:cNvGrpSpPr/>
          <p:nvPr/>
        </p:nvGrpSpPr>
        <p:grpSpPr>
          <a:xfrm>
            <a:off x="4689905" y="2459097"/>
            <a:ext cx="969598" cy="1600750"/>
            <a:chOff x="2293797" y="1598001"/>
            <a:chExt cx="698785" cy="1186763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F86F985-1B9E-3F02-EE78-6AFEC1EE880D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4</a:t>
              </a:r>
              <a:endParaRPr kumimoji="1" lang="ko-Kore-KR" altLang="en-US" dirty="0"/>
            </a:p>
          </p:txBody>
        </p:sp>
        <p:sp>
          <p:nvSpPr>
            <p:cNvPr id="142" name="모서리가 둥근 직사각형 141">
              <a:extLst>
                <a:ext uri="{FF2B5EF4-FFF2-40B4-BE49-F238E27FC236}">
                  <a16:creationId xmlns:a16="http://schemas.microsoft.com/office/drawing/2014/main" id="{45128A10-5D1E-23AA-4A5E-0A1C79DD6841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D3F3C4D-43A0-2276-3085-2937F8DF9D72}"/>
              </a:ext>
            </a:extLst>
          </p:cNvPr>
          <p:cNvGrpSpPr/>
          <p:nvPr/>
        </p:nvGrpSpPr>
        <p:grpSpPr>
          <a:xfrm>
            <a:off x="3200505" y="2485645"/>
            <a:ext cx="969598" cy="1600750"/>
            <a:chOff x="2293797" y="1598001"/>
            <a:chExt cx="698785" cy="1186763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EC3A1DB-30B8-C736-DD09-D5D74AD32D61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3</a:t>
              </a:r>
              <a:endParaRPr kumimoji="1" lang="ko-Kore-KR" altLang="en-US" dirty="0"/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52E793FB-6E10-80D7-6BF4-61DC175CC08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1D893AF-A09E-C2C1-32C0-732764FE3DBD}"/>
              </a:ext>
            </a:extLst>
          </p:cNvPr>
          <p:cNvGrpSpPr/>
          <p:nvPr/>
        </p:nvGrpSpPr>
        <p:grpSpPr>
          <a:xfrm>
            <a:off x="1781376" y="2459097"/>
            <a:ext cx="969598" cy="1600750"/>
            <a:chOff x="2293797" y="1598001"/>
            <a:chExt cx="698785" cy="1186763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061B15B-69D9-9BE3-4456-5D70A9BAC0A2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2</a:t>
              </a:r>
              <a:endParaRPr kumimoji="1" lang="ko-Kore-KR" altLang="en-US" dirty="0"/>
            </a:p>
          </p:txBody>
        </p:sp>
        <p:sp>
          <p:nvSpPr>
            <p:cNvPr id="148" name="모서리가 둥근 직사각형 147">
              <a:extLst>
                <a:ext uri="{FF2B5EF4-FFF2-40B4-BE49-F238E27FC236}">
                  <a16:creationId xmlns:a16="http://schemas.microsoft.com/office/drawing/2014/main" id="{D9CAE373-248B-6123-E1FF-E6C2337E1367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05E76D0-F65C-5A08-82AA-B0DA2BBF4B1A}"/>
              </a:ext>
            </a:extLst>
          </p:cNvPr>
          <p:cNvGrpSpPr/>
          <p:nvPr/>
        </p:nvGrpSpPr>
        <p:grpSpPr>
          <a:xfrm>
            <a:off x="320812" y="2432549"/>
            <a:ext cx="969598" cy="1600750"/>
            <a:chOff x="2293797" y="1598001"/>
            <a:chExt cx="698785" cy="1186763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A8B7C8A-8792-F8C5-6F05-F9DD7BE2B861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151" name="모서리가 둥근 직사각형 150">
              <a:extLst>
                <a:ext uri="{FF2B5EF4-FFF2-40B4-BE49-F238E27FC236}">
                  <a16:creationId xmlns:a16="http://schemas.microsoft.com/office/drawing/2014/main" id="{1EE067F8-8D6D-79B9-7385-B3C6991CA387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9E0F8357-A82D-BE7E-CA38-171D21BC1E26}"/>
              </a:ext>
            </a:extLst>
          </p:cNvPr>
          <p:cNvSpPr txBox="1"/>
          <p:nvPr/>
        </p:nvSpPr>
        <p:spPr>
          <a:xfrm>
            <a:off x="7964454" y="420789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. . .  . . . . . . . . . 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5B78E-52C4-FCE5-936B-DCF48AD828BE}"/>
              </a:ext>
            </a:extLst>
          </p:cNvPr>
          <p:cNvSpPr txBox="1"/>
          <p:nvPr/>
        </p:nvSpPr>
        <p:spPr>
          <a:xfrm>
            <a:off x="60886" y="4191303"/>
            <a:ext cx="14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student_id</a:t>
            </a:r>
            <a:r>
              <a:rPr kumimoji="1" lang="en-US" altLang="ko-Kore-KR" dirty="0"/>
              <a:t>[0]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949BA-2789-D189-E8A2-59F22CF61840}"/>
              </a:ext>
            </a:extLst>
          </p:cNvPr>
          <p:cNvSpPr txBox="1"/>
          <p:nvPr/>
        </p:nvSpPr>
        <p:spPr>
          <a:xfrm>
            <a:off x="1539790" y="4205540"/>
            <a:ext cx="14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student_id</a:t>
            </a:r>
            <a:r>
              <a:rPr kumimoji="1" lang="en-US" altLang="ko-Kore-KR" dirty="0"/>
              <a:t>[1]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A2F8-D666-1C3D-C963-235BE66AD14A}"/>
              </a:ext>
            </a:extLst>
          </p:cNvPr>
          <p:cNvSpPr txBox="1"/>
          <p:nvPr/>
        </p:nvSpPr>
        <p:spPr>
          <a:xfrm>
            <a:off x="3018694" y="4205540"/>
            <a:ext cx="14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student_id</a:t>
            </a:r>
            <a:r>
              <a:rPr kumimoji="1" lang="en-US" altLang="ko-Kore-KR" dirty="0"/>
              <a:t>[2]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90459-C163-A100-62C4-4D715F9AE770}"/>
              </a:ext>
            </a:extLst>
          </p:cNvPr>
          <p:cNvSpPr txBox="1"/>
          <p:nvPr/>
        </p:nvSpPr>
        <p:spPr>
          <a:xfrm>
            <a:off x="4497598" y="4191303"/>
            <a:ext cx="14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student_id</a:t>
            </a:r>
            <a:r>
              <a:rPr kumimoji="1" lang="en-US" altLang="ko-Kore-KR" dirty="0"/>
              <a:t>[3]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EB43B-6A7D-5B1D-E0D6-0C0C1E704BE8}"/>
              </a:ext>
            </a:extLst>
          </p:cNvPr>
          <p:cNvSpPr txBox="1"/>
          <p:nvPr/>
        </p:nvSpPr>
        <p:spPr>
          <a:xfrm>
            <a:off x="5976502" y="4209370"/>
            <a:ext cx="14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student_id</a:t>
            </a:r>
            <a:r>
              <a:rPr kumimoji="1" lang="en-US" altLang="ko-Kore-KR" dirty="0"/>
              <a:t>[4]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FC8C4-C5CB-C6A7-B24A-F1472F90B8B6}"/>
              </a:ext>
            </a:extLst>
          </p:cNvPr>
          <p:cNvSpPr txBox="1"/>
          <p:nvPr/>
        </p:nvSpPr>
        <p:spPr>
          <a:xfrm>
            <a:off x="10580263" y="4205540"/>
            <a:ext cx="155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student_id</a:t>
            </a:r>
            <a:r>
              <a:rPr kumimoji="1" lang="en-US" altLang="ko-Kore-KR" dirty="0"/>
              <a:t>[29]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5796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55723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Why we use array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F5EC0C-BDFD-43C4-EC9C-F38035E962FC}"/>
              </a:ext>
            </a:extLst>
          </p:cNvPr>
          <p:cNvGrpSpPr/>
          <p:nvPr/>
        </p:nvGrpSpPr>
        <p:grpSpPr>
          <a:xfrm>
            <a:off x="7810191" y="1829496"/>
            <a:ext cx="969598" cy="1600750"/>
            <a:chOff x="2293797" y="1598001"/>
            <a:chExt cx="698785" cy="118676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60589E7-E520-7C3A-9074-FEB93A477DE4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1BF03E4C-D518-D98A-ECE1-46893E97DDEC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F41419B-0157-E07C-6CE1-1C11FC84AA74}"/>
              </a:ext>
            </a:extLst>
          </p:cNvPr>
          <p:cNvGrpSpPr/>
          <p:nvPr/>
        </p:nvGrpSpPr>
        <p:grpSpPr>
          <a:xfrm>
            <a:off x="8287109" y="1977810"/>
            <a:ext cx="969598" cy="1600750"/>
            <a:chOff x="2293797" y="1598001"/>
            <a:chExt cx="698785" cy="118676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6829086-7C29-777E-A29B-4FBA063D9FC3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46DD34C5-5942-35E3-A9C1-B311B4C0499F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3BB9FA4-D35F-3B1E-AD1A-14521901C58F}"/>
              </a:ext>
            </a:extLst>
          </p:cNvPr>
          <p:cNvGrpSpPr/>
          <p:nvPr/>
        </p:nvGrpSpPr>
        <p:grpSpPr>
          <a:xfrm>
            <a:off x="8671897" y="2151267"/>
            <a:ext cx="969598" cy="1600750"/>
            <a:chOff x="2293797" y="1598001"/>
            <a:chExt cx="698785" cy="118676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DCCEBCF-000C-D43B-9B27-256963456344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B45BF1A3-CB2E-D103-574F-793DE8CB2585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C1F1013-BA3B-2AA2-645A-E72594F2CEDD}"/>
              </a:ext>
            </a:extLst>
          </p:cNvPr>
          <p:cNvGrpSpPr/>
          <p:nvPr/>
        </p:nvGrpSpPr>
        <p:grpSpPr>
          <a:xfrm>
            <a:off x="9101447" y="2295259"/>
            <a:ext cx="969598" cy="1600750"/>
            <a:chOff x="2293797" y="1598001"/>
            <a:chExt cx="698785" cy="118676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9745C87-CD8D-3788-1DC7-A8FDBD7B0E57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04C79572-AD1D-A1D1-2915-3B2F9DF4A02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D3D90B-E4EC-B7F1-B109-B20F6FF893A9}"/>
              </a:ext>
            </a:extLst>
          </p:cNvPr>
          <p:cNvGrpSpPr/>
          <p:nvPr/>
        </p:nvGrpSpPr>
        <p:grpSpPr>
          <a:xfrm>
            <a:off x="9448705" y="2398751"/>
            <a:ext cx="969598" cy="1600750"/>
            <a:chOff x="2293797" y="1598001"/>
            <a:chExt cx="698785" cy="1186763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21BFF79-E2B4-1172-2AE5-9514D25D169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B7FEA6F8-E490-8088-9C08-6C792B09B65C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F26CE83-32F4-8941-A166-742024500A43}"/>
              </a:ext>
            </a:extLst>
          </p:cNvPr>
          <p:cNvGrpSpPr/>
          <p:nvPr/>
        </p:nvGrpSpPr>
        <p:grpSpPr>
          <a:xfrm>
            <a:off x="9933504" y="2632812"/>
            <a:ext cx="969598" cy="1600750"/>
            <a:chOff x="2293797" y="1598001"/>
            <a:chExt cx="698785" cy="1186763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3CD9949-3720-998E-A9A9-FDBC76D460E7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952A3AB9-EE5B-710B-AB68-8FC20BA993DB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F6387DB-28FD-DC82-CA21-A307D839D8A8}"/>
              </a:ext>
            </a:extLst>
          </p:cNvPr>
          <p:cNvGrpSpPr/>
          <p:nvPr/>
        </p:nvGrpSpPr>
        <p:grpSpPr>
          <a:xfrm>
            <a:off x="10441958" y="2861419"/>
            <a:ext cx="969598" cy="1600750"/>
            <a:chOff x="2293797" y="1598001"/>
            <a:chExt cx="698785" cy="118676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1323FF79-AEBF-D75F-DDB1-1B45DD422A43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0" name="모서리가 둥근 직사각형 99">
              <a:extLst>
                <a:ext uri="{FF2B5EF4-FFF2-40B4-BE49-F238E27FC236}">
                  <a16:creationId xmlns:a16="http://schemas.microsoft.com/office/drawing/2014/main" id="{B6CA1E31-E61B-224F-F19F-D8AF1E7ACFF8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8A46910-5998-A98A-438C-FDDD554F244A}"/>
              </a:ext>
            </a:extLst>
          </p:cNvPr>
          <p:cNvGrpSpPr/>
          <p:nvPr/>
        </p:nvGrpSpPr>
        <p:grpSpPr>
          <a:xfrm>
            <a:off x="10956295" y="3132280"/>
            <a:ext cx="969598" cy="1600750"/>
            <a:chOff x="2293797" y="1598001"/>
            <a:chExt cx="698785" cy="1186763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5CE2784-003F-8C4C-09C4-08EE1016E03A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모서리가 둥근 직사각형 102">
              <a:extLst>
                <a:ext uri="{FF2B5EF4-FFF2-40B4-BE49-F238E27FC236}">
                  <a16:creationId xmlns:a16="http://schemas.microsoft.com/office/drawing/2014/main" id="{8897DD6D-B5DA-3DD9-875D-FEFF47A806E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184FA41-7C77-9F17-A5C2-7FE2B2BB3B8F}"/>
              </a:ext>
            </a:extLst>
          </p:cNvPr>
          <p:cNvGrpSpPr/>
          <p:nvPr/>
        </p:nvGrpSpPr>
        <p:grpSpPr>
          <a:xfrm>
            <a:off x="2400512" y="1947899"/>
            <a:ext cx="969598" cy="1600750"/>
            <a:chOff x="2293797" y="1598001"/>
            <a:chExt cx="698785" cy="1186763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3CB030D-2B1B-82D2-6080-0AB9A89C304A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5DEEB4B9-4D7D-2A99-6A77-FD8A7BEE7A02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08A8022-295C-B05D-46E3-2E1F8104E522}"/>
              </a:ext>
            </a:extLst>
          </p:cNvPr>
          <p:cNvGrpSpPr/>
          <p:nvPr/>
        </p:nvGrpSpPr>
        <p:grpSpPr>
          <a:xfrm>
            <a:off x="2856475" y="2045917"/>
            <a:ext cx="969598" cy="1600750"/>
            <a:chOff x="2293797" y="1598001"/>
            <a:chExt cx="698785" cy="1186763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2DF9FAD9-B4E9-2A79-DADC-0A837B4D1C16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모서리가 둥근 직사각형 108">
              <a:extLst>
                <a:ext uri="{FF2B5EF4-FFF2-40B4-BE49-F238E27FC236}">
                  <a16:creationId xmlns:a16="http://schemas.microsoft.com/office/drawing/2014/main" id="{6EBBFB38-F1D0-4CFD-329F-0710FB278904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1442BA6-8438-0DBC-70D6-A1731937F47E}"/>
              </a:ext>
            </a:extLst>
          </p:cNvPr>
          <p:cNvGrpSpPr/>
          <p:nvPr/>
        </p:nvGrpSpPr>
        <p:grpSpPr>
          <a:xfrm>
            <a:off x="3283602" y="2159799"/>
            <a:ext cx="969598" cy="1600750"/>
            <a:chOff x="2293797" y="1598001"/>
            <a:chExt cx="698785" cy="118676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1DC1A32-892A-EFC1-F441-CD2C0C90E925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21F5356C-4EFF-21A9-FFA4-768C89CDB9C0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1DB4091-4B5F-5A79-2B56-038513C9561A}"/>
              </a:ext>
            </a:extLst>
          </p:cNvPr>
          <p:cNvGrpSpPr/>
          <p:nvPr/>
        </p:nvGrpSpPr>
        <p:grpSpPr>
          <a:xfrm>
            <a:off x="3681893" y="2300229"/>
            <a:ext cx="969598" cy="1600750"/>
            <a:chOff x="2293797" y="1598001"/>
            <a:chExt cx="698785" cy="1186763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250008FF-8D7E-C0A2-897D-D45177C72683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모서리가 둥근 직사각형 114">
              <a:extLst>
                <a:ext uri="{FF2B5EF4-FFF2-40B4-BE49-F238E27FC236}">
                  <a16:creationId xmlns:a16="http://schemas.microsoft.com/office/drawing/2014/main" id="{D10B5272-47FD-D7BB-7573-A0DF829A7CF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01F5E7A-4A42-DCF0-AAAD-8C3E511BC1D8}"/>
              </a:ext>
            </a:extLst>
          </p:cNvPr>
          <p:cNvGrpSpPr/>
          <p:nvPr/>
        </p:nvGrpSpPr>
        <p:grpSpPr>
          <a:xfrm>
            <a:off x="4161511" y="2452651"/>
            <a:ext cx="969598" cy="1600750"/>
            <a:chOff x="2293797" y="1598001"/>
            <a:chExt cx="698785" cy="1186763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81CB81-B625-B9DB-24EC-66C99631516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모서리가 둥근 직사각형 117">
              <a:extLst>
                <a:ext uri="{FF2B5EF4-FFF2-40B4-BE49-F238E27FC236}">
                  <a16:creationId xmlns:a16="http://schemas.microsoft.com/office/drawing/2014/main" id="{876CC1D2-F383-D7FA-532D-126DB8BF0C99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BFB83AD-1D68-D616-A01B-E365A6BC1955}"/>
              </a:ext>
            </a:extLst>
          </p:cNvPr>
          <p:cNvGrpSpPr/>
          <p:nvPr/>
        </p:nvGrpSpPr>
        <p:grpSpPr>
          <a:xfrm>
            <a:off x="4646310" y="2686712"/>
            <a:ext cx="969598" cy="1600750"/>
            <a:chOff x="2293797" y="1598001"/>
            <a:chExt cx="698785" cy="118676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285E9377-F421-53A0-778A-11C97D7417B8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모서리가 둥근 직사각형 120">
              <a:extLst>
                <a:ext uri="{FF2B5EF4-FFF2-40B4-BE49-F238E27FC236}">
                  <a16:creationId xmlns:a16="http://schemas.microsoft.com/office/drawing/2014/main" id="{4343FF74-4C60-BDB6-904E-4230F06322DF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2259070-4C7A-8FE0-0D40-AEBF210177BF}"/>
              </a:ext>
            </a:extLst>
          </p:cNvPr>
          <p:cNvGrpSpPr/>
          <p:nvPr/>
        </p:nvGrpSpPr>
        <p:grpSpPr>
          <a:xfrm>
            <a:off x="5154764" y="2915319"/>
            <a:ext cx="969598" cy="1600750"/>
            <a:chOff x="2293797" y="1598001"/>
            <a:chExt cx="698785" cy="1186763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B042EB3-614F-07BF-8BB0-5F3205B3D20A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6A78A9CD-791A-E006-8EA1-F9DB1E3C649C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65B299A-C8BE-E8EA-9F96-84CBF7507531}"/>
              </a:ext>
            </a:extLst>
          </p:cNvPr>
          <p:cNvGrpSpPr/>
          <p:nvPr/>
        </p:nvGrpSpPr>
        <p:grpSpPr>
          <a:xfrm>
            <a:off x="5669101" y="3186180"/>
            <a:ext cx="969598" cy="1600750"/>
            <a:chOff x="2293797" y="1598001"/>
            <a:chExt cx="698785" cy="1186763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0F8A8835-F9CA-2D8A-FF7B-B2CFB1E4E955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모서리가 둥근 직사각형 126">
              <a:extLst>
                <a:ext uri="{FF2B5EF4-FFF2-40B4-BE49-F238E27FC236}">
                  <a16:creationId xmlns:a16="http://schemas.microsoft.com/office/drawing/2014/main" id="{05666EA1-595B-9CDA-ED2A-64E026BBD5E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1611FA8-3E11-585E-E443-B1EE4B95083A}"/>
              </a:ext>
            </a:extLst>
          </p:cNvPr>
          <p:cNvGrpSpPr/>
          <p:nvPr/>
        </p:nvGrpSpPr>
        <p:grpSpPr>
          <a:xfrm>
            <a:off x="259422" y="2041292"/>
            <a:ext cx="969598" cy="1600750"/>
            <a:chOff x="2293797" y="1598001"/>
            <a:chExt cx="698785" cy="1186763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817491D3-B193-8F04-B0F8-6543EFF081F0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AEF2BF7C-3A79-4986-A0FA-725ABCBE83F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02D15B7-7A30-7333-246B-3EA5B62151C8}"/>
              </a:ext>
            </a:extLst>
          </p:cNvPr>
          <p:cNvGrpSpPr/>
          <p:nvPr/>
        </p:nvGrpSpPr>
        <p:grpSpPr>
          <a:xfrm>
            <a:off x="715385" y="2149701"/>
            <a:ext cx="969598" cy="1600750"/>
            <a:chOff x="2293797" y="1598001"/>
            <a:chExt cx="698785" cy="1186763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EE2EE1D-F871-C496-4257-6A2BA63CBF6F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1EB88045-16B4-24DF-7A58-7D6C9B076A96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82C07CE-B8E2-4E4F-8DF8-DBEE34044B3B}"/>
              </a:ext>
            </a:extLst>
          </p:cNvPr>
          <p:cNvGrpSpPr/>
          <p:nvPr/>
        </p:nvGrpSpPr>
        <p:grpSpPr>
          <a:xfrm>
            <a:off x="1142512" y="2263583"/>
            <a:ext cx="969598" cy="1600750"/>
            <a:chOff x="2293797" y="1598001"/>
            <a:chExt cx="698785" cy="1186763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AC54E38-A054-81BD-51CF-800AB6204B09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1E581F25-102A-63BD-10F2-D4A172F4FDA6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4F0B408-C638-E32B-4915-D733C26371CD}"/>
              </a:ext>
            </a:extLst>
          </p:cNvPr>
          <p:cNvGrpSpPr/>
          <p:nvPr/>
        </p:nvGrpSpPr>
        <p:grpSpPr>
          <a:xfrm>
            <a:off x="1540803" y="2404013"/>
            <a:ext cx="969598" cy="1600750"/>
            <a:chOff x="2293797" y="1598001"/>
            <a:chExt cx="698785" cy="1186763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E10E084C-82FA-6DCC-4CC0-25586E65611E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511B2C8E-5DF9-E60F-9655-51E23975C6BE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168BA4E-0742-1C9A-17B5-404985D176D9}"/>
              </a:ext>
            </a:extLst>
          </p:cNvPr>
          <p:cNvGrpSpPr/>
          <p:nvPr/>
        </p:nvGrpSpPr>
        <p:grpSpPr>
          <a:xfrm>
            <a:off x="2020421" y="2556435"/>
            <a:ext cx="969598" cy="1600750"/>
            <a:chOff x="2293797" y="1598001"/>
            <a:chExt cx="698785" cy="1186763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F86F985-1B9E-3F02-EE78-6AFEC1EE880D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모서리가 둥근 직사각형 141">
              <a:extLst>
                <a:ext uri="{FF2B5EF4-FFF2-40B4-BE49-F238E27FC236}">
                  <a16:creationId xmlns:a16="http://schemas.microsoft.com/office/drawing/2014/main" id="{45128A10-5D1E-23AA-4A5E-0A1C79DD6841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D3F3C4D-43A0-2276-3085-2937F8DF9D72}"/>
              </a:ext>
            </a:extLst>
          </p:cNvPr>
          <p:cNvGrpSpPr/>
          <p:nvPr/>
        </p:nvGrpSpPr>
        <p:grpSpPr>
          <a:xfrm>
            <a:off x="2505220" y="2790496"/>
            <a:ext cx="969598" cy="1600750"/>
            <a:chOff x="2293797" y="1598001"/>
            <a:chExt cx="698785" cy="1186763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EC3A1DB-30B8-C736-DD09-D5D74AD32D61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52E793FB-6E10-80D7-6BF4-61DC175CC08D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1D893AF-A09E-C2C1-32C0-732764FE3DBD}"/>
              </a:ext>
            </a:extLst>
          </p:cNvPr>
          <p:cNvGrpSpPr/>
          <p:nvPr/>
        </p:nvGrpSpPr>
        <p:grpSpPr>
          <a:xfrm>
            <a:off x="3013674" y="3019103"/>
            <a:ext cx="969598" cy="1600750"/>
            <a:chOff x="2293797" y="1598001"/>
            <a:chExt cx="698785" cy="1186763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061B15B-69D9-9BE3-4456-5D70A9BAC0A2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모서리가 둥근 직사각형 147">
              <a:extLst>
                <a:ext uri="{FF2B5EF4-FFF2-40B4-BE49-F238E27FC236}">
                  <a16:creationId xmlns:a16="http://schemas.microsoft.com/office/drawing/2014/main" id="{D9CAE373-248B-6123-E1FF-E6C2337E1367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05E76D0-F65C-5A08-82AA-B0DA2BBF4B1A}"/>
              </a:ext>
            </a:extLst>
          </p:cNvPr>
          <p:cNvGrpSpPr/>
          <p:nvPr/>
        </p:nvGrpSpPr>
        <p:grpSpPr>
          <a:xfrm>
            <a:off x="3528011" y="3289964"/>
            <a:ext cx="969598" cy="1600750"/>
            <a:chOff x="2293797" y="1598001"/>
            <a:chExt cx="698785" cy="1186763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A8B7C8A-8792-F8C5-6F05-F9DD7BE2B861}"/>
                </a:ext>
              </a:extLst>
            </p:cNvPr>
            <p:cNvSpPr/>
            <p:nvPr/>
          </p:nvSpPr>
          <p:spPr>
            <a:xfrm>
              <a:off x="2314579" y="1598001"/>
              <a:ext cx="657221" cy="613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모서리가 둥근 직사각형 150">
              <a:extLst>
                <a:ext uri="{FF2B5EF4-FFF2-40B4-BE49-F238E27FC236}">
                  <a16:creationId xmlns:a16="http://schemas.microsoft.com/office/drawing/2014/main" id="{1EE067F8-8D6D-79B9-7385-B3C6991CA387}"/>
                </a:ext>
              </a:extLst>
            </p:cNvPr>
            <p:cNvSpPr/>
            <p:nvPr/>
          </p:nvSpPr>
          <p:spPr>
            <a:xfrm>
              <a:off x="2293797" y="2254827"/>
              <a:ext cx="698785" cy="5299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756AE3F5-4CFD-7EB9-662D-56C5195CB8FC}"/>
              </a:ext>
            </a:extLst>
          </p:cNvPr>
          <p:cNvSpPr/>
          <p:nvPr/>
        </p:nvSpPr>
        <p:spPr>
          <a:xfrm>
            <a:off x="6776625" y="3442386"/>
            <a:ext cx="55085" cy="712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260131-A553-E618-8FC2-3038BE563B61}"/>
              </a:ext>
            </a:extLst>
          </p:cNvPr>
          <p:cNvSpPr/>
          <p:nvPr/>
        </p:nvSpPr>
        <p:spPr>
          <a:xfrm>
            <a:off x="6980243" y="3442386"/>
            <a:ext cx="55085" cy="712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141059-E61D-9676-22BD-2082632914E4}"/>
              </a:ext>
            </a:extLst>
          </p:cNvPr>
          <p:cNvSpPr/>
          <p:nvPr/>
        </p:nvSpPr>
        <p:spPr>
          <a:xfrm>
            <a:off x="7209737" y="3437886"/>
            <a:ext cx="55085" cy="712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461753-563F-1120-9F14-90F4BB80D930}"/>
              </a:ext>
            </a:extLst>
          </p:cNvPr>
          <p:cNvSpPr/>
          <p:nvPr/>
        </p:nvSpPr>
        <p:spPr>
          <a:xfrm>
            <a:off x="7416372" y="3437886"/>
            <a:ext cx="55085" cy="712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1FF212-92FF-E38F-63B1-82293F48D231}"/>
              </a:ext>
            </a:extLst>
          </p:cNvPr>
          <p:cNvSpPr/>
          <p:nvPr/>
        </p:nvSpPr>
        <p:spPr>
          <a:xfrm>
            <a:off x="7646047" y="3444892"/>
            <a:ext cx="55085" cy="712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91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55723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Why we use array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DC70999-23B2-EE6F-6A34-D06B51E7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64" y="1743653"/>
            <a:ext cx="2984500" cy="31623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06C34DC-CF94-B714-BD9F-403CBFBD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01" y="3083503"/>
            <a:ext cx="2552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2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Why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5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0"/>
            <a:ext cx="2607978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하드 디스크 드라이브 - 나무위키">
            <a:extLst>
              <a:ext uri="{FF2B5EF4-FFF2-40B4-BE49-F238E27FC236}">
                <a16:creationId xmlns:a16="http://schemas.microsoft.com/office/drawing/2014/main" id="{0C57C93B-0049-EF94-14C5-8AC654D7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537" y="1559288"/>
            <a:ext cx="3256927" cy="30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삼성전자 DDR4-3200 (16GB) : 다나와 가격비교">
            <a:extLst>
              <a:ext uri="{FF2B5EF4-FFF2-40B4-BE49-F238E27FC236}">
                <a16:creationId xmlns:a16="http://schemas.microsoft.com/office/drawing/2014/main" id="{21F95BE8-0BBA-D999-9003-99D66B9C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86" y="1283589"/>
            <a:ext cx="3639732" cy="363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1C6AA-CB86-0945-3C02-A685FCC3F666}"/>
              </a:ext>
            </a:extLst>
          </p:cNvPr>
          <p:cNvSpPr txBox="1"/>
          <p:nvPr/>
        </p:nvSpPr>
        <p:spPr>
          <a:xfrm>
            <a:off x="8188037" y="52015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비휘발성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B356-C44E-2A2F-4C2E-85DF3FFDB957}"/>
              </a:ext>
            </a:extLst>
          </p:cNvPr>
          <p:cNvSpPr txBox="1"/>
          <p:nvPr/>
        </p:nvSpPr>
        <p:spPr>
          <a:xfrm>
            <a:off x="2895967" y="51697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휘발성</a:t>
            </a:r>
          </a:p>
        </p:txBody>
      </p:sp>
    </p:spTree>
    <p:extLst>
      <p:ext uri="{BB962C8B-B14F-4D97-AF65-F5344CB8AC3E}">
        <p14:creationId xmlns:p14="http://schemas.microsoft.com/office/powerpoint/2010/main" val="24787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12390</TotalTime>
  <Words>1147</Words>
  <Application>Microsoft Macintosh PowerPoint</Application>
  <PresentationFormat>와이드스크린</PresentationFormat>
  <Paragraphs>515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테마</vt:lpstr>
      <vt:lpstr>SMCE 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자율주행팀 Seminar</dc:title>
  <dc:creator>박태정</dc:creator>
  <cp:lastModifiedBy>박태정</cp:lastModifiedBy>
  <cp:revision>40</cp:revision>
  <dcterms:created xsi:type="dcterms:W3CDTF">2023-04-05T09:59:39Z</dcterms:created>
  <dcterms:modified xsi:type="dcterms:W3CDTF">2023-12-12T10:40:59Z</dcterms:modified>
</cp:coreProperties>
</file>