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2"/>
    <p:restoredTop sz="91123"/>
  </p:normalViewPr>
  <p:slideViewPr>
    <p:cSldViewPr snapToGrid="0" snapToObjects="1">
      <p:cViewPr varScale="1">
        <p:scale>
          <a:sx n="121" d="100"/>
          <a:sy n="121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4:36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70 24575,'11'0'0,"1"0"0,0 0 0,0-5 0,5 3 0,1-3 0,18 5 0,-9 0 0,9 0 0,0-8 0,-10 7 0,10-7 0,-12 3 0,-1 3 0,1-3 0,-1 5 0,1-5 0,-1 4 0,13-12 0,-9 11 0,4-6 0,-14 8 0,-5 0 0,-1 0 0,1 0 0,0 0 0,0 0 0,-1 0 0,1 0 0,0 0 0,0 0 0,-1 0 0,1 0 0,5 0 0,-4 0 0,4 0 0,-5 0 0,0 0 0,-1 0 0,1 0 0,5 0 0,-4 5 0,4-3 0,-5 3 0,0-5 0,-6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5:25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24575,'6'5'0,"5"2"0,-5 4 0,6 1 0,0 0 0,0 0 0,-1-1 0,1 1 0,0 0 0,0 0 0,-1-1 0,1 1 0,0 0 0,0 0 0,-1-1 0,1 1 0,-5 0 0,3-6 0,-9 5 0,10-10 0,-10 9 0,9-3 0,-8 5 0,8-6 0,2 10 0,-4-8 0,7 9 0,-8-11 0,5-1 0,-6 1 0,5-5 0,-5 4 0,6-5 0,-6-5 0,5-2 0,-5-4 0,11-6 0,2 4 0,-1-9 0,-1 3 0,0 1 0,-4-4 0,4 9 0,-5-4 0,-1 5 0,1-5 0,0 4 0,0-4 0,-1 5 0,1 1 0,0-6 0,0-2 0,-1 1 0,1-4 0,0 9 0,0-4 0,-6 5 0,5 6 0,-10-5 0,4 5 0,-5-1 0,0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7:45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81 24575,'11'0'0,"1"0"0,0-5 0,0 3 0,5-3 0,39 5 0,-10 0 0,5-5 0,1-2 0,6-4 0,20-3 0,-29 1 0,-15 12 0,-7-10 0,-20 10 0,-2-4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7:46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24575,'12'11'0,"0"1"0,-1 0 0,1 0 0,0-1 0,0 1 0,-1 0 0,1 0 0,0-1 0,10 12 0,-13-9 0,12 8 0,-20-10 0,5 0 0,-12-6 0,5 5 0,-9-5 0,3 6 0,-5 5 0,1 1 0,-4 18 0,1 3 0,-1 1 0,1-4 0,2-18 0,5-1 0,-3-5 0,9-6 0,-5-1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8:58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24575,'17'0'0,"-4"0"0,4 0 0,0 0 0,-4 5 0,10-4 0,-10 4 0,4-5 0,-6 0 0,-9 0 0,-9 0 0,-6 0 0,-4 6 0,5-5 0,1 4 0,-1-5 0,0 0 0,0 0 0,1 0 0,-1 0 0,11 0 0,7 0 0,7 0 0,4 0 0,-5 0 0,0 0 0,-1 0 0,1 0 0,0 0 0,0 0 0,-1 0 0,1 0 0,0 0 0,0 0 0,-11 0 0,3 5 0,-15-3 0,5 3 0,-6-5 0,0 0 0,1 0 0,-1 0 0,0 0 0,0 0 0,1 0 0,-6 0 0,4 0 0,-4 0 0,15 0 0,14 0 0,3 0 0,7 0 0,-11-5 0,1 3 0,0-3 0,0 5 0,-1 0 0,-4 0 0,-2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9:36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24575,'30'7'0,"37"-2"0,4-5 0,-6 0 0,5 0-1777,0-1 0,2 2 1777,12 6 0,-1 1 0,-12-7 0,0 1 0,10 12 0,-1 2 555,-22-7 1,0-2-556,23 2 0,-4 0 0,0 3 582,8-12-582,-61 0 0,-6 0 0,-1 0 1861,-5 0-1861,-1 0 0,-4 0 0,-2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9:37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 24575,'6'-7'0,"0"-3"0,11 4 0,12-6 0,9 5 0,9 4 0,7 1-1523,14 2 1,6 0 1522,22 0 0,8 0-952,-23 0 0,4 0 0,0 0 952,0 0 0,0 0 0,2 0 0,6 0 0,2 0 0,0 0 0,0 0 0,1 0 0,-4 0 0,-13 0 0,-1-1 0,-4 2-438,27 5 1,-9 0 437,-32-5 0,-10 1 0,4 10 0,-31-12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5:39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24575,'12'-7'0,"-1"2"0,6 5 0,-4 0 0,4 0 0,0 0 0,2 0 0,27 0 0,-17 0 0,18 0 0,-11 0 0,-9 0 0,32 0 0,-30 0 0,18 0 0,-19 0 0,-8 0 0,7 0 0,-14 0 0,4 0 0,5 0 0,8 0 0,-3 5 0,16-3 0,-23 8 0,14-9 0,-5 10 0,-4-10 0,9 4 0,-15-5 0,4 0 0,-12 0 0,6 0 0,-4 0 0,4 0 0,0 0 0,-4 0 0,4 0 0,6 0 0,-9 0 0,8 0 0,-10 5 0,10-3 0,-8 3 0,9 0 0,-12-4 0,1 5 0,0-6 0,0 0 0,-1 0 0,1 0 0,5 0 0,-4 5 0,4-4 0,5 4 0,-7-5 0,7 0 0,0 0 0,-8 0 0,8 0 0,-5 0 0,7 0 0,1 0 0,-2 0 0,-1 0 0,-9 0 0,4 0 0,0 0 0,-4 0 0,4 0 0,6 0 0,-4 0 0,10 0 0,-11 0 0,4 0 0,-3-5 0,-1 4 0,4-4 0,-9 5 0,9 0 0,-3 0 0,-1-6 0,4 5 0,7-9 0,-3 8 0,8-3 0,-11 5 0,-4 0 0,13 0 0,-1 0 0,6 0 0,18-5 0,-26 4 0,10-5 0,-7 6 0,0 0 0,4 0 0,-2-5 0,2 4 0,18-4 0,2 0 0,-4 3 0,5-1 0,-8 1 0,-36 2 0,4 0 0,-5 0 0,-1 0 0,6 0 0,-4 0 0,4 0 0,-5 0 0,0 0 0,10 0 0,-2 0 0,3 0 0,10 0 0,-12 0 0,7 0 0,-6 0 0,-8 0 0,2 0 0,1 0 0,-3 0 0,8 0 0,-9 0 0,4 0 0,-6 0 0,6 0 0,-4 0 0,10 0 0,-5 0 0,5 0 0,11 0 0,-13 0 0,12 0 0,-15 0 0,6 0 0,-1 0 0,1 0 0,10 0 0,-8 0 0,8 0 0,-11 0 0,11 0 0,3 0 0,-1 0 0,-2 0 0,-5 0 0,-4 0 0,3 0 0,-4 0 0,-1 0 0,-4 0 0,-3 0 0,-4 0 0,5 0 0,-4 0 0,4 0 0,-5 0 0,0-5 0,-1 3 0,1-3 0,0 5 0,0-5 0,5 4 0,1-5 0,0 6 0,-1 0 0,-5 0 0,5 0 0,-4 0 0,20 0 0,3-5 0,2 4 0,-4-4 0,-12 5 0,-9 0 0,9 0 0,7 0 0,-3 0 0,8 0 0,-10 0 0,4 0 0,-8 0 0,7 0 0,-3 0 0,-5-5 0,4 3 0,-12-3 0,6 5 0,-4-5 0,4 3 0,-5-3 0,10 0 0,-7 4 0,7-4 0,-11 5 0,1 0 0,0 0 0,0 0 0,-1-6 0,1 5 0,0-4 0,0 5 0,5 0 0,-4 0 0,4 0 0,-6 0 0,-4 0 0,-2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21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24575,'40'-7'0,"48"5"0,-22-1 0,12-1 0,5 3-1393,-4 3 1,6 2-1,3 2 1,4 0 1392,-2 1 0,4 1 0,3 1 0,2-1 0,3 1 0,-17-3 0,3 0 0,3 0 0,0 0 0,-1 0 0,-3 1 0,-4-1-838,8 2 0,-4 0 0,-3 1 1,1-1-1,1-1 838,6 1 0,3 0 0,-1-1 0,-5-1 0,-8-1 0,-1-3 0,-9-2 0,3 2-80,17 3 1,2 2 0,-3-2 79,-18-4 0,-2-2 0,-1 1-232,6 0 1,0 0-1,-8 0 232,-10 0 0,-5 0 818,2 0 1,-5 0-819,9 0 4415,20 0-4415,-26 0 0,25-13 0,7 10 0,0-9 1288,-32 11 0,-1 2-1288,33-1 0,-30 0 0,2 0 0,-3 0 0,3 0 597,31-1 0,10 2-597,-7 3 0,5 2 0,-3-1 0,-16-3 0,-4-2 0,1 2-443,8 3 1,0 2 0,-10-4 442,-15-8 0,-9-3 0,11-2-247,5-3 1,1-1 246,0-4 304,-14 6 0,0 2-304,2 1 106,-13-4-106,-3 12 1424,3-10-1424,-11 10 552,11-10-552,-3 10 0,-9-9 0,9 8 0,-18-3 0,4 5 0,-9 0 0,4 0 0,-5 0 0,0 0 0,-1 0 0,1 0 0,0 0 0,0 0 0,-1 0 0,-4 0 0,-2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00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400 0 24575,'-12'0'0,"0"0"0,1 0 0,-1 0 0,0 0 0,-5 11 0,-1-3 0,-5 9 0,-1 0 0,1-4 0,-1 4 0,-15 10 0,11-6 0,-5 8 0,0 9 0,12-11 0,-8 8 0,18-13 0,0-15 0,10 3 0,-4-3 0,5 10 0,0-4 0,0-1 0,0-7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01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24575,'0'23'0,"0"32"0,0-24 0,0 19 0,0-33 0,0-5 0,0-1 0,0 1 0,0 0 0,0 0 0,0-1 0,5 1 0,-4 0 0,10-6 0,-5 10 0,6-3 0,5 11 0,-9-6 0,2-1 0,-4-11 0,0 0 0,6-6 0,0 0 0,5 0 0,1-6 0,5 5 0,1-4 0,-1 5 0,1 0 0,-1 0 0,-4 0 0,-8 0 0,-5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02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24575,'29'22'0,"-5"-8"0,0 14 0,3-5 0,-12 2 0,7-1 0,-16-7 0,5-6 0,-10 1 0,4 0 0,-5-6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5:28.1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64 24575,'12'-5'0,"5"3"0,1-3 0,18-3 0,4 6 0,11-5 0,1-1 0,0 6 0,0-6 0,-13 8 0,-3 0 0,-12 0 0,-1 0 0,1 0 0,12-7 0,-10 5 0,10-6 0,0 8 0,4 0 0,11 0 0,1 0 0,0 0 0,10 0 0,-20 0 0,5 0 0,-24 0 0,1 0 0,12 0 0,-10 0 0,10 0 0,0 0 0,4 0 0,11 0 0,1 0 0,-13 0 0,10 0 0,-10 0 0,13 0 0,0 0 0,0 0 0,-1 0 0,1 0 0,0 0 0,0 0 0,0 0 0,-1 0 0,24 0 0,-17 0 0,4 0 0,-13 0 0,-10 0 0,13 0 0,-1 0 0,-11 0 0,8 0 0,-9 0 0,1 0 0,8 0 0,-9 0 0,13 0 0,-13 0 0,10 0 0,-10 0 0,13 0 0,0 0 0,0 0 0,-1 0 0,27 0 0,6 0 0,0 0 0,-20 6 0,-2 0 0,2-3 0,-1 4 0,0-1 0,-5-6 0,20 0 0,-27 0 0,1 0 0,26 0 0,-20 0 0,-6 0 0,-1 0 0,7 0 0,20 0 0,-39 0 0,-3 0 0,-12 0 0,-1 0 0,1 0 0,-1 0 0,1 0 0,-1 0 0,1 0 0,-1 0 0,1 0 0,-1 0 0,24 0 0,-18 0 0,17 0 0,-22 0 0,-1 0 0,1 0 0,-1 0 0,-4 0 0,-3 0 0,1 0 0,-4 0 0,4 0 0,0 0 0,-4 0 0,4 0 0,-5 0 0,0 0 0,-6 0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03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1 124 24575,'-1'19'0,"8"-8"0,11-13 0,5-8 0,1 3 0,12-7 0,17-1 0,8-1 0,35-10 0,-28 8 0,-4 1 0,-4-3 0,-31 11 0,-22 9 0,-2 7 0,-10 10 0,-2-4 0,-9 9 0,-15 1 0,-22 28 0,10-16 0,-6 15 0,25-27 0,6-5 0,6-1 0,2-5 0,9 5 0,-5-4 0,6-1 0,0-7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03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24575,'53'8'0,"-1"-1"0,7 5 0,-9 1 0,-27-4 0,15 12 0,-31-20 0,-2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04.2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 1 24575,'-24'59'0,"1"0"0,-35-18 0,18 19 0,-2-6 0,-20-47 0,26-7 0,28 0 0,43-10 0,50-8 0,-13 4 0,10-7 0,-59 15 0,1-6 0,-1 0 0,-4 0 0,-2 6 0,-6 1 0,1 5 0,-5 0 0,-2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04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24575,'5'-7'0,"12"-14"0,-3 12 0,8-13 0,-10 10 0,0 0 0,0 6 0,-1 1 0,1 5 0,0 0 0,5 0 0,1 0 0,6 0 0,-1 0 0,-5 0 0,-1 0 0,-5 0 0,0 5 0,-6 7 0,0 6 0,-6 5 0,0 11 0,-6-13 0,0 12 0,-6-15 0,-5 5 0,-1 1 0,-3 12 0,-2-4 0,8 0 0,3-20 0,7-14 0,5-4 0,0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05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24575,'21'91'0,"-5"-25"0,0-1 0,4 22 0,7 7 0,-12-35 0,-9-41 0,-1-1 0,1-10 0,-5 3 0,4-8 0,-5 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05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1 124 24575,'17'-17'0,"1"-1"0,6 0 0,-1-4 0,1 8 0,-1-2 0,-5 4 0,-1 5 0,-10 7 0,3 2 0,-8 8 0,3 2 0,-5 42 0,0-22 0,0 40 0,0-46 0,-5 10 0,3-12 0,-3-1 0,5-4 0,0-8 0,0-5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06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24575,'7'66'0,"-1"-1"0,3-9 0,-2-6 0,-6-1 0,4-15 0,0-10 0,-3-1 0,3-4 0,-5-2 0,5 15 0,-4 3 0,10 7 0,-10-6 0,4-17 0,1-3 0,-5-4 0,4 0 0,-5 0 0,0-1 0,0 1 0,0 5 0,0 1 0,0-15 0,0-16 0,-5-8 0,4-6 0,-5 15 0,6 0 0,0-5 0,-5 4 0,4-4 0,-4 6 0,5-1 0,0 0 0,5 0 0,1-5 0,6-1 0,13-28 0,-10 16 0,9-16 0,-12 27 0,-5 3 0,3 9 0,-3 2 0,4 0 0,1-2 0,0 1 0,-6-5 0,5 10 0,-10-4 0,4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07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24575,'11'22'0,"-3"-3"0,9 10 0,-3 18 0,-2-8 0,2 10 0,-7-15 0,-2-10 0,-5-1 0,0-15 0,0-4 0,0-21 0,0 9 0,0-2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08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0 24575,'26'69'0,"-5"-14"0,-21-33 0,0 2 0,0 1 0,-5-2 0,-2 4 0,-4-12 0,4 7 0,-3-10 0,3 0 0,-5-6 0,1-1 0,-1-5 0,0 0 0,0 0 0,6-5 0,1-1 0,-1-11 0,5-7 0,-4 4 0,15-7 0,3 9 0,6 0 0,8 1 0,-13 5 0,9 0 0,-12 0 0,1-5 0,5-1 0,-9 0 0,13-15 0,-19 23 0,9-11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08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 24575,'-12'75'0,"1"1"0,-1-1 0,-5 17 0,6-23 0,11-49 0,12-83 0,-3 23 0,10-38 0,-7 48 0,-5 8 0,3 15 0,2 2 0,11 16 0,2-9 0,-1 14 0,-7-15 0,-6 4 0,1-5 0,0 0 0,0 0 0,-1 0 0,1 0 0,0 0 0,0 0 0,-6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5:29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0 24575,'0'12'0,"5"0"0,-4 0 0,10-1 0,-5 1 0,11 10 0,1 8 0,6 2 0,-1 2 0,-4-16 0,3 4 0,-9-9 0,4 4 0,-11-5 0,5 0 0,-10-1 0,4 1 0,-5 0 0,-5 0 0,-1-1 0,-6-4 0,0 9 0,0-14 0,6 14 0,-5-10 0,5 6 0,-6 0 0,0 0 0,1-1 0,-1 1 0,0-5 0,0 3 0,1-3 0,4 4 0,-3-4 0,3 3 0,-5-3 0,1 5 0,4-1 0,-3-4 0,3 3 0,1-3 0,-5-1 0,10 5 0,-9-10 0,8 9 0,-3-3 0,5 0 0,0-2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5:49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24575,'12'0'0,"5"0"0,-4 0 0,4 0 0,-6 0 0,6 0 0,2 0 0,4 0 0,13 0 0,26 0 0,19-7 0,-1 5 0,-13-5 0,-2 1 0,1 4 0,29-3 0,-59 5 0,-17 0 0,-2-5 0,-6 4 0,6-5 0,-4 6 0,4 0 0,-5 0 0,0 0 0,0 0 0,-1 0 0,1 0 0,0 0 0,0 0 0,-1 0 0,1 0 0,0 0 0,0 0 0,-1 0 0,-4 0 0,-2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5:51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24575,'11'0'0,"11"0"0,9 0 0,0 0 0,13 0 0,-5 0 0,11 0 0,1 0 0,24 0 0,-19 0 0,5 0 0,-22 0 0,-19 0 0,7 0 0,-14 0 0,4 0 0,-5 0 0,0 0 0,10 0 0,-8 0 0,9 0 0,-12 0 0,1 0 0,0 0 0,0 0 0,10-5 0,-8 4 0,8-5 0,-10 6 0,5 0 0,-4 0 0,9 0 0,-9 0 0,4 0 0,-5 6 0,0-5 0,0 4 0,-1-5 0,1 0 0,0 0 0,0 0 0,-1 0 0,1 0 0,5 0 0,-9 0 0,2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5:52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24575,'12'0'0,"0"0"0,0 0 0,5 0 0,11 0 0,-2 0 0,8 0 0,-15 0 0,8 0 0,-13 0 0,9-5 0,-12 4 0,1-5 0,0 6 0,5 0 0,-4 0 0,4 0 0,-6-5 0,1 4 0,16-9 0,-13 8 0,18-3 0,-15 5 0,0 0 0,-1 0 0,-5 0 0,10 0 0,-7 0 0,7 0 0,-10 0 0,-1 0 0,1 0 0,0 0 0,0 0 0,-1 0 0,1 0 0,0 0 0,5 0 0,-4 0 0,4 0 0,0 0 0,-4 0 0,4 0 0,-5 0 0,-1 0 0,-4 5 0,3-3 0,-3 3 0,5-5 0,-1 0 0,1 0 0,0 0 0,0 0 0,-1 0 0,1 0 0,0 0 0,0 0 0,-1 0 0,1 0 0,0 5 0,0-4 0,-1 4 0,1-5 0,0 0 0,0 0 0,-6 6 0,4-5 0,-8 4 0,3-5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10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94 912 24575,'-6'30'0,"-8"52"0,-2 19 0,7-21 0,0 3 0,0-10 0,-1 3 0,2-8 0,-1-7 0,5-14 0,10-25 0,0-17 0,6-5 0,-5-5 0,3 4 0,-4-4 0,11-1 0,14-3 0,34-10 0,-13 6 0,6 0-1125,10-2 0,5 0 1125,18-3 0,12 0 0,-18 9 0,11 0 0,3 0 0,-3-2 0,-11-2 0,-3-2 0,3-1 0,10 0-755,-18 5 0,7 0 0,6 1 0,3-1 0,1 0 1,-2 0-1,-4-1 0,-5 0 755,17-6 0,-6-1 0,-3 0 0,1-1 0,6 1-577,-11 3 0,4 1 0,2-1 0,1 1 0,-1-1 1,-3 0-1,-4-1 577,10-5 0,-3 0 0,-3-1 0,-1 0 0,-1 1 0,-5 3 0,-2 2 0,0-1 0,-1-1 0,0-1-435,0-4 1,0-2 0,-1-1 0,-2 0-1,-1 3 435,6 2 0,-3 1 0,-1 0 0,-2-3-144,-3-3 0,-2-3 1,-1-1-1,-1 4 144,15-1 0,-1 3 0,1-4 498,-10-3 0,1-4 1,1 0-1,-1 2-498,15-4 0,0 3 0,-4 0 0,-7 1 0,-3-1 0,-2 3 0,20-7 0,-13 7 3666,-24 13-3666,18-6 4016,-36 10-4016,-3 6 916,-18 4 0,-6 5 0,-7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11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24575,'11'0'0,"12"5"0,9-3 0,10 13 0,-3-12 0,-5 7 0,-11-10 0,1 0 0,-6 0 0,-1 0 0,-5 0 0,-1 0 0,1 5 0,5-3 0,-4 8 0,4-8 0,-10 8 0,-2 2 0,-5 6 0,0 0 0,0-1 0,-5 0 0,-7 7 0,-1 6 0,-4-6 0,5 4 0,0-10 0,1 6 0,-1-1 0,0-5 0,6-6 0,0-7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13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24575,'22'0'0,"-2"0"0,8 0 0,8 0 0,24 0 0,-15 0 0,12 0 0,-39 0 0,-1 0 0,-10 6 0,3-5 0,-9 9 0,5-3 0,-6 15 0,0 8 0,-6-4 0,-16 28 0,7-36 0,-18 25 0,20-35 0,-4 8 0,5-10 0,6 6 0,-5-6 0,10 5 0,-4-10 0,5 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13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24575,'23'6'0,"11"10"0,-8-8 0,8 9 0,2-3 0,3-7 0,13 1 0,-2-8 0,-17 0 0,-11 0 0,-16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14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366 1 24575,'-30'30'0,"-4"14"0,15-16 0,-3 11 0,5-16 0,-2 1 0,1-1 0,-9 11 0,12-13 0,-12 6 0,14-15 0,-14 0 0,7-5 0,-9-2 0,11-5 0,1 0 0,5 0 0,11 0 0,7-5 0,25-4 0,34 1 0,-14 4 0,2 1 0,4 3 0,-2 0 0,-1-4 0,-4 0 0,25 2 0,-23-13 0,-13 13 0,-3-11 0,-23 12 0,-3-5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14.7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24575,'11'0'0,"6"0"0,12 5 0,-3 2 0,8-1 0,-11 0 0,-4-1 0,3 1 0,-9 1 0,-1 3 0,-2-8 0,-3 8 0,-1-3 0,-1 4 0,-5 6 0,0-4 0,0 4 0,-5-5 0,-12 10 0,3-7 0,-8 12 0,10-14 0,0 9 0,0-9 0,1 4 0,4-10 0,2-2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15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0 212 24575,'25'-12'0,"-3"6"0,-10-5 0,5 5 0,-9-6 0,7 6 0,-13-5 0,3 5 0,-5-6 0,0 0 0,0 0 0,0-5 0,0-1 0,0-5 0,0-1 0,0 11 0,0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5:35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71 24575,'12'0'0,"4"-5"0,-2 4 0,3-10 0,-1 10 0,-2-4 0,2 5 0,-4-6 0,0 5 0,5-4 0,-4 5 0,4 0 0,-5 0 0,-6-5 0,5 3 0,-5-3 0,6 5 0,0 0 0,-1 0 0,1 0 0,-5-5 0,3 4 0,-3-5 0,4 6 0,1 0 0,0 0 0,0 0 0,-1 0 0,1 0 0,0 0 0,0 0 0,-1 0 0,1 0 0,0 0 0,0 0 0,-1 0 0,1 0 0,0 0 0,0 0 0,-1 0 0,6 0 0,2 0 0,-1 0 0,4 6 0,-9-5 0,4 4 0,-5-5 0,0 0 0,-1 5 0,1-3 0,0 3 0,0-5 0,-1 0 0,1 0 0,0 0 0,0 0 0,-1 0 0,1 0 0,0 0 0,0 0 0,-1 0 0,1 0 0,0 0 0,0 0 0,-1 0 0,1 0 0,0 0 0,-1 0 0,1 0 0,0 0 0,0 0 0,-1 0 0,12 0 0,-9 0 0,8 0 0,-10 0 0,0 0 0,-1 0 0,1 0 0,0 0 0,0 0 0,-1 0 0,1 0 0,0 0 0,0 0 0,-1 0 0,1 0 0,0 0 0,0 0 0,-1 0 0,1 0 0,0 0 0,0 0 0,-1 0 0,1 0 0,0 0 0,0 0 0,-1 0 0,1 0 0,0 0 0,0 0 0,-1 0 0,1 0 0,0 0 0,0 0 0,-1 0 0,1 0 0,0 0 0,0 0 0,-1 0 0,1 0 0,0 0 0,0 0 0,-1 0 0,1 0 0,0 0 0,0 0 0,-1 0 0,1 0 0,0 0 0,0 0 0,-1 0 0,1 0 0,0 0 0,0 0 0,-1 0 0,1 0 0,0 0 0,-1 0 0,1 0 0,0 0 0,0 0 0,-1 0 0,1 0 0,0 0 0,0 0 0,-1 0 0,1 0 0,0 0 0,0 0 0,-1 0 0,1 0 0,0 0 0,0 0 0,-1 0 0,1 0 0,0 0 0,0 0 0,5 0 0,-4 0 0,4 0 0,-6 0 0,1 0 0,0 0 0,0 0 0,-1 0 0,1 0 0,0 0 0,0 0 0,-1 0 0,1 0 0,0 0 0,0 0 0,5 0 0,-4 0 0,4 0 0,-6 0 0,1 0 0,0 0 0,0 0 0,-1 0 0,1 0 0,0 0 0,0 0 0,-1 0 0,1 0 0,0 0 0,0 0 0,-1 0 0,1 0 0,0 0 0,0 0 0,-1 0 0,1 0 0,0 0 0,0 0 0,-1 0 0,1 0 0,0 0 0,0 0 0,-1 0 0,1 0 0,0 0 0,-1 0 0,1 0 0,0 0 0,0 0 0,-1-5 0,1 3 0,0-3 0,0 5 0,-1 0 0,1 0 0,0 0 0,0 0 0,-1 0 0,1-5 0,0 4 0,0-5 0,-1 6 0,1 0 0,0 0 0,0 0 0,-1 0 0,1 0 0,0 0 0,0 0 0,-1 0 0,1 0 0,-5-5 0,3 4 0,-3-4 0,4 5 0,1 0 0,0 0 0,0 0 0,-1 0 0,1 0 0,0 0 0,0 0 0,-6 0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15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24575,'7'82'0,"1"1"0,-1-1 0,1-5 0,-2-3 0,-1-18 0,-5-17 0,0-11 0,0-11 0,0-5 0,0-6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15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24575,'29'69'0,"11"-19"0,-7-40 0,1-10 0,-17 0 0,0-10 0,24 0 0,1-10 0,20 2 0,-23-2 0,-8 5 0,-14-2 0,-10 0 0,-2 9 0,-5-2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16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0 24575,'0'25'0,"0"18"0,-5-21 0,-2 28 0,-10-14 0,9 1 0,-7-9 0,13-11 0,-3-15 0,10 2 0,7-15 0,1 5 0,4-1 0,0-3 0,7 8 0,-5-3 0,3 5 0,-10 0 0,5 5 0,-4 2 0,9 5 0,-9-6 0,4-1 0,-10-10 0,3 4 0,-8-10 0,8 5 0,-3-11 0,4-1 0,-4 5 0,-2 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17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24575,'3'98'0,"1"-1"0,1-11 0,0-17 0,-4-42 0,5-7 0,-6 4 0,0-8 0,0-4 0,0 0 0,0 0 0,0 5 0,0-9 0,0 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17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0 129 24575,'12'0'0,"10"-6"0,-2 0 0,42-32 0,-30 20 0,19-19 0,-28 20 0,-10 14 0,-2-1 0,-5 21 0,-6 14 0,0-4 0,0 21 0,0-9 0,0 1 0,0-4 0,0-18 0,0-1 0,0 0 0,0-4 0,0 14 0,0-12 0,0 7 0,0-16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25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1288 24575,'7'-5'0,"3"-2"0,-4-5 0,1 1 0,3 4 0,-3-3 0,5 3 0,-1-4 0,1-1 0,0 0 0,0 0 0,-1 1 0,1-1 0,5-10 0,-4 7 0,4-7 0,-5 5 0,5 4 0,1-4 0,21-21 0,-16 20 0,25-30 0,-6 12 0,-3 9 0,0-6 0,-12 11 0,-7 8 0,19-19 0,-13 19 0,8-8 0,-10 10 0,9-5 0,-6 4 0,7-4 0,-11 5 0,0 0 0,1 1 0,-1-1 0,-4 0 0,3 0 0,-4 1 0,6-1 0,-1 0 0,1 6 0,4-5 0,-3 10 0,14-4 0,-13 0 0,8 3 0,-10-3 0,5 5 0,-5 0 0,5 0 0,-5 0 0,-1 5 0,13 4 0,-9-2 0,21 9 0,-21-9 0,22 9 0,-12 2 0,1-8 0,-4 6 0,-10-15 0,-1 10 0,1-10 0,15 9 0,-17-8 0,16 3 0,-25-5 0,4 0 0,-5 0 0,0 0 0,5 0 0,-4 0 0,9 0 0,-9 0 0,4-5 0,10-2 0,-11-4 0,16-1 0,-13 0 0,4 0 0,1 1 0,-6-1 0,4 0 0,-9 0 0,4 1 0,-5-1 0,5 5 0,-4-3 0,4 3 0,0-4 0,-4-1 0,4 0 0,-5 0 0,5-5 0,1-1 0,0 0 0,-1 6 0,-5 2 0,0 3 0,-1-5 0,1 1 0,5-6 0,-4 4 0,4-4 0,0 0 0,-4 4 0,4-4 0,-5 10 0,0-3 0,-1 3 0,-4-5 0,9-5 0,-9 4 0,21-9 0,-14 9 0,14-4 0,-15 5 0,4 1 0,-6-1 0,1 0 0,0 0 0,0 1 0,-1 4 0,1-3 0,0 3 0,0 1 0,-6-5 0,10 5 0,-14-6 0,14 0 0,-9 6 0,-1-5 0,-1 10 0,-5-4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26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 24575,'12'0'0,"15"0"0,30 0 0,-14 0 0,16 0 0,-36 0 0,1 0 0,-6 0 0,-1 0 0,-5 0 0,-1 0 0,1 0 0,0 0 0,0 0 0,5-5 0,-4 3 0,9-3 0,1 5 0,2 0 0,-1 0 0,-7 0 0,-6 0 0,1 5 0,-5 2 0,-2 5 0,-5 5 0,0 1 0,0 26 0,0-4 0,0 6 0,0-12 0,0-10 0,-5-1 0,3-4 0,-3 3 0,5-9 0,0 4 0,0-5 0,0-1 0,0 1 0,0-5 0,0-2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27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0 165 24575,'0'12'0,"0"-1"0,5 1 0,-3 0 0,3 5 0,0 1 0,-4 0 0,15 5 0,-13-10 0,12 4 0,-8-6 0,5-4 0,-1-2 0,1-5 0,0 0 0,0-5 0,-1-7 0,6-6 0,7-16 0,1 8 0,3-13 0,-9 9 0,-8 5 0,-5-2 0,-6 13 0,0-3 0,0 1 0,0 2 0,-6-3 0,0 11 0,-6 1 0,0 5 0,-5 0 0,4-5 0,-4 3 0,6-3 0,-1 0 0,5-2 0,-3 1 0,9 1 0,-5 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27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0 147 24575,'24'-5'0,"4"-7"0,-3 4 0,-1-7 0,-2 8 0,-4-4 0,18-4 0,6-13 0,-7 15 0,-2-7 0,-21 14 0,-6 5 0,-1-4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28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0 164 24575,'16'2'0,"8"-9"0,18-16 0,-10 3 0,5-12 0,-27 17 0,10-12 0,-18 9 0,3 4 0,-5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5:42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 24575,'5'-6'0,"7"-5"0,6 10 0,5-4 0,1 5 0,-1-5 0,1 3 0,-1-3 0,13-3 0,-9 7 0,9-7 0,-18 8 0,-1 0 0,-10 0 0,-2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28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24575,'28'94'0,"0"0"0,-4-15 0,-4-16 0,-8-31 0,-2-20 0,-9 5 0,5-9 0,-6 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29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 24575,'39'37'0,"1"0"0,23 8 0,-35-72 0,-11-7 0,-5 16 0,0-4 0,-6 9 0,0-4 0,-6 5 0,0 6 0,0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29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24575,'0'74'0,"0"-2"0,0-46 0,0 7 0,0-20 0,0 4 0,0-16 0,0-12 0,5 1 0,7-10 0,1 18 0,4-3 0,-5 5 0,0 0 0,-1 0 0,-4 5 0,3 2 0,-3-1 0,5 5 0,-1-10 0,6 9 0,12-3 0,-8-1 0,6-6 0,-20-6 0,-2-6 0,-5 0 0,0 1 0,0 4 0,0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30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24575,'10'62'0,"3"-10"0,-7-3 0,1-15 0,3-5 0,-8-4 0,3-2 0,-5-6 0,0-5 0,5 0 0,-4 0 0,5-1 0,-1 11 0,-4-7 0,4 7 0,-5-10 0,6-6 0,-5 5 0,9-10 0,-8 9 0,8-3 0,-9 5 0,10 0 0,-10-1 0,4-9 0,-5-9 0,0-6 0,0-4 0,0 0 0,0 4 0,0-4 0,0 5 0,0-5 0,0 4 0,0-4 0,6 0 0,0 4 0,6-4 0,0 6 0,5-1 0,-10 0 0,9 6 0,-9-5 0,-1 5 0,4-6 0,-3 0 0,5 0 0,0 1 0,-1-6 0,1 4 0,0-4 0,-6 10 0,0 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31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76 24575,'0'17'0,"-6"1"0,5 1 0,-4-2 0,15 0 0,3-10 0,23-4 0,-9-10 0,9-7 0,-18 2 0,5-5 0,-16 4 0,9-4 0,-4-5 0,1 8 0,4-14 0,-11 15 0,0 1 0,-6 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32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 1 24575,'-51'37'0,"4"15"0,5 0 0,7-1 0,22-27 0,-9-1 0,9-4 0,1-13 0,12-12 0,1-7 0,4 1 0,-5 7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32.4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24575,'62'30'0,"-1"-1"0,-7-3 0,-13-10 0,-30-18 0,-10-3 0,4 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33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24575,'34'91'0,"0"0"0,-4-1 0,-6-15 0,-12-41 0,-7 4 0,-5-27 0,0 6 0,0-4 0,0 4 0,0-5 0,0 0 0,0 0 0,0-1 0,-5 6 0,-2-4 0,-4 10 0,-1-5 0,0 0 0,0 4 0,6-14 0,1 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33.7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0 141 24575,'17'-17'0,"-4"4"0,4-4 0,0 6 0,1-1 0,6 0 0,-1-5 0,-4 4 0,-2 1 0,-6 7 0,1 5 0,5-5 0,-4 4 0,4-5 0,-5 6 0,-6 6 0,5 0 0,-10 6 0,4 0 0,-5-1 0,6 1 0,-5 5 0,4-4 0,-5 4 0,0 0 0,0 1 0,5 1 0,-3 3 0,3-9 0,-5 4 0,5-5 0,-4-6 0,5-1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6:57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24575,'12'0'0,"-1"0"0,1 0 0,0 0 0,0 0 0,-1 0 0,1 0 0,0 0 0,0 0 0,-1 0 0,1 0 0,0 0 0,0 0 0,-1 0 0,1 0 0,0 0 0,0 0 0,-1 0 0,1 0 0,0 0 0,0 0 0,-1 0 0,1 0 0,0 0 0,0 0 0,-1 0 0,-4 0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5:47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24575,'12'7'0,"5"-2"0,14 3 0,8-6 0,0 5 0,-3-7 0,-12 0 0,4 0 0,-8 0 0,2 0 0,-10 0 0,0 0 0,-1 6 0,1-5 0,0 4 0,0-5 0,-1 0 0,1 0 0,0 0 0,5 0 0,1 5 0,5-3 0,1 3 0,-1-5 0,-9 0 0,-4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7:00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24575,'17'0'0,"-3"0"0,2 0 0,-4 0 0,10 0 0,3 0 0,0 0 0,-3 0 0,-10 0 0,0 0 0,-1 0 0,1 0 0,0 0 0,0 0 0,-1 0 0,6 0 0,-4 0 0,4 0 0,-5 0 0,0 0 0,0 0 0,-1 0 0,1 6 0,0-5 0,0 4 0,-6-5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7:13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24575,'17'0'0,"-4"0"0,4 0 0,-5 0 0,5 0 0,-4 0 0,4 0 0,-5 0 0,-1 0 0,6 0 0,-4 0 0,10 0 0,-10 0 0,9 0 0,-9 0 0,4 0 0,-5 0 0,-6 0 0,-1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7:14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24575,'5'7'0,"-3"3"0,13 2 0,-7 6 0,9-5 0,-10 3 0,3-10 0,-3 1 0,-1 3 0,-1-3 0,-5 20 0,0-11 0,-5 16 0,-1-18 0,-1 2 0,-9-4 0,14 0 0,-14-6 0,15 5 0,-10-5 0,5 1 0,-1-2 0,2-5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7:28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470 1187 24575,'-12'0'0,"-10"0"0,8 0 0,-9 0 0,12 5 0,-6-4 0,-2 5 0,-4-6 0,-1 0 0,1 0 0,5 0 0,-4 0 0,8 0 0,-2 0 0,4 0 0,0 0 0,-5 0 0,4 0 0,-4 0 0,5 0 0,1 0 0,-1 0 0,0 0 0,0 0 0,1-6 0,4 0 0,2-6 0,0 6 0,3-5 0,-3 5 0,5-6 0,0 0 0,0 0 0,0-10 0,0 8 0,0-14 0,0 15 0,0-9 0,0 4 0,-5-11 0,4 10 0,-5-9 0,6 15 0,-5-9 0,4 9 0,-4-9 0,5 9 0,0-10 0,0 10 0,-6-9 0,5-1 0,-4-2 0,5-9 0,0 9 0,-5 2 0,3 6 0,-3 0 0,5 4 0,0-4 0,0 0 0,0 4 0,0-9 0,0 8 0,0-2 0,0 4 0,0 0 0,0 0 0,0 1 0,0-1 0,0 0 0,0 0 0,0 1 0,0-6 0,0 4 0,0-4 0,0 5 0,0 0 0,0 0 0,0 1 0,0-1 0,0 0 0,5-5 0,-3 4 0,3-9 0,0 4 0,-4-1 0,5 2 0,-6 6 0,5-1 0,-4 0 0,4-5 0,-5 4 0,6 1 0,-5 2 0,9 3 0,-8-4 0,8 4 0,-9-3 0,10 8 0,-5-8 0,6 9 0,-5-10 0,3 10 0,-3-4 0,10 5 0,-4 0 0,9 0 0,-9 0 0,9 0 0,-9 0 0,20 0 0,-12-6 0,7 5 0,-11-4 0,0 0 0,7 3 0,-5-3 0,3 5 0,-5 0 0,-4 0 0,4 0 0,0 0 0,-4 0 0,-1-5 0,-1 4 0,-5-5 0,6 6 0,0 0 0,-1 0 0,-4 0 0,-2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7:29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24575,'5'12'0,"7"10"0,1-7 0,4 7 0,-6-10 0,1-1 0,0 6 0,0-4 0,-6 4 0,5-10 0,-10 3 0,9-8 0,-3 8 0,-1-3 0,5-1 0,-10 5 0,4-5 0,-5 6 0,0 0 0,0-1 0,-5 6 0,4-4 0,-10 10 0,5-16 0,-6 9 0,6-9 0,0-1 0,6-1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7:32.7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541 24 24575,'-12'0'0,"6"-5"0,-5 4 0,5-5 0,-1 1 0,-3 4 0,3-4 0,-10 5 0,4 0 0,-4 0 0,6 0 0,-6 0 0,4 0 0,-10 0 0,10 0 0,-4 0 0,6 0 0,-1 0 0,0 0 0,0 0 0,1 0 0,-1 0 0,0 0 0,0 0 0,1 0 0,-1 0 0,0 0 0,0 0 0,1 0 0,-1 0 0,0 0 0,0 0 0,1 0 0,-1 0 0,0 0 0,1 0 0,-1 0 0,0 0 0,5 5 0,-3-4 0,4 4 0,-6-5 0,0 0 0,0 0 0,6 6 0,-5 0 0,10 6 0,-4 0 0,5-1 0,0 1 0,0 5 0,0 1 0,0 6 0,5-6 0,-4-1 0,5-5 0,-6 0 0,5 10 0,-4-8 0,10 24 0,-10-17 0,9 8 0,-8-12 0,3-6 0,-5 1 0,0 0 0,5 0 0,2-6 0,-1 5 0,4-10 0,2 4 0,1 0 0,9-3 0,-3 3 0,4-5 0,11 0 0,-8 0 0,8 0 0,-16 0 0,5 0 0,-10 0 0,4 0 0,-6 0 0,1 0 0,0 0 0,0 0 0,-1 0 0,1 0 0,0 0 0,0 0 0,-1 0 0,1 0 0,0 0 0,0 0 0,-1 0 0,1 0 0,0 0 0,0 0 0,-1 0 0,1 0 0,0 0 0,5 0 0,-4 0 0,14 0 0,-12-5 0,2-2 0,-12-5 0,-5 1 0,0-1 0,0 0 0,0-5 0,0-1 0,0-6 0,-5 1 0,-2-22 0,1 4 0,0-6 0,1 0 0,4 32 0,-4-6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7:44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752 623 24575,'6'-5'0,"0"-2"0,-6-4 0,0-1 0,5 5 0,-4-3 0,4-2 0,-5-6 0,0-11 0,0-6 0,0 4 0,0-3 0,6 0 0,-5 13 0,4-7 0,-5 17 0,0-1 0,0 0 0,5 0 0,-3 1 0,3-1 0,-5 0 0,0 0 0,0-10 0,0 8 0,0-8 0,0 5 0,0 4 0,0-4 0,0 0 0,0 4 0,0-4 0,0 5 0,0 0 0,0 1 0,0-1 0,-5 5 0,3-3 0,-8 9 0,3-5 0,-4 6 0,-1 0 0,-5 0 0,-1 0 0,-6 0 0,-10 0 0,8 0 0,-18 0 0,18-5 0,-13 4 0,3-4 0,10 5 0,-6 0 0,13 0 0,1 0 0,1 0 0,5 0 0,1 0 0,-1 0 0,0 0 0,0 0 0,-10 0 0,-3 0 0,1 0 0,1 0 0,12 0 0,-1 0 0,0 0 0,0 0 0,1 0 0,-1 0 0,-5 0 0,9 5 0,-8-4 0,10 4 0,-1 1 0,-3-5 0,9 15 0,-5-9 0,6 10 0,0-5 0,0 0 0,0 0 0,0 10 0,-5-8 0,4 8 0,-4-10 0,5 0 0,0 5 0,-6-4 0,5 9 0,-4-9 0,5 4 0,-5-5 0,3-1 0,-3 1 0,5 0 0,0 0 0,0-1 0,0 1 0,0 0 0,0 5 0,-5-4 0,4 4 0,-5-5 0,6 5 0,0-4 0,0 4 0,-5-6 0,4 1 0,-4 0 0,5 0 0,0-1 0,-6 1 0,5 0 0,-4 0 0,5-1 0,0 1 0,0 0 0,0 0 0,0-1 0,-5 6 0,3-4 0,-3 4 0,5-10 0,0-2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8:15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917 165 24575,'0'-12'0,"-6"1"0,0-1 0,-11-5 0,4-1 0,-4 5 0,5-3 0,0 9 0,1-4 0,-1 4 0,-5-3 0,4 8 0,-4-8 0,5 9 0,-10-5 0,2 6 0,-8 0 0,-1-5 0,9 4 0,-7-4 0,14 5 0,-9 0 0,9 0 0,-4 0 0,5 0 0,0 0 0,-5 5 0,4-4 0,-4 4 0,-5 1 0,8-5 0,-19 4 0,8 0 0,-15 2 0,14 5 0,-2-6 0,11 5 0,4-10 0,-14 20 0,12-12 0,-7 13 0,16-10 0,-5 0 0,5-1 0,-6 11 0,0-7 0,6 7 0,-5-10 0,5-6 0,-6 0 0,6-17 0,0 3 0,6-9 0,-5 11 0,4-10 0,-10-7 0,10 2 0,-4-7 0,5 17 0,0-1 0,0 0 0,0 0 0,-5 1 0,3 9 0,-8 4 0,9 15 0,-10-10 0,10 14 0,-10-18 0,10 13 0,-4-10 0,0 1 0,3 3 0,-3 7 0,0-3 0,4 9 0,-5-12 0,6 1 0,6-5 0,5 3 0,2-3 0,10-1 0,-10-1 0,4-5 0,-6 0 0,1 0 0,0 0 0,0 0 0,-1 0 0,1 0 0,0 0 0,0 0 0,-1 0 0,6 5 0,-4-3 0,4 3 0,-5-5 0,0 0 0,0 0 0,-1 5 0,-4-3 0,-2 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7:19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 24575,'11'-6'0,"1"5"0,0-4 0,0 5 0,-1-5 0,1 3 0,5-3 0,7 5 0,0 0 0,0 0 0,-2 0 0,-9-5 0,4 4 0,-5-5 0,0 6 0,-1 0 0,-4 0 0,-2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7:20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24575,'17'11'0,"7"7"0,-5 7 0,9-2 0,-10-1 0,-5-9 0,-2 4 0,-11-5 0,-6 0 0,-5 0 0,3-1 0,-13 12 0,13-9 0,-9 8 0,11-15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5:50.1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886 0 24575,'-11'0'0,"-1"0"0,-5 0 0,-1 0 0,-19 0 0,-2 0 0,-38 0 0,19 0 0,-20 0 0,26 0 0,13 0 0,8 0 0,14 0 0,6 0 0,-1 0 0,0 0 0,0 0 0,1 0 0,-1 0 0,-5 0 0,4 0 0,-9 0 0,3 0 0,1 0 0,1 0 0,5 0 0,-5 0 0,4 0 0,-9 0 0,9 0 0,-4 0 0,5 5 0,6 2 0,1 5 0,5-1 0,0 1 0,0 0 0,-6 0 0,5-1 0,-4 6 0,5 2 0,0 4 0,0-5 0,0 20 0,0-21 0,0 21 0,0-14 0,0 0 0,0 0 0,0-2 0,0-4 0,0 1 0,0 3 0,0-9 0,0 9 0,0-9 0,0 4 0,0 0 0,0-4 0,-5 9 0,3 2 0,-8 0 0,9 5 0,-5-5 0,1-1 0,4 1 0,-4-1 0,-1 1 0,5-1 0,-4 1 0,5-1 0,-5-5 0,3 5 0,-3-5 0,5 0 0,0 4 0,0-3 0,0 4 0,-5 1 0,4 4 0,-5-8 0,6 7 0,0-14 0,0 10 0,-5-10 0,4 4 0,-4-6 0,5 1 0,-6 0 0,5 5 0,-4-4 0,5 4 0,0-6 0,0 6 0,0-3 0,0 2 0,0 1 0,0-4 0,0 10 0,0-10 0,0 9 0,0-9 0,0 9 0,0-9 0,0 4 0,0 0 0,0 12 0,0-3 0,0 8 0,0-16 0,0-1 0,0-5 0,5 0 0,2-6 0,4-1 0,1-5 0,0 0 0,0 0 0,5 0 0,13 0 0,35 0 0,19-12-471,-30 5 0,2-1 471,-1 0 0,-1 1 0,2 0 0,-2 2 0,30-3 0,-19 6 0,-17-6 0,-21 8 0,9 0 0,-12-5 942,-1 4-942,1-4 0,-6 5 0,-1 0 0,-5 0 0,-1 0 0,1-6 0,-5 0 0,-2-6 0,-5 0 0,0 1 0,0-1 0,0 5 0,0 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7:21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24575,'12'0'0,"25"0"0,-8-6 0,12 5 0,-19-4 0,-5 5 0,-4 0 0,4 0 0,-6 0 0,1 0 0,5 0 0,1 0 0,1 0 0,-2 0 0,-6 0 0,1 0 0,0 0 0,0 0 0,-6 0 0,-1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7:22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24575,'12'6'0,"0"10"0,-1-8 0,1 3 0,0 0 0,0-5 0,5 6 0,-4 0 0,9 5 0,-9-9 0,4 7 0,-11-8 0,5-1 0,-10 5 0,4-5 0,-5 6 0,0 0 0,0 0 0,-5-1 0,4 1 0,-10 0 0,10 0 0,-4-1 0,5 1 0,-5 0 0,3 0 0,-3-1 0,5 1 0,-5-5 0,4-2 0,-5-5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8:28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59 24575,'5'-7'0,"1"2"0,6 5 0,0 0 0,5 0 0,-4 0 0,9 0 0,-9 0 0,4 0 0,-5 0 0,0-5 0,-1 4 0,1-5 0,0 6 0,5-5 0,-4 4 0,4-4 0,-5 5 0,-1 0 0,1 0 0,0 0 0,0 0 0,-1 0 0,1 0 0,0 0 0,0-5 0,-1 3 0,6-3 0,-4 5 0,10 0 0,-10-5 0,14 3 0,-13-3 0,14 5 0,-15 0 0,4 0 0,-5 0 0,-1 0 0,12 0 0,-9 0 0,8 0 0,-10 0 0,0 0 0,-1 0 0,1 0 0,0 0 0,5 0 0,-4 0 0,4 0 0,-5 0 0,-1 0 0,6 0 0,-4 0 0,9 0 0,-8 0 0,8 0 0,-9 0 0,9 0 0,-9 0 0,4 0 0,5 5 0,-8-3 0,9 8 0,-6-8 0,-4 3 0,4-5 0,-6 0 0,1 0 0,0 0 0,0 0 0,-1 0 0,6 0 0,2 0 0,-1 0 0,9 0 0,-12 0 0,7 0 0,-10 0 0,-1 0 0,1 0 0,0 0 0,0 0 0,5 0 0,-4 0 0,4 0 0,-6 0 0,1 0 0,0 0 0,0 0 0,-1 0 0,1 0 0,0 0 0,0 0 0,-1 0 0,1 0 0,0 0 0,0 0 0,-6 5 0,4-4 0,-8 4 0,3-5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8:37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1092 0 24575,'-12'0'0,"0"0"0,1 0 0,-11 0 0,2 5 0,-9 2 0,-17 5 0,-45 14 0,43-10 0,-4 3 0,-25 8 0,-2 4 0,20-3 0,3 0 0,1-4 0,3-2 0,-25 12 0,38-19 0,2-1 0,19-7 0,1-2 0,11-10 0,0-12 0,6-3 0,0-19 0,0 13 0,0-3 0,0 7 0,0 9 0,-5-4 0,4 5 0,-9 6 0,3 6 0,-5 6 0,1 6 0,-6 5 0,3 1 0,-13 11 0,13-10 0,-8 9 0,10-15 0,0 4 0,6-5 0,6-6 0,6-1 0,6 1 0,0-5 0,33 13 0,11 5 0,21 0 0,-13 0 0,2 0 0,-12-11 0,-7-2 0,-2 2 0,14-8 0,-41 0 0,-6 0 0,-7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8:42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24575,'12'0'0,"10"-5"0,-2-1 0,9-1 0,7 2 0,-10 5 0,10-5 0,-12 3 0,-6-3 0,-1 5 0,0-5 0,-4 4 0,4-5 0,-5 6 0,5 0 0,-4 0 0,4 0 0,-5 0 0,5 0 0,11 0 0,-2 0 0,3 0 0,-12 0 0,-5 0 0,0 0 0,-1 0 0,6 0 0,-4 0 0,4 0 0,-5 0 0,0 0 0,0 0 0,-1 0 0,1 0 0,0 0 0,-1 0 0,1 0 0,0 0 0,0 0 0,-1 0 0,1 0 0,0 0 0,5 0 0,-4 0 0,9 0 0,-4 0 0,1 0 0,-2 0 0,-6 0 0,1 0 0,5 0 0,-4 0 0,4 0 0,-5 0 0,10 0 0,-2-5 0,3 4 0,-6-4 0,0 5 0,-4 0 0,4 0 0,-5 0 0,5 0 0,-4 0 0,4 0 0,-5 0 0,-1 0 0,1 0 0,0 0 0,0 0 0,-1 0 0,6 0 0,-4 0 0,4 0 0,-10 0 0,-2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38:46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 24575,'12'0'0,"0"0"0,-1 0 0,6 0 0,-4 0 0,4 0 0,-5 0 0,-5-5 0,3 3 0,-4-3 0,6 5 0,0 0 0,0 0 0,-1 0 0,1 0 0,16 0 0,13 0 0,-1 0 0,4 0 0,-21 0 0,11 0 0,-8 0 0,8 0 0,-10 0 0,22 5 0,-4-3 0,20 3 0,-10 2 0,0-5 0,-13 11 0,31-11 0,-26 3 0,16-5 0,-24 5 0,-12-4 0,-1 5 0,6-6 0,-4 5 0,-2-4 0,0 4 0,-10-5 0,4 0 0,15 0 0,-10 0 0,17 0 0,-15-5 0,-1 4 0,1-4 0,20-1 0,-15 5 0,15-4 0,-10 5 0,-8 0 0,21 0 0,-8 0 0,36 0 0,-17 0 0,16 0 0,-34 0 0,-4 0 0,-13 0 0,1 0 0,-1 0 0,1 0 0,4-5 0,2 3 0,-5-3 0,3 5 0,-15 0 0,4 0 0,-6 0 0,1 0 0,-5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5:50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24575,'5'7'0,"-3"3"0,8-3 0,-3 4 0,4 1 0,1 0 0,0 0 0,0-1 0,-1 6 0,1-4 0,0 4 0,0-5 0,-1 0 0,-4 0 0,-2-1 0,-5 1 0,-5-5 0,-2 3 0,1-3 0,-5 4 0,5 6 0,-6 2 0,0-1 0,1 4 0,-1-4 0,0 6 0,0-1 0,6-4 0,1-8 0,5-5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6:18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 24575,'12'0'0,"0"0"0,-1 0 0,6 0 0,2 0 0,17 0 0,-10 0 0,23 0 0,-10 0 0,13 0 0,0 0 0,-1 0 0,-11-5 0,-4 4 0,-13-5 0,11 1 0,-13 4 0,6-4 0,-15 5 0,0 0 0,0 0 0,-1 0 0,1 0 0,0 0 0,0 0 0,-1 0 0,1-5 0,0 3 0,0-3 0,-1 5 0,1 0 0,5 0 0,1 0 0,1 0 0,3 0 0,-4 0 0,0 0 0,5 0 0,-5 0 0,5 0 0,-4 0 0,-2 0 0,-6 0 0,1 0 0,0 0 0,0 0 0,-1 0 0,1 0 0,0 0 0,0 0 0,-1 0 0,1 0 0,0 0 0,5-5 0,-4 3 0,4-3 0,-5 5 0,-1 0 0,1 0 0,0 0 0,0 0 0,-1 0 0,1 0 0,0 0 0,-1 0 0,1 0 0,0 0 0,5 0 0,-4 0 0,4 0 0,-5 0 0,-1 0 0,1 0 0,0 0 0,0 0 0,-1 0 0,1 0 0,0 0 0,0 0 0,-1 0 0,1 0 0,0 0 0,0 0 0,-1 0 0,6 0 0,2 0 0,4 0 0,1 0 0,-1 0 0,1 0 0,-1 0 0,1 0 0,12 0 0,3 0 0,13 0 0,-13 5 0,10-3 0,-23 3 0,10-5 0,-17 0 0,-3 0 0,-4 0 0,0 0 0,0 0 0,-1 0 0,1 0 0,0 0 0,0 0 0,5 0 0,11 0 0,-7 0 0,7 0 0,-17 0 0,1 0 0,0 0 0,0 0 0,-1 0 0,1 0 0,0 0 0,0 0 0,-1 0 0,1 0 0,0 0 0,0 0 0,-1 0 0,1 0 0,0 0 0,-6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6:20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24575,'12'0'0,"-1"0"0,1 0 0,0 0 0,0 0 0,-1 0 0,22 0 0,-11 6 0,12-5 0,-17 4 0,-10-5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4:40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24575,'12'0'0,"10"0"0,-8 0 0,14 0 0,-15 0 0,4 0 0,-5 0 0,-1 0 0,1 0 0,0 0 0,0 0 0,-1 0 0,1 0 0,0 0 0,5 0 0,1 0 0,0 0 0,5 0 0,-10 0 0,9 0 0,-4 0 0,16 5 0,-8-3 0,8 3 0,-11-5 0,1 0 0,-1 0 0,1 0 0,-1 0 0,-4 0 0,-2 0 0,0 0 0,-4 0 0,4 0 0,0 0 0,-4 0 0,9 0 0,-9 0 0,4 0 0,-5 0 0,-1 0 0,1 0 0,0 0 0,0 0 0,-1 0 0,6 5 0,-4-4 0,10 4 0,-5-5 0,0 0 0,-1 0 0,-5 0 0,0 0 0,-1 0 0,1 0 0,5 0 0,-4 0 0,4 0 0,0 0 0,-4 0 0,9 0 0,-9 0 0,4 0 0,-5 0 0,0 0 0,0 0 0,-1 0 0,1 0 0,0 0 0,5 0 0,-4 0 0,4 0 0,-6 0 0,1 0 0,5 0 0,-4 0 0,4 0 0,-5 0 0,0 0 0,-1 0 0,1 0 0,0 0 0,0 0 0,-1 0 0,1 0 0,0 0 0,0 0 0,5 0 0,-4 0 0,4 0 0,-6 0 0,1 0 0,0 0 0,0 0 0,5 0 0,-4 0 0,4 0 0,-6 0 0,1 0 0,0 0 0,0 0 0,-1 0 0,1 0 0,0 0 0,0 0 0,-1 0 0,1 0 0,0 0 0,0 0 0,-1 0 0,1 0 0,0 0 0,0 0 0,-1 0 0,1 0 0,0 0 0,0 0 0,-1 0 0,1 0 0,0 0 0,0 0 0,-1 0 0,1 0 0,0 0 0,0 0 0,-1 0 0,6 0 0,-4 0 0,4 0 0,-5 0 0,0 0 0,-1 0 0,1 0 0,0 0 0,0 0 0,-1 0 0,1 0 0,0 0 0,0 0 0,-1 0 0,1 0 0,5 0 0,-4 0 0,4 0 0,-5 0 0,0 0 0,-1 0 0,1 0 0,0 0 0,0 0 0,-1 0 0,1 0 0,0 0 0,0 0 0,-1 0 0,1 0 0,0 0 0,-6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6:20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24575,'5'7'0,"1"3"0,6-8 0,0 8 0,5-9 0,1 5 0,6-6 0,-6 0 0,-1 0 0,-5 0 0,-1 0 0,-4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6:21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0 24575,'-12'6'0,"5"0"0,-3 1 0,9 3 0,-10-3 0,10 4 0,-10-4 0,10 3 0,-9-8 0,3 13 0,-5-7 0,1 9 0,4-5 0,2 0 0,5-1 0,0 1 0,0 0 0,5 0 0,2-1 0,-1 1 0,5 0 0,-5-1 0,6 6 0,5 2 0,-4 4 0,4 1 0,-5-6 0,-1-1 0,-4-11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6:22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59 24575,'12'-6'0,"-6"-5"0,5 10 0,-5-9 0,6 8 0,5-3 0,1 0 0,0 4 0,-1-10 0,-5 10 0,0-4 0,-6 5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6:22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 24575,'18'0'0,"-1"0"0,-5 0 0,-1 0 0,1-5 0,0 4 0,0-5 0,-1 6 0,1 0 0,-5-5 0,3 4 0,-3-4 0,-1 0 0,5 3 0,-10-3 0,4 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6:24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271 165 24575,'-6'6'0,"5"5"0,-9-10 0,8 10 0,-8-10 0,3 4 0,1 0 0,-5-3 0,5 8 0,-6-9 0,0 10 0,1-10 0,-1 4 0,5 0 0,-3-3 0,3 3 0,-4-5 0,-1 0 0,0 0 0,0 0 0,1 0 0,-1 0 0,0 0 0,6-5 0,-5 3 0,10-8 0,-10 9 0,10-10 0,-9 10 0,8-9 0,-8 8 0,9-8 0,-5 3 0,6-4 0,0-1 0,0 0 0,0 0 0,0 1 0,0-1 0,0 0 0,0 0 0,6 1 0,-5-1 0,4 0 0,0 0 0,2 6 0,5 1 0,-6-1 0,5 0 0,-5-1 0,6 2 0,-6 0 0,5 4 0,-5-5 0,6 6 0,0 0 0,0 0 0,-1 0 0,1 0 0,0 0 0,0 0 0,-1 6 0,1-5 0,5 9 0,-4-8 0,4 3 0,-5 0 0,5 2 0,-4-1 0,4-1 0,-11 1 0,5-5 0,-10 9 0,10-8 0,-10 8 0,9-9 0,-8 10 0,8-5 0,-9 6 0,5 0 0,-1-6 0,-4 5 0,4-5 0,-5 6 0,0 0 0,0 0 0,0-1 0,0 1 0,0 0 0,0 0 0,0-1 0,0 1 0,0 0 0,0 0 0,0-1 0,-5-4 0,4 3 0,-4-3 0,-1-1 0,5 5 0,-4-5 0,0 1 0,3 3 0,-3-3 0,0-1 0,4 5 0,-5-5 0,6 6 0,-5-5 0,4 3 0,-10-9 0,10 10 0,-4-5 0,5 6 0,-5-6 0,3 5 0,-8-10 0,9 10 0,-5-5 0,1 1 0,4 3 0,-4-9 0,5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6:43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24575,'12'7'0,"-1"-2"0,1-5 0,5 5 0,1-3 0,18 3 0,4-5 0,37 0 0,7 0 0,0 0 0,-19 5 0,-34-4 0,-20-1 0,-11-6 0,-6-6 0,-1 6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6:43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0 24575,'5'12'0,"12"5"0,2 1 0,10 6 0,-5-6 0,-6 4 0,4-9 0,-9 4 0,4-5 0,-5 0 0,-6 0 0,0-1 0,-6 6 0,0 2 0,-6 4 0,-3 13 0,-13 3 0,0 1 0,-11 8 0,8-21 0,2 9 0,6-18 0,5-1 0,0-5 0,6-6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6:55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24575,'6'71'0,"1"0"0,-1-13 0,-2-6 0,-4 13 0,0-35 0,0-13 0,0-12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6:57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1 141 24575,'5'12'0,"-4"0"0,4 5 0,-5 1 0,6 6 0,-5-6 0,4 4 0,5 7 0,-7-8 0,13 6 0,-10-20 0,6-2 0,0-5 0,0 0 0,-1 0 0,1-5 0,0-2 0,0-5 0,4 0 0,-2 1 0,3-1 0,-6 0 0,1 1 0,0-1 0,-1 0 0,1 5 0,0-3 0,0 4 0,-1-11 0,1 9 0,-5-8 0,3 10 0,-9-6 0,5 0 0,-6 0 0,5 6 0,-4-5 0,4 5 0,-5-6 0,0 0 0,0 1 0,0-1 0,0 0 0,-5 6 0,4-5 0,-10 10 0,10-10 0,-4 5 0,0-1 0,-2 2 0,-5 5 0,6-5 0,-4 4 0,3-5 0,-5 6 0,0 0 0,1 0 0,-1 0 0,0 0 0,6 6 0,-5-5 0,10 9 0,-9-3 0,8 5 0,-8-6 0,8 5 0,-8-5 0,9 6 0,-10 0 0,5-6 0,-1 5 0,-3-5 0,9 6 0,-10-6 0,5 5 0,-6-5 0,5 6 0,-3 0 0,3 0 0,1-1 0,-5 1 0,10 0 0,-9 0 0,3-1 0,1 1 0,-5-5 0,10-2 0,-4-5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7:00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4:07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24575,'12'0'0,"-1"5"0,1-3 0,5 3 0,1 0 0,6-4 0,-1 5 0,1-6 0,-1 0 0,-4 0 0,-2 0 0,-6 0 0,-4 0 0,-2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7:02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0 118 24575,'38'0'0,"-5"0"0,-6 0 0,-6-6 0,13 5 0,-16-4 0,15 5 0,-18 0 0,13 0 0,-16 0 0,-1 0 0,1 0 0,0 0 0,0 0 0,-1 0 0,1 0 0,0 0 0,5 0 0,-4 0 0,9 0 0,-4 0 0,6 0 0,-6 0 0,4 0 0,-3 0 0,4 0 0,1 0 0,12 0 0,-10 0 0,23 0 0,-10 0 0,0 0 0,-3 0 0,-17 0 0,-2 0 0,-6 0 0,1 0 0,0 0 0,0 0 0,5 0 0,-4 0 0,4 0 0,0 0 0,1 0 0,0 0 0,-1 0 0,0-5 0,1 3 0,6-3 0,-1 5 0,1 0 0,-1 0 0,1 0 0,-1 0 0,-5 0 0,-1 0 0,-5 0 0,0 0 0,0 0 0,-1 0 0,1 0 0,0 0 0,0 0 0,-1 0 0,12 0 0,-9 0 0,13 0 0,-8 0 0,4 0 0,1 0 0,12 0 0,-10-5 0,10 4 0,-12-5 0,-6 1 0,4 4 0,-3-4 0,-1 5 0,15-6 0,-18 5 0,13-4 0,-17 5 0,1 0 0,5 0 0,1 0 0,6 0 0,-1 0 0,1 0 0,-1 0 0,1 0 0,-1 0 0,1 0 0,-1-5 0,1 3 0,-1-3 0,1 5 0,-1 0 0,1 0 0,-1 0 0,1-5 0,-6 4 0,4-5 0,-9 6 0,15 0 0,-9 0 0,10 0 0,-11 0 0,-1 0 0,-5 0 0,5 0 0,1 0 0,6 0 0,-1 0 0,1 0 0,12 0 0,-10 0 0,10 0 0,-17 0 0,-2 0 0,-6 0 0,1 0 0,0 0 0,0 0 0,-1 0 0,1 0 0,5-5 0,-4-1 0,-1-6 0,-7 5 0,-5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7:02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0 24575,'12'12'0,"0"0"0,-1 0 0,6 5 0,-4-4 0,4 4 0,-5-6 0,0-4 0,0 3 0,-1-8 0,-4 8 0,3-3 0,-3 4 0,5 1 0,-1-5 0,1-2 0,0 0 0,-11-4 0,-2 10 0,-11-5 0,0 6 0,1 5 0,-1-4 0,0 9 0,-10 2 0,8-5 0,-9 4 0,12-12 0,-1 1 0,0 0 0,0 0 0,1-1 0,-1 1 0,5 0 0,-3-6 0,9 0 0,-5-6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7:05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0 100 24575,'17'-5'0,"14"3"0,8-11 0,13 12 0,26-7 0,5 8-625,-29 0 0,2 0 625,-1 0 0,0 0 0,-1 0 0,1 0 0,0 0 0,0 0 0,0 0 0,-1 0 0,0 0 0,2 0 0,11 0 0,1 0-551,3 0 1,0 0 550,0 0 0,0 0 0,-4 0 0,1 0 0,0 0 0,-1 0 0,-9 0 0,0 0-410,10 0 0,-1 0 410,-11 0 0,-2 0 0,1 0 0,0 0 0,-2 0 0,3 0 0,34 0 0,4 0 0,-18 0 0,2 0-547,-7 0 0,4 0 0,-5 0 547,3 0 0,-4 0 0,0 0 0,-3 0 232,-10 0 0,-2 0-232,30 0 0,-32 0 0,-1 0 0,7 0 1251,19 0-1251,-25 0 823,0 0-823,0 0 0,-3 0 0,2 0 0,13 0 953,-12 1 1,-3-2-954,-10-4 367,-3 3-367,-13-3 0,1 5 0,-1-5 0,1 4 0,-1-5 0,6 6 0,-9 0 0,7-5 0,-9 4 0,6-4 0,-1-1 0,1 5 0,-1-4 0,-4 5 0,-2 0 0,0 0 0,-4 0 0,4 0 0,-6-5 0,1 3 0,0-3 0,0 5 0,-1-5 0,1 4 0,0-5 0,0 6 0,-1 0 0,1 0 0,0 0 0,0 0 0,-1 0 0,1 0 0,0 0 0,0 0 0,-1 0 0,6 0 0,2 0 0,4 0 0,-5 0 0,-6 0 0,-7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7:21.6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 0 24575,'-5'12'0,"-2"0"0,-10 0 0,4-1 0,-9 1 0,9 0 0,-4 0 0,5-1 0,6 1 0,-5-5 0,10 3 0,-9-9 0,3 10 0,-5-5 0,1 1 0,4 3 0,-3-8 0,3 8 0,-5-3 0,1-1 0,-1 5 0,0-5 0,0 6 0,1-6 0,-1 5 0,0-10 0,0 10 0,6-5 0,1 6 0,5 0 0,5-1 0,1 6 0,11 2 0,-4 4 0,14 13 0,-7-9 0,8 9 0,-4-13 0,-6 1 0,-1-6 0,-5-1 0,0-5 0,-1 0 0,-4-6 0,-2-1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7:22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 24575,'12'0'0,"0"0"0,0 0 0,-1 0 0,1-5 0,15-2 0,-6 1 0,13 1 0,-16 0 0,-1 3 0,-5-3 0,0 5 0,-6 0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7:22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 24575,'12'0'0,"5"0"0,1 0 0,6-6 0,12 5 0,3-12 0,0 6 0,-3-7 0,-17 2 0,-2 6 0,-11 0 0,-1 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7:24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306 235 24575,'-12'0'0,"1"0"0,-1 5 0,0-3 0,-5 3 0,4 0 0,-4-4 0,0 5 0,-1-1 0,-6-4 0,6 4 0,-4-5 0,9 0 0,-4 0 0,5 0 0,0 0 0,1 0 0,-1 0 0,5-5 0,-3-1 0,9-6 0,-5 0 0,1 0 0,4 1 0,-4-1 0,5 0 0,0 0 0,0 1 0,0-1 0,0 0 0,0 0 0,0 1 0,0-1 0,5 5 0,-4-3 0,4 3 0,1 1 0,0-5 0,1 5 0,3-1 0,-3-3 0,4 3 0,1-4 0,5 4 0,-4-3 0,4 8 0,0-3 0,-4 5 0,4 0 0,0 0 0,-4 0 0,9 0 0,-9 0 0,9 0 0,-8 0 0,3 0 0,-6 0 0,1 5 0,0-3 0,-1 3 0,1 0 0,0 2 0,0 4 0,-1-4 0,-4 3 0,3-8 0,-8 8 0,8-3 0,-9 4 0,5 1 0,-6 0 0,5-6 0,-4 5 0,4-5 0,-5 6 0,0 0 0,0 5 0,0 1 0,0 0 0,0-1 0,0 0 0,0-4 0,0 4 0,-5-5 0,4 0 0,-4 0 0,-1-1 0,5 1 0,-9-5 0,8 3 0,-8-9 0,3 5 0,1-1 0,-4-4 0,8 10 0,-8-10 0,8 9 0,-8-8 0,3 8 0,1-3 0,-4-1 0,8 5 0,-8-10 0,8 9 0,-8-3 0,4 5 0,-1-1 0,-3-4 0,8 3 0,-3-3 0,0-1 0,3 5 0,-3-10 0,5 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7:35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24575,'12'0'0,"-1"0"0,1 0 0,0 0 0,0 0 0,-1 0 0,1 0 0,0 0 0,0 0 0,-1 0 0,1 0 0,5 0 0,1 0 0,6-5 0,-1 3 0,1-3 0,-1 5 0,-4 0 0,-2 0 0,-6 0 0,6 0 0,-4 0 0,4 0 0,-10 0 0,-2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9:04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1459 24575,'95'-7'0,"1"1"0,-31 0 0,4 1 0,1 4 0,13 1 0,-1 1 0,-10-1-1445,0 0 0,-4 0 1445,2 0 0,4 0 0,-11 0 0,15 0 915,-27-8-915,-11 7 475,8-7-475,-21 8 0,22 0 0,-23 0 1500,23 0-1500,-10 0 0,13 0 0,23 0 0,-16 0 0,18 0 0,10 0 0,5 0 0,-1 0 0,-1 0 0,3 0 0,4 0 0,0 0 0,0 0 0,-1 0 0,-6-1 0,0 1 0,0-1 0,-1 0 0,0 0 0,-1 0-624,17-1 0,6 1 0,-4-1 0,-13 0 0,-21 0 624,18-5 0,-16-1-976,21 7 1,6 2 975,-46-1 0,2 0-394,16 0 0,8 0 0,-8 0 394,-16 0 0,-7 0 0,33 0 0,-6 0 0,-27 0 0,27 0 0,6-12 1061,-29 10 0,-1 1-1061,30-12 2069,-6 13-2069,-26 0 1532,-1 0-1532,-11 0 0,-10-5 0,-13 4 530,-5-4-530,0 5 0,0 0 0,-1 0 0,6 0 0,-4 0 0,4 0 0,0 0 0,2 0 0,4 0 0,1 0 0,-1 0 0,1 0 0,-1 0 0,13 0 0,-9 0 0,9 0 0,0 0 0,3 0 0,0 0 0,10 0 0,-22 0 0,21 0 0,-9 0 0,13 0 0,0 0 0,0 0 0,-13 0 0,-3 0 0,-18 0 0,-1-6 0,-5 5 0,0-4 0,0 5 0,-1 0 0,1 0 0,0 0 0,0 0 0,-1 0 0,1 0 0,0 0 0,0 0 0,-1 0 0,1 0 0,5 0 0,-4 0 0,4 0 0,-5 0 0,0 0 0,-1 0 0,1-5 0,0 3 0,-6-8 0,5 9 0,-10-10 0,9 5 0,-8-11 0,8 4 0,-8-9 0,8-7 0,-9 3 0,10-8 0,-10 10 0,4-12 0,3-3 0,-6-23 0,6 7 0,-8-7 0,0 10 0,0 1 0,0 11 0,0 4 0,0 13 0,0-1 0,0 1 0,0-1 0,0 1 0,0-1 0,0 1 0,0-1 0,0 1 0,0-1 0,0 1 0,0-1 0,0 1 0,0-1 0,0 6 0,0-4 0,0 4 0,0-6 0,0-5 0,0 5 0,0 0 0,0 2 0,0 9 0,0-4 0,0 0 0,0 4 0,0-4 0,0 5 0,0 0 0,0 1 0,0-1 0,0 0 0,0 1 0,-6 4 0,0 7 0,-6 7 0,0-1 0,1 4 0,-1-3 0,0 5 0,0-1 0,1 6 0,-1 2 0,0 4 0,0-5 0,1-1 0,-1-5 0,0 0 0,11-6 0,2-6 0,11-6 0,0-6 0,-1 0 0,1 1 0,0-1 0,0 0 0,-1 0 0,1 6 0,0-4 0,0 3 0,-1-5 0,1 6 0,0-5 0,0 5 0,-1-6 0,1 5 0,-5-3 0,3 9 0,-9-10 0,10 10 0,-10-9 0,4 3 0,0 0 0,-3-3 0,8 9 0,-3-4 0,4 5 0,1 0 0,0 0 0,0 0 0,-1 5 0,6 1 0,2 6 0,17 10 0,3 2 0,13 11 0,0-8 0,-13-5 0,-3-8 0,-13-2 0,-10-5 0,-2-2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9:13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24575,'11'0'0,"1"0"0,0 0 0,0 0 0,5 0 0,1 0 0,18 0 0,3 0 0,13 0 0,25 0 0,-18 0 0,18 0 0,-38 0 0,-3 0 0,-12 0 0,-1 0 0,1 0 0,-6 0 0,-1 0 0,-5 0 0,0 0 0,-1 0 0,1 0 0,0 0 0,0 5 0,-1-4 0,1 5 0,5-6 0,1 0 0,6 0 0,12 0 0,-9 0 0,21 0 0,-21 0 0,9 0 0,-13 0 0,11 0 0,-8 0 0,8 0 0,-10 0 0,-1 0 0,1 0 0,-6 0 0,-1 0 0,0 0 0,-4 0 0,9 0 0,-3 0 0,4 0 0,13 0 0,-9 0 0,9 0 0,-13 0 0,1 0 0,-1 0 0,1 0 0,-1 0 0,-4 0 0,-2 0 0,-6 0 0,6 0 0,12 0 0,-8 0 0,11 0 0,-18 0 0,2 0 0,-4 0 0,-5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4:07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24575,'60'0'0,"-1"0"0,3 0 0,30 0 0,-68 0 0,-6 5 0,-1-4 0,-10 4 0,-2-5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9:16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 24575,'12'0'0,"-1"0"0,1 0 0,0 0 0,0 0 0,-1 0 0,1 0 0,5 0 0,7 0 0,0 0 0,5 0 0,-5 0 0,12 0 0,3 0 0,13 0 0,-1 0 0,1 0 0,0 0 0,0 0 0,-13 0 0,10 0 0,-23 0 0,23 0 0,-10 0 0,13 0 0,0 0 0,0 0 0,-1 0 0,-11 0 0,8 0 0,-21 0 0,9 0 0,-2 0 0,-8 0 0,8 0 0,-11 0 0,1 0 0,12 0 0,-9 0 0,21 0 0,-9 0 0,1 0 0,-4 0 0,-13 0 0,1 0 0,-1 0 0,13 0 0,3 0 0,13 0 0,-13 0 0,-3 0 0,1 0 0,-11 0 0,23 0 0,-10 0 0,0 0 0,33 0 0,-27 0 0,30 0 0,-36 0 0,10 0 0,-23 0 0,10 0 0,-12 0 0,-1 0 0,1 0 0,-1 0 0,1 0 0,-1 0 0,1 0 0,-1 0 0,1 0 0,-1 0 0,13 0 0,-9 0 0,9 5 0,-13-4 0,1 4 0,-1-5 0,1 0 0,-1 0 0,11 0 0,-8 0 0,8 0 0,-10 0 0,-1 0 0,1 0 0,-6 0 0,-1 0 0,0 0 0,-4 0 0,9 0 0,-9 0 0,10 0 0,-5 0 0,5 0 0,1 0 0,-1 0 0,-4 0 0,-2 0 0,-6 0 0,6 6 0,-4-5 0,9 4 0,-3-5 0,15 5 0,-8-3 0,20 3 0,-19-5 0,9 0 0,0 0 0,-9 5 0,9-4 0,-13 5 0,1-6 0,-1 0 0,13 0 0,-9 0 0,9 0 0,0 0 0,-9-6 0,9 5 0,-13-4 0,1 5 0,-1 0 0,1 0 0,-1 0 0,1 0 0,-1 0 0,11 0 0,-8 0 0,8 0 0,-10 0 0,-1 0 0,-5 0 0,5 0 0,-5 0 0,0 0 0,4 0 0,-3 0 0,4 0 0,1 0 0,-1 0 0,1 0 0,-1 0 0,1-5 0,-1 3 0,1-3 0,-1 0 0,1 4 0,12-5 0,3 6 0,0 0 0,33 0 0,-40 0 0,40 0 0,-46 0 0,10 0 0,-12 0 0,-1 0 0,14-7 0,-11 5 0,23-6 0,-23 8 0,23 0 0,-22 0 0,9 0 0,-13 0 0,1 0 0,-1 0 0,1 0 0,-1 0 0,1-5 0,-6 4 0,4-5 0,-4 6 0,19 0 0,0 0 0,14-7 0,-14 5 0,-1-6 0,-12 3 0,-1 4 0,13-5 0,3 6 0,13 0 0,0 0 0,25 0 0,-18-7 0,18 5 0,0-6 0,-18 8 0,18 0 0,-25 0 0,0 0 0,0 0 0,-1 0 0,1 0 0,0 0 0,0 0 0,-13 0 0,7 0 0,-20 0 0,8 0 0,-10 0 0,-1 0 0,1 0 0,-1 0 0,-4 0 0,3 0 0,-4 0 0,0 0 0,5 0 0,-5 0 0,0 0 0,4 0 0,-3 0 0,4 0 0,1 0 0,-1 0 0,1 0 0,-1 0 0,1 0 0,-6 0 0,4 0 0,1 0 0,-3 0 0,2 0 0,-10 0 0,0 0 0,0 0 0,-6 0 0,-1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9:57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 24575,'12'0'0,"0"0"0,-1 0 0,1 0 0,0 0 0,0 0 0,-1 0 0,1 0 0,-5-5 0,3 3 0,-3-3 0,4 5 0,1 0 0,5 0 0,-4 0 0,9-5 0,-3 4 0,4-5 0,1 6 0,-1 0 0,-5 0 0,-1 0 0,-5 0 0,0 0 0,0 0 0,5 0 0,-4 0 0,4 0 0,-6 0 0,1-5 0,0 4 0,0-4 0,-1 5 0,1 0 0,0 0 0,0 0 0,-1 0 0,1 0 0,0 0 0,0 0 0,-1 0 0,1 0 0,0 0 0,0 0 0,-1 0 0,1 0 0,0 0 0,0 0 0,-1 0 0,1 0 0,0 0 0,0 0 0,-1 0 0,1 0 0,0 0 0,-1 0 0,1 0 0,0 0 0,0 0 0,-1 0 0,1 0 0,0 0 0,0 0 0,-1 0 0,1 0 0,0 0 0,10 0 0,-7 0 0,7 0 0,-11 0 0,1 0 0,0 0 0,0 0 0,-1 0 0,1 0 0,0 0 0,0 0 0,-1 0 0,1 0 0,0 0 0,0 0 0,-1 0 0,1 0 0,0 0 0,5 0 0,-4 0 0,-1 5 0,-2-4 0,-3 4 0,4-5 0,1 0 0,0 0 0,0 0 0,-6 6 0,5-5 0,-5 4 0,6-5 0,0 0 0,-1 0 0,1 0 0,0 0 0,0 0 0,-6 5 0,5-3 0,-5 3 0,6-5 0,0 0 0,-1 0 0,1 0 0,0 0 0,0 0 0,-1 0 0,1 0 0,0 0 0,0 0 0,-1 0 0,1 0 0,0 0 0,0 0 0,-1 0 0,1 0 0,0 0 0,-1 0 0,1 0 0,0 0 0,0 0 0,-1 0 0,1 0 0,0 0 0,-6 0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0:33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24575,'11'0'0,"-4"-6"0,3 5 0,-3-4 0,5 5 0,-1 0 0,6 0 0,-4 0 0,4 0 0,-5 0 0,0 0 0,-1 0 0,1 0 0,0 0 0,0 5 0,-1-4 0,1 5 0,0-6 0,0 0 0,-1 0 0,1 0 0,0 0 0,-6 0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0:50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24575,'78'12'0,"6"-9"0,-19 4 0,5-1-1772,0-6 0,2 0 1772,10 0 0,3 0 0,-1 0 0,-1 0 0,-10 0 0,-4 0 435,-12 0 0,-4 0-435,24 0 158,-38 0 1,-13 0-1,-16 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0:52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 24575,'5'-6'0,"2"1"0,5 5 0,-1 0 0,6 0 0,14 0 0,8 0 0,13 0 0,-13-6 0,-3 5 0,-12-4 0,-1 5 0,1 0 0,-1 0 0,-4 0 0,-2 0 0,-11 0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1:14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1 24575,'-7'11'0,"2"1"0,5 0 0,0 0 0,0-1 0,0 1 0,-5 0 0,3 0 0,-3-1 0,5 1 0,0 0 0,-5 0 0,4-1 0,-5 1 0,1 0 0,4 0 0,-4-1 0,5 1 0,-5 0 0,3 0 0,-3-1 0,0-4 0,3 3 0,-3-3 0,5 5 0,-5-6 0,4 5 0,-5-5 0,1 6 0,4 0 0,-4-1 0,5 1 0,-5-5 0,3-2 0,-3-5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1:23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24575,'11'0'0,"1"0"0,0 0 0,0 0 0,5-5 0,1 4 0,5-4 0,1 5 0,-6 0 0,4 0 0,-9 0 0,4 0 0,-5 0 0,0 0 0,0 0 0,-1 0 0,1 0 0,-5 5 0,-2 1 0,-10 6 0,-2-5 0,1 3 0,-5-9 0,5 5 0,-6-1 0,0-4 0,-5 10 0,4-10 0,-4 4 0,5-5 0,1 0 0,-1 0 0,0 0 0,0 0 0,1 0 0,9 0 0,14 0 0,20 0 0,0 0 0,20 0 0,-30 0 0,0 0 0,-28 0 0,-7 0 0,-4 0 0,5-5 0,0 4 0,0-5 0,1 6 0,-1 0 0,0 0 0,6-5 0,-5 4 0,5-4 0,-6 5 0,11 0 0,7 0 0,7 0 0,4 0 0,0 0 0,-4 0 0,4-6 0,0 5 0,-9-4 0,2 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1:29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881 1245 24575,'-12'0'0,"1"0"0,-1 0 0,0 0 0,0 0 0,1 0 0,-1 0 0,-5 0 0,4 0 0,-4 0 0,5 0 0,0 0 0,1 0 0,-1 0 0,0 0 0,0 0 0,1 0 0,-1 0 0,0 0 0,0 0 0,1 0 0,-1 0 0,0 0 0,0 0 0,1 0 0,-6-5 0,4 4 0,-4-4 0,5 5 0,0 0 0,1 0 0,-1 0 0,0 0 0,0 0 0,1 0 0,-1 0 0,0 0 0,0 0 0,1 0 0,-1 0 0,0 0 0,0 0 0,1 0 0,-1 0 0,0 0 0,0 0 0,-5 0 0,4 0 0,-4 0 0,6 0 0,-1 0 0,0 0 0,0 0 0,1 0 0,-1 0 0,0 0 0,0 0 0,1 0 0,-1 0 0,0 0 0,0 0 0,-10 0 0,8 0 0,-8 0 0,15-6 0,-3 5 0,8-9 0,-3 3 0,5-5 0,-5 1 0,4-1 0,-5 0 0,6 0 0,0 1 0,-5-1 0,4 0 0,-4 0 0,5 1 0,0-6 0,0 4 0,-6-4 0,5 5 0,-4 0 0,5 0 0,0 1 0,0-1 0,-5 0 0,3 0 0,-3 1 0,5-1 0,0 0 0,0 0 0,0 1 0,0-1 0,0 0 0,0 1 0,0-1 0,0 0 0,0 0 0,0 1 0,0-1 0,0 0 0,0 0 0,0 1 0,0-1 0,0 0 0,0 0 0,0 1 0,0-1 0,0 0 0,0 0 0,0 1 0,0-1 0,0 0 0,0 0 0,0 1 0,0-1 0,0 0 0,0 0 0,0 1 0,0-6 0,0 4 0,0-4 0,0 5 0,0-5 0,0 4 0,5-4 0,-3 5 0,3 0 0,-5 1 0,0-1 0,0 0 0,0 0 0,0 1 0,0-1 0,0 0 0,0 0 0,0 1 0,0-1 0,0 0 0,0 0 0,0 1 0,0-1 0,0 0 0,0-10 0,0 2 0,0-3 0,0 6 0,0 5 0,0 0 0,0 1 0,0-1 0,0 0 0,0 1 0,0-1 0,0 0 0,0 0 0,0 1 0,0-1 0,0 0 0,0 0 0,0 1 0,0-1 0,-5 5 0,9 2 0,-3 5 0,11 0 0,5 0 0,1 0 0,0 0 0,4 0 0,-9 0 0,4 0 0,-5 0 0,0 0 0,5 0 0,-4 0 0,4 0 0,-5 0 0,-1 0 0,1 0 0,0 0 0,0 0 0,-1 0 0,1 0 0,0 0 0,0 0 0,-1 0 0,1 0 0,0 0 0,0 0 0,-1 0 0,1-5 0,0 4 0,0-5 0,-1 6 0,1 0 0,0 0 0,0 0 0,-1 0 0,1 0 0,0 0 0,0 0 0,4 0 0,-2 0 0,2 0 0,-4 0 0,5 0 0,1 0 0,1 0 0,-2 0 0,-6 0 0,1 0 0,0 0 0,0 0 0,-6 0 0,-1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1:31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24575,'6'6'0,"0"5"0,6-5 0,0 6 0,-6 0 0,5 0 0,0 5 0,8 1 0,4 0 0,-5-6 0,-6-2 0,-1-8 0,-10 8 0,9-9 0,-8 10 0,8-10 0,-9 10 0,10-10 0,-10 9 0,4-3 0,-5 5 0,-5-6 0,4 4 0,-10-8 0,10 8 0,-9-8 0,8 8 0,-8-9 0,9 10 0,-5-5 0,1 1 0,4 3 0,-10-8 0,5 8 0,-1-4 0,-3 6 0,9 0 0,-10-5 0,10 3 0,-4-4 0,-1 1 0,5 3 0,-9-8 0,8 8 0,-8-9 0,9 10 0,-5-5 0,1 1 0,4 3 0,-4-8 0,5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1:37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24575,'5'-7'0,"2"2"0,4 5 0,1 0 0,0 0 0,0 0 0,-1 0 0,1 0 0,0 0 0,0 0 0,-1 0 0,1 0 0,0 0 0,0 0 0,-1 0 0,1 0 0,0 0 0,0 0 0,-1 5 0,1-3 0,0 3 0,0-5 0,-1 0 0,1 5 0,0-3 0,0 3 0,-1 0 0,1-4 0,0 5 0,0-6 0,-1 0 0,1 0 0,0 0 0,0 0 0,-1 5 0,1-4 0,0 4 0,0-5 0,5 0 0,-4 0 0,4 0 0,-6 0 0,1 0 0,0 0 0,0 0 0,-1 0 0,1 0 0,0 0 0,-1 0 0,1 0 0,0 0 0,0 0 0,-1 0 0,1 0 0,0 0 0,0 0 0,-1 0 0,1 0 0,0 0 0,0 0 0,-1 0 0,1 0 0,0 0 0,0 0 0,-1 0 0,6 0 0,-4 0 0,4 0 0,-5 0 0,0 0 0,0 0 0,-1 0 0,1 0 0,0 0 0,0 0 0,-1 0 0,1 0 0,0 0 0,0 0 0,-1-5 0,1 4 0,0-4 0,0 5 0,-1 0 0,1 0 0,0 0 0,0 0 0,-1 0 0,1 0 0,0 0 0,0 0 0,-6-6 0,5 5 0,-5-4 0,6 5 0,0 0 0,-1 0 0,1 0 0,0 0 0,0 0 0,-1 0 0,1 0 0,0 0 0,0 0 0,-1 0 0,1 0 0,0 0 0,0 0 0,-1 0 0,-4 5 0,3-4 0,-3 5 0,4-6 0,1 0 0,0 0 0,0 0 0,-6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4:09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 0 24575,'-12'0'0,"5"5"0,-3 2 0,3 5 0,-4-1 0,-1 1 0,0 0 0,0 5 0,1-4 0,-1 4 0,0-5 0,-5 10 0,4-3 0,-4 5 0,11-7 0,-5-5 0,5 5 0,-6-10 0,0 9 0,6-9 0,-5 4 0,5 1 0,-1 0 0,2 0 0,5-1 0,5 1 0,-4 0 0,10 0 0,-5-1 0,6 1 0,0 5 0,5 1 0,-4 6 0,4-1 0,-5-4 0,-1-2 0,1-6 0,-5-4 0,-2-2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1:55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24575,'12'0'0,"5"0"0,1 0 0,6 0 0,-1 0 0,1 0 0,-1 0 0,1-5 0,-1 4 0,-5-4 0,5 0 0,-5 3 0,28-3 0,-16 5 0,16 0 0,-22 0 0,-11 0 0,-3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1:57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60 24575,'-7'-6'0,"2"0"0,5-6 0,5 5 0,-3-3 0,8 9 0,-3-10 0,4 10 0,1-4 0,0 5 0,0 0 0,-1 0 0,1 0 0,0 0 0,0 0 0,-1 0 0,1 0 0,0 0 0,0 0 0,-1 0 0,1 5 0,0 2 0,0 4 0,-1 6 0,-4-4 0,3 4 0,-8-5 0,3 0 0,-5-1 0,0 1 0,-5 0 0,-2 0 0,-5-6 0,1 5 0,-1-5 0,0 1 0,0 3 0,-5-3 0,4 4 0,-4 1 0,0 0 0,4-6 0,-4 5 0,6-10 0,4 10 0,-3-10 0,3 9 0,-5-3 0,1 5 0,-1-1 0,0-4 0,6 3 0,0-14 0,6-2 0,6-2 0,-5-8 0,9 15 0,-3-9 0,5 8 0,-6-8 0,5 9 0,-5-5 0,6 6 0,0 0 0,-6 6 0,5 0 0,-5 6 0,11 0 0,-4-1 0,4-4 0,0 3 0,-4-8 0,9 3 0,-3-5 0,4 0 0,16 0 0,-17-5 0,16-2 0,-19-5 0,-1 1 0,-1-1 0,-5 5 0,-1 2 0,1 5 0,0 0 0,0 0 0,-6 5 0,4-3 0,-8 8 0,8-9 0,-8 10 0,3-10 0,-5 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3:21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24575,'23'0'0,"-4"-6"0,10 5 0,-6-4 0,1 5 0,-1-5 0,-4 3 0,-2-3 0,-6 0 0,1 4 0,0-5 0,0 6 0,-1 0 0,-4-5 0,3 4 0,-3-4 0,-1 5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3:23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142 200 24575,'0'-12'0,"-6"6"0,0 0 0,-6 1 0,0 4 0,6-10 0,-5 10 0,0-9 0,-2 3 0,-4 1 0,5-5 0,0 5 0,6-6 0,-5 5 0,10-3 0,-4 3 0,5-4 0,0-1 0,0 0 0,0 0 0,5 6 0,1 1 0,1-1 0,3 5 0,-3-4 0,5 5 0,-1-5 0,1 3 0,0-3 0,0 5 0,-1 0 0,1 0 0,0 0 0,0 5 0,-1-3 0,-4 8 0,3-9 0,-3 10 0,-1-5 0,5 1 0,-10 3 0,10-8 0,-10 8 0,9-9 0,-8 10 0,8-10 0,-9 10 0,5-5 0,-6 6 0,0 0 0,0-1 0,0 1 0,0 0 0,0 0 0,0-1 0,-6 1 0,0 5 0,-6-4 0,6 9 0,-5-9 0,10 4 0,-10-5 0,5-5 0,-1 3 0,-3-9 0,9 10 0,-10-10 0,5 4 0,-6 1 0,0-5 0,6 9 0,-5-8 0,10 8 0,-10-9 0,5 5 0,-1-6 0,2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3:24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 24575,'0'12'0,"0"0"0,0 0 0,0-1 0,0 1 0,0 0 0,5-6 0,-4 5 0,10-10 0,-10 10 0,9-5 0,-3 1 0,-1 3 0,5-9 0,1 5 0,1-6 0,4 0 0,-6 0 0,1 0 0,0 0 0,0 0 0,-1 0 0,1-6 0,0 0 0,-1-1 0,1-3 0,-5 3 0,3 1 0,-8-5 0,3 5 0,-5-6 0,0 0 0,0 1 0,0-1 0,0 0 0,0 0 0,0 1 0,0-1 0,0 0 0,-5 6 0,-2 0 0,-5 6 0,0 0 0,1 0 0,-1 0 0,0 0 0,6 0 0,1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3:30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447 565 24575,'-6'5'0,"-5"-4"0,5 4 0,-6-5 0,0 0 0,1 0 0,-1 0 0,0 0 0,0 0 0,1 0 0,-1 0 0,0 0 0,-10 0 0,2 0 0,-8 0 0,4 0 0,6 0 0,-4 0 0,9-5 0,-10-1 0,10-6 0,-9 0 0,9 0 0,-4 1 0,5-6 0,1 4 0,-1-10 0,0 10 0,0-4 0,6 0 0,1 4 0,5-9 0,-6 9 0,5-9 0,-4 9 0,5-4 0,0 5 0,0-5 0,0-1 0,0 0 0,0 1 0,0 5 0,0-5 0,5-1 0,2 0 0,4-5 0,-4 10 0,3-4 0,-3 0 0,10 4 0,-4-4 0,9 6 0,-4-1 0,6 0 0,-6 0 0,4 1 0,-3 4 0,-1 2 0,-1 5 0,-5 0 0,-1 0 0,1 0 0,5 0 0,-4 5 0,4 2 0,-5-1 0,0 5 0,-1-5 0,1 6 0,0 0 0,0-1 0,-1 1 0,1 0 0,-5 0 0,3 5 0,-3-4 0,-1 4 0,-1-6 0,0 11 0,-3-7 0,3 7 0,-5-10 0,0 0 0,0-1 0,0 11 0,0-7 0,0 7 0,0-5 0,0-4 0,0 4 0,-5 0 0,3-4 0,-3 4 0,5-5 0,-5 5 0,4-4 0,-4 9 0,5-9 0,-6 4 0,5 0 0,-4-4 0,5 9 0,0-9 0,-5 9 0,3-9 0,-3 10 0,0-10 0,3 9 0,-8-9 0,9 9 0,-10-9 0,5 9 0,-6-9 0,5 4 0,-3-5 0,4 0 0,-1 0 0,-3-1 0,3-4 0,1 3 0,-5-8 0,10 8 0,-10-9 0,10 10 0,-9-10 0,3 4 0,1 1 0,-5-5 0,10 9 0,-10-8 0,10 8 0,-9-9 0,8 10 0,-3-5 0,0 1 0,4 3 0,-5-3 0,1 5 0,4-1 0,-4 1 0,-1-5 0,5-2 0,-4-5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2:02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2:03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2:03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2:03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24575,'12'-7'0,"-1"2"0,-4 5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4:09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 24575,'12'0'0,"-1"0"0,1 0 0,5 0 0,14 0 0,8 0 0,13-8 0,-13 6 0,-3-6 0,-18 3 0,-1 4 0,-10-4 0,-2 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2:04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24575,'39'0'0,"-8"0"0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2:04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2:05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1 111 24575,'5'-7'0,"7"-3"0,6 3 0,6-4 0,12-3 0,3-1 0,13-3 0,-1 9 0,-11-4 0,-15 12 0,-14-5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2:06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 24575,'0'11'0,"0"1"0,0 0 0,-6 5 0,5 1 0,-4 6 0,5-1 0,0-5 0,0 5 0,0-5 0,0 5 0,0-4 0,0 3 0,0-9 0,0 4 0,0-5 0,0-1 0,0 1 0,5-5 0,2-2 0,4-5 0,6 0 0,2 0 0,4 0 0,1 0 0,-6 0 0,-1 0 0,-6 0 0,1 0 0,5 0 0,-4 0 0,-1 5 0,-2-4 0,-3 5 0,-1-1 0,0 1 0,-6 6 0,5 0 0,-4 0 0,4-1 0,-5 1 0,0 0 0,0 0 0,0-1 0,0 1 0,0 0 0,0 0 0,0-1 0,0 6 0,-5-4 0,-1 4 0,-6 0 0,0-4 0,-5 10 0,4-10 0,-4 4 0,5-6 0,1 1 0,-1-5 0,0 3 0,1-9 0,-1 5 0,0-6 0,0 0 0,1 0 0,-1 0 0,0 0 0,0 0 0,1 0 0,4 0 0,2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2:07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59 24575,'6'17'0,"0"-4"0,-6 9 0,0-3 0,0 4 0,0 1 0,0-1 0,0 1 0,5-1 0,-4-5 0,10 5 0,-10-10 0,9 4 0,-3-6 0,-1 1 0,5 0 0,-5 0 0,6-6 0,0-1 0,0-5 0,5-5 0,-4 4 0,4-10 0,-6 5 0,1-1 0,-5-3 0,3 3 0,-3-4 0,-1-1 0,5 5 0,-10-3 0,9 3 0,-8-4 0,3-1 0,0 0 0,-4 0 0,5 1 0,-6-1 0,0 0 0,0 0 0,0 1 0,0-1 0,0 0 0,0-5 0,0 4 0,0-4 0,0 5 0,0 1 0,0-1 0,-6 5 0,5-3 0,-9 9 0,8-10 0,-8 10 0,9-10 0,-10 10 0,10-9 0,-10 8 0,5-3 0,-1 0 0,-3 4 0,3-5 0,-4 6 0,-1 0 0,0 0 0,0 0 0,6 6 0,-5-5 0,5 4 0,-1 0 0,-3-3 0,9 3 0,-5-5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3:01.1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3:01.4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24575,'12'0'0,"-1"-6"0,-4 5 0,-2-4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3:01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 24575,'12'0'0,"15"-5"0,-6 4 0,13-10 0,-10 10 0,-6-9 0,-1 3 0,-5 1 0,-6 0 0,-1 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3:03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24575,'-5'11'0,"4"1"0,-5 10 0,6-2 0,0 3 0,0 0 0,0-5 0,0 0 0,0 15 0,0-12 0,0 23 0,0-18 0,0 8 0,0-16 0,6 4 0,-5-8 0,4 2 0,-5 1 0,0-3 0,5 2 0,-3-4 0,8 0 0,-3-6 0,4 0 0,1-6 0,0 0 0,0 0 0,-1-6 0,6 5 0,-4-4 0,4 0 0,-5 3 0,0-8 0,10 3 0,-8-4 0,9 4 0,-12 2 0,6 0 0,-4 3 0,4-3 0,-5 5 0,0 0 0,0 0 0,-1 0 0,1 0 0,0 0 0,0 0 0,-1 0 0,-4 5 0,3-3 0,-8 13 0,8-12 0,-9 13 0,5-10 0,-1 1 0,-4 3 0,4-3 0,-5 4 0,0 1 0,6 0 0,-5 0 0,4-1 0,-5 1 0,0 0 0,0 0 0,0-1 0,0 1 0,0 0 0,0 0 0,0-1 0,0 1 0,0 0 0,0 0 0,0-1 0,0 1 0,0 0 0,-5 0 0,4-1 0,-5 1 0,1-5 0,4 3 0,-10-9 0,10 10 0,-4-5 0,0 1 0,3 3 0,-8-8 0,9 8 0,-5-3 0,1-1 0,4 5 0,-10-10 0,10 9 0,-9-8 0,3 3 0,1 0 0,-5-4 0,10 10 0,-4-5 0,-1 1 0,5-2 0,-4-5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3:05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24575,'5'12'0,"2"0"0,4-1 0,1 6 0,2 14 0,17 31 0,-10-4 0,11 17 0,-17-36 0,-1-3 0,-2-13 0,-5 1 0,-2-1 0,-5-4 0,5-2 0,-4-11 0,5-1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4:10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24575,'5'6'0,"1"0"0,6-6 0,0 0 0,0 0 0,-1 0 0,6 0 0,2 0 0,4-6 0,-5 5 0,-1-4 0,-5 5 0,0 0 0,0 0 0,-1 0 0,1-5 0,0 3 0,0-3 0,-1 5 0,1-5 0,0 4 0,0-5 0,-6 6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3:35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517 471 24575,'-6'5'0,"-5"-4"0,5 10 0,-11-5 0,-1 6 0,-6-6 0,6 5 0,-4-10 0,3 4 0,-4-5 0,-6 0 0,10 0 0,-4 0 0,12 0 0,-1 0 0,0 0 0,0 0 0,1 0 0,-1-5 0,0 4 0,0-10 0,1 5 0,-1-1 0,0-3 0,0 9 0,1-10 0,-1 5 0,0-1 0,0-3 0,1 3 0,-1 1 0,5-5 0,-3 5 0,9-6 0,-15-5 0,13 4 0,-12-4 0,13 5 0,-3 0 0,0 1 0,4-1 0,-5 0 0,6 1 0,0-6 0,0 3 0,0-2 0,0 4 0,0 0 0,0 0 0,0 1 0,0-6 0,6 4 0,-5-4 0,9 5 0,-8 0 0,8 0 0,-3 1 0,4-1 0,6-5 0,-4 4 0,4-4 0,-5 5 0,0 6 0,0-5 0,-1 10 0,6-10 0,-4 10 0,36-4 0,-25 5 0,21 0 0,-23 5 0,-9-4 0,4 10 0,-5-10 0,0 10 0,-1-5 0,1 1 0,5 8 0,-4-7 0,4 9 0,-10-5 0,3 0 0,-9-1 0,5 1 0,-6 0 0,0 0 0,0-1 0,0 1 0,0 0 0,0 5 0,0-4 0,0 4 0,-6 0 0,5-4 0,-9 4 0,3-5 0,-5 4 0,1-2 0,-1 13 0,-5-2 0,4 5 0,-4-7 0,5-1 0,0-3 0,-5 4 0,4-5 0,-4 5 0,6-5 0,-1 0 0,0-1 0,6-5 0,-5 0 0,5-1 0,-6 1 0,0 0 0,0 5 0,1-4 0,-1 4 0,5-5 0,-3-1 0,9 1 0,-10 0 0,10 0 0,-10 5 0,10-4 0,-9 4 0,8-6 0,-8 1 0,3 0 0,1 0 0,1-1 0,-1 1 0,5 0 0,-4 0 0,0-6 0,3 5 0,-3-5 0,0 6 0,4 0 0,-10-6 0,10 5 0,-10-5 0,10 6 0,-4-6 0,5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3:36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24575,'12'0'0,"0"0"0,0 5 0,-1 2 0,1 5 0,0-1 0,-6 1 0,5 0 0,-10 0 0,15 10 0,-14-8 0,14 8 0,-15-10 0,10 0 0,-10 0 0,4-1 0,-5 1 0,6 0 0,-5 0 0,9-1 0,-8 1 0,3 0 0,0 0 0,-4-1 0,5 1 0,-1 0 0,-4 0 0,4-1 0,-5 1 0,6 0 0,-5 0 0,4-1 0,-5 12 0,0-9 0,0 8 0,5-10 0,-3 0 0,3-1 0,-5 1 0,0 0 0,0 0 0,0-1 0,0 1 0,0 0 0,0 0 0,0-1 0,0 1 0,0 0 0,0 0 0,0-1 0,0 1 0,0 0 0,0-1 0,0 1 0,0 0 0,0 0 0,0-1 0,0 1 0,0 0 0,0 0 0,0-1 0,0 1 0,0 0 0,0 0 0,0-1 0,0 1 0,0 0 0,0 0 0,0-6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3:37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3:48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774 30 24575,'-93'-8'0,"0"0"0,21 4 0,2 2 0,-14 0 0,20 4 0,24 6 0,-6 12 0,27-8 0,-3-1 0,9-4 0,-9 3 0,4 2 0,0 6 0,1 1 0,5 3 0,0-9 0,0 4 0,1 0 0,-1 1 0,5 0 0,2-1 0,5 0 0,-5 1 0,4 1 0,-5 3 0,6-4 0,0 6 0,0-6 0,0-1 0,0-5 0,6-1 0,-5 6 0,9-4 0,-3 4 0,5-5 0,-1 5 0,1-4 0,0 9 0,5-3 0,1-1 0,6-1 0,-1-5 0,6 5 0,6 1 0,-4 0 0,3-6 0,-10-2 0,-1-8 0,1 8 0,-1-9 0,1 5 0,-1-6 0,1 0 0,-1 0 0,1 0 0,-1 0 0,-5 0 0,5-6 0,-5 0 0,5-6 0,1 6 0,-6-5 0,-1 10 0,-5-10 0,5 10 0,-4-9 0,4 3 0,0-5 0,-4 1 0,9-1 0,-9 0 0,4 0 0,-5 1 0,0-1 0,-1 0 0,1 0 0,0-5 0,0 4 0,-1-4 0,1 6 0,0-6 0,0 4 0,-1-4 0,-4 0 0,3 4 0,-8-10 0,3 5 0,-5-5 0,0 4 0,0-3 0,0 4 0,0 0 0,0 1 0,0-5 0,0 7 0,0-7 0,0 10 0,0 1 0,0-1 0,0 0 0,0 0 0,-5 6 0,3-5 0,-8 10 0,8-9 0,-8 8 0,9-8 0,-10 9 0,10-10 0,-9 10 0,8-10 0,-8 10 0,3-4 0,1 0 0,-5 3 0,10-8 0,-9 9 0,8-10 0,-8 10 0,9-4 0,-5 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3:51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 24575,'12'0'0,"5"0"0,14 0 0,8-8 0,38 6 0,-18-13 0,18 13 0,-38-6 0,-3 3 0,-12 4 0,-6-4 0,-1 5 0,-5 0 0,0 0 0,-1 0 0,-4 0 0,-2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3:51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71 24575,'17'-5'0,"1"-2"0,5-4 0,1-1 0,12 5 0,-10-3 0,11 9 0,-9-10 0,-8 10 0,2-4 0,-10 5 0,-6 0 0,0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3:53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229 189 24575,'-4'0'0,"1"-5"0,-14 3 0,0-3 0,-1 5 0,-5 0 0,-1-5 0,6 3 0,1-3 0,5 5 0,0-5 0,1 4 0,-6-15 0,9 3 0,-3-10 0,11-1 0,0 1 0,0 4 0,6 2 0,0 11 0,6-5 0,0 10 0,-1-4 0,6 5 0,-4 0 0,4 0 0,-5 0 0,0 0 0,-6 5 0,0 2 0,-6 10 0,0 1 0,0 0 0,0 4 0,0-9 0,-11 15 0,3-14 0,-14 8 0,4-5 0,-6 1 0,4 19 0,2-11 0,4 5 0,7-19 0,2-7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3:53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24575,'7'-1'0,"-2"2"0,-5 11 0,5 5 0,-3-4 0,3 9 0,-5-9 0,0 4 0,0-5 0,0 0 0,0 5 0,0-4 0,0 9 0,0-4 0,0 6 0,0-6 0,0-1 0,0-10 0,0-2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3:56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1 24575,'-7'5'0,"-3"2"0,3 4 0,-4 1 0,-1 5 0,0-4 0,0 9 0,1-3 0,4 4 0,-3 1 0,8-1 0,-8 0 0,9 1 0,-5-1 0,6 1 0,0 5 0,0-5 0,0 0 0,0-2 0,6-9 0,0 9 0,1-9 0,3 10 0,-9-10 0,10 4 0,-10-11 0,4-1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3:57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24575,'5'12'0,"2"0"0,5 5 0,0 1 0,-1 0 0,1 4 0,-5-3 0,3 4 0,-4-5 0,6-1 0,-5 0 0,-2-4 0,0 4 0,-3-5 0,3 0 0,-5 0 0,5-6 0,-4 5 0,4-5 0,-5 6 0,0 0 0,0-1 0,0 6 0,0 2 0,0-1 0,0-1 0,0-5 0,0-1 0,0 1 0,-5 0 0,4 0 0,-4-1 0,0-4 0,3 3 0,-8-3 0,8 5 0,-8-1 0,9 1 0,-10 0 0,5 0 0,-6-1 0,5 1 0,2 0 0,0-6 0,4 5 0,-4-5 0,-1 6 0,-5 10 0,3-7 0,-3 7 0,11-16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4:12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235 305 24575,'-56'0'0,"7"0"0,30 0 0,2 0 0,6 0 0,-1 0 0,0 0 0,6-5 0,-5 4 0,10-10 0,-10 10 0,10-9 0,-9 8 0,8-8 0,-8 9 0,9-10 0,-5 5 0,6-6 0,0 0 0,0 0 0,0 1 0,0-1 0,0 0 0,11-31 0,-9 24 0,14-19 0,-15 27 0,10 10 0,-10-9 0,10 8 0,-10-8 0,9 8 0,-3-8 0,5 4 0,-1-1 0,1-3 0,0 8 0,0-3 0,-1 5 0,1 0 0,5 0 0,-4 0 0,4 0 0,-5 0 0,5 5 0,-4-3 0,9 8 0,-9-3 0,4-1 0,-5-1 0,-1 0 0,1-3 0,-5 8 0,-2-3 0,0-1 0,-4 5 0,10-5 0,-10 6 0,4 0 0,-5-1 0,6-4 0,-5 3 0,4-3 0,-5 5 0,0-1 0,0 1 0,0 0 0,0 0 0,0-1 0,0 1 0,0 0 0,0 0 0,0-1 0,-5 1 0,4 0 0,-10 0 0,10-1 0,-10 1 0,10 0 0,-4 0 0,5-1 0,-5 1 0,3 0 0,-3 0 0,5-1 0,-5-4 0,4 3 0,-5-3 0,1 5 0,4-1 0,-4 1 0,5 0 0,-6-6 0,5 5 0,-9 1 0,8 1 0,-3 4 0,5-6 0,0 1 0,-5-5 0,4 3 0,-10-9 0,10 10 0,-4-5 0,5 1 0,0-2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4:00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55 24575,'17'0'0,"14"0"0,34 0 0,19 0-911,-30-6 1,1 0 910,0 5 0,0-1 0,1-10 0,-2-1 588,30 10-588,-7-9 301,-38 12-301,-3 0 0,-12 0 0,-1 0 932,1 0-932,-1 0 0,-4 0 0,-13 0 0,-2 5 0,-20-3 0,3 8 0,-23-9 0,-29 17 0,-19-15-661,31 2 1,-3 2 660,-11 1 0,-1-1 0,-3-5 0,0 0 0,-1 5 0,2 1 0,13-8 0,5 0 0,-26 0 0,26 0 0,13 0 0,3 0 0,18 5 0,11-4 1321,9 4-1321,14-5 0,41 0 0,14 0 0,-18 0 0,4 0-568,10 0 1,1 0 567,-10 0 0,0 0 0,10 0 0,-1 0 0,-11 0 0,-2 0 0,2 0 0,-2 0 0,17 0 0,-9 0 0,-54 0 0,-10 0 0,-29 0 0,-8 0 1135,-13 8-1135,-25-6 0,-7 6 0,0-8 0,7 0 0,37 0 0,20 0 0,21 0 0,30 0 0,8 0 0,39 0 0,-20 0 0,20 0 0,-27 0 0,1 0 0,0-8 0,0 6 0,-13-6 0,-3 8 0,-18 0 0,-6 6 0,-12-5 0,-7 9 0,-4-8 0,-6 3 0,-40 7 0,-14-9 0,18 3 0,-4 0-383,3 0 0,-1 0 383,-1 1 0,2 2 0,-30 13 0,19-7 0,29-8 0,18-2 0,11-3 0,9 3 0,10-5 766,17 0-766,5 0 0,5 0 0,-3 0 0,0 0 0,-9 0 0,9 0 0,-18 0 0,-1 0 0,-5 0 0,0 0 0,0 0 0,-1 0 0,1 0 0,-11 0 0,3 5 0,-19-4 0,-11 5 0,-13 1 0,0-5 0,3 11 0,12-11 0,6 3 0,11-5 0,9 0 0,9 0 0,1 0 0,5 0 0,1 0 0,1 0 0,-8 0 0,-5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4:34.6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0 670 24575,'98'9'0,"-1"1"0,1-1 0,-9-3 0,-1-1 0,-9 0 0,-8 2 0,-7-2-1016,-6-4 0,0-2 1016,9 1 0,1 0 0,0 0 0,-3 0 0,25 0 654,-2 0-654,-52 0 336,-18 0-336,-1 0 0,-5 0 0,-1 0 1042,1 0-1042,0 0 0,0 0 0,-1 0 0,1 0 0,0 0 0,0 0 0,-1 0 0,1 0 0,5 0 0,1 0 0,6 6 0,-6-5 0,-1 4 0,-5-5 0,0 0 0,-1 0 0,-4-5 0,3 4 0,-3-5 0,5 1 0,-1 4 0,1-10 0,5 5 0,1-1 0,16-3 0,-13 9 0,7-10 0,-17 10 0,-4-10 0,3 5 0,-8-6 0,3 0 0,0 1 0,-4-6 0,5 4 0,-6-10 0,0 5 0,0-5 0,-6-1 0,0 1 0,-1-1 0,-6-12 0,6 10 0,-7-21 0,2 21 0,-2-21 0,2 21 0,-2-10 0,2 12 0,0 6 0,5 1 0,-3 5 0,9 0 0,-4 1 0,-1-1 0,5 0 0,-4 0 0,0 6 0,3-4 0,-8 8 0,3-3 0,1 0 0,-5-2 0,5 1 0,-1-5 0,-3 10 0,9-9 0,-10 8 0,5-3 0,-6 5 0,5-5 0,-3 3 0,3-3 0,-4 5 0,-6 0 0,-2 0 0,-4 0 0,-1 0 0,6 0 0,-4 0 0,4 0 0,-1 0 0,-3 5 0,9-3 0,-14 13 0,7-7 0,-3 9 0,6-5 0,0 5 0,-2-4 0,1 4 0,1-5 0,5-1 0,1 1 0,-1 0 0,0 5 0,0-4 0,1 4 0,-1 0 0,5-4 0,-3 4 0,3 0 0,-4-4 0,-1 9 0,0-9 0,0 9 0,1-9 0,4 10 0,-3-10 0,8 9 0,-3-4 0,5 6 0,0 33 0,0-13 0,0 29 0,0-34 0,0-3 0,5-18 0,-3-1 0,3-10 0,-5-2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4:44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24575,'12'0'0,"5"0"0,13 0 0,10 0 0,11 0 0,1 0 0,-13 0 0,10 0 0,-10 0 0,0 0 0,10 0 0,-10 0 0,1 0 0,-4 0 0,-13 0 0,1 0 0,-6 0 0,-1 0 0,-5 0 0,-1 0 0,1 0 0,0 0 0,-6 0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4:51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0 154 24575,'17'0'0,"1"0"0,55 0 0,26 0-2678,-14 0 1,8 0 2677,5 1 0,4-2-869,-21-4 0,4-2 0,-1 1 869,1 5 0,-1 1 0,5-3-493,-9-5 0,5-3 1,0 0-1,-1 3 493,-3 5 0,-1 3 0,0 0 0,1-2 0,4-1 0,0-3 0,1 1 0,-2 0-525,-5 0 1,-1 0 0,-1 0 0,-2 2 524,13 1 0,-3 1 0,-1-1-21,1-3 1,0-3 0,-4 3 20,21 4 0,-4 2 713,-12 0 0,-5-2-713,-24-2 0,-4-1 3359,24 2-3359,-38-6 3271,-3 8-3271,-17-5 0,-8 4 0,-5-5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4:54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393 0 24575,'-12'6'0,"0"0"0,6 6 0,-4 0 0,3 5 0,-15 13 0,5 10 0,-15 11 0,10-11 0,-1-4 0,6-13 0,3 13 0,-1 4 0,-1 19 0,0 8 0,-10 29-915,7-19 0,0 4 915,4-12 0,0-3 0,0-8 0,2 0-437,3 10 0,2 0 437,1-12 0,2-3 0,5 31 0,0-6 0,0-27 0,8 1 1744,-6 0-1744,13 0 960,-5-1-960,4-11 0,-5 8 0,2-21 0,-5 9 0,6-12 0,0-1 0,0-5 0,-1-1 0,1 0 0,0 2 0,10 14 0,-2-6 0,8 6 0,-9-9 0,-3-1 0,-4 1 0,0-6 0,-5-6 0,-2-7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5:02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2363 728 24575,'-12'0'0,"-5"-5"0,4 3 0,-9-8 0,4 9 0,-6-10 0,1 5 0,-1-1 0,1-3 0,-13 8 0,-4-10 0,-37 10 0,19-14 0,-20 14 0,27-2 0,2 1 0,-15 3 0,13 0 0,1 0 0,-2 0 0,13 0 0,-9 0 0,8 0 0,-11 0 0,-1 0 0,-26 0 0,20 0 0,-19 0 0,25 0 0,13 0 0,3 0 0,12 0 0,1 0 0,4 0 0,2 0 0,0 0 0,4 0 0,-9 0 0,4 0 0,-6 0 0,-10 0 0,8 0 0,-8 0 0,16 0 0,1 0 0,5 0 0,1 0 0,-1 0 0,0 0 0,0 0 0,-4 0 0,2 0 0,-8 0 0,4-6 0,0 5 0,-4-4 0,3 5 0,1-5 0,-4 3 0,4-8 0,-1 9 0,2-5 0,6 1 0,-1 4 0,0-10 0,0 10 0,1-4 0,-1 0 0,0 3 0,0-8 0,1 9 0,-1-10 0,0 10 0,-5-4 0,4 5 0,-9-6 0,9 5 0,-4-4 0,5 5 0,0 0 0,1 0 0,-1 0 0,0 0 0,6-5 0,-5 3 0,5-3 0,-6 5 0,0 0 0,0 0 0,1-5 0,-1 4 0,0-10 0,6 5 0,-5-1 0,10-3 0,-4 3 0,-1-5 0,0-4 0,-1-3 0,-3 1 0,9 1 0,-5 0 0,6 4 0,0-9 0,0 4 0,0-6 0,0 1 0,0 4 0,0-3 0,0 9 0,0-4 0,0 5 0,0 1 0,0-1 0,6 0 0,-5 0 0,4 1 0,0 4 0,-3-3 0,3 3 0,0 1 0,-4-5 0,10 10 0,-5-10 0,6 5 0,5-6 0,1 0 0,1 6 0,3 1 0,-4 5 0,6-6 0,12 5 0,29-4 0,-7 5 0,19 0 0,-25 0 0,0 0 0,0 0 0,-13 0 0,9 0 0,-8 0 0,-1 0 0,-3 0 0,-13 0 0,14 0 0,-11 0 0,23 0 0,-23 0 0,23 0 0,-22 0 0,21 0 0,-21 0 0,22 0 0,-10 0 0,0 0 0,10 0 0,-23 0 0,23 0 0,-22 0 0,21 0 0,-21 0 0,9 0 0,-13-5 0,1 3 0,-6-3 0,-1 5 0,-5 0 0,0 0 0,-1 0 0,12 0 0,28 0 0,-15 0 0,19 0 0,-37 0 0,-1 0 0,-5 0 0,0 0 0,-1 0 0,6 0 0,14 0 0,8 0 0,1 0 0,-4 0 0,-18 0 0,-1 0 0,-5 0 0,-1 0 0,1 0 0,0 0 0,5 0 0,1 0 0,6 0 0,-1 0 0,-5-5 0,-1 4 0,-5-5 0,0 6 0,0 0 0,-1 0 0,-4 6 0,3 0 0,-8 6 0,8 0 0,-9-1 0,10 6 0,-10-4 0,10 10 0,-10-5 0,4 5 0,-5 1 0,5-1 0,-3 1 0,3-1 0,0 1 0,-4-1 0,5 1 0,-6 12 0,0-10 0,0 11 0,0-19 0,0-1 0,0-5 0,0-1 0,0 1 0,0 0 0,0 0 0,0-1 0,0 1 0,0-5 0,0-2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5:24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629 1 24575,'-19'0'0,"2"0"0,6 0 0,-1 0 0,0 0 0,0 0 0,1 0 0,-6 0 0,4 0 0,-10 0 0,5 0 0,-5 0 0,-22 5 0,22-4 0,-15 10 0,26-10 0,0 4 0,1-5 0,-1 0 0,0 6 0,0-5 0,1 9 0,-1-8 0,5 8 0,-3-9 0,3 5 0,-4-6 0,4 5 0,-3-4 0,3 4 0,-5-5 0,1 0 0,-1 0 0,0 0 0,1 0 0,-1 0 0,0 0 0,0 0 0,1 0 0,-1 0 0,0 6 0,6 0 0,0 6 0,1-6 0,4 5 0,-4 1 0,-1 27 0,5-11 0,-4 17 0,5-22 0,0 1 0,0 12 0,-8 3 0,6 13 0,-5 0 0,7-1 0,0 1 0,0 0 0,0-13 0,0-3 0,0-12 0,0-6 0,0 4 0,0-9 0,0 4 0,0-5 0,0 0 0,0-1 0,0 1 0,5 16 0,-4-13 0,4 13 0,-5-17 0,0 1 0,0 5 0,0 1 0,0 6 0,0-1 0,0-4 0,0-2 0,0 0 0,0 1 0,0 5 0,0 1 0,0 12 0,0 3 0,0 13 0,0-13 0,0-3 0,0-12 0,0-1 0,0 1 0,0-1 0,0-5 0,0-1 0,0-5 0,0 0 0,0 0 0,0-1 0,0 1 0,0 0 0,0 0 0,5-1 0,-3 1 0,8-5 0,-3 3 0,10-3 0,1 4 0,32 32 0,-8-13 0,23 26 0,-13-22 0,0 1 0,-13-11 0,-3-2 0,-17-10 0,-2 0 0,-6-6 0,1-1 0,0 1 0,0 0 0,-1 1 0,1-2 0,-5-5 0,-2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5:26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24575,'11'0'0,"1"0"0,0 0 0,0 6 0,-1-5 0,1 9 0,0-8 0,0 8 0,5-3 0,1 10 0,5-4 0,1 4 0,-6 0 0,-1-4 0,-5 4 0,0-6 0,-1-4 0,-4 3 0,3-8 0,-3 8 0,5-3 0,-1 4 0,1 6 0,0-4 0,5 4 0,-4-5 0,4 0 0,-6-6 0,-4 5 0,3-10 0,-3 4 0,0 1 0,3-5 0,-4 4 0,1 0 0,-2 2 0,0 5 0,2-1 0,-1 1 0,5 0 0,-5 5 0,1 1 0,6 18 0,-11 3 0,13 13 0,-13 26 0,18 6-503,-12-31 0,-1 3 503,1-1 0,-1 0 0,0 0 0,-1-1 0,-6 30 0,7-6 0,-5-39 0,6-8 0,-8-14 0,0-6 1006,5 1-1006,-4 0 0,5 0 0,-12-1 0,-5 1 0,-8 5 0,-4 1 0,-1 6 0,1-1 0,-27 27 0,20-20 0,-19 20 0,30-32 0,2-1 0,6-5 0,-1-6 0,5 5 0,-3-10 0,9 9 0,-10-8 0,10 8 0,-4-3 0,5 4 0,0-4 0,0-2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5:40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 0 24575,'-12'5'0,"-5"2"0,-1 10 0,-6-4 0,6 9 0,1-4 0,5 1 0,1-2 0,-1-6 0,0 1 0,0 5 0,1 1 0,-1 6 0,-2 12 0,-1 3 0,-2 13 0,2-13 0,1-3 0,7-12 0,2-1 0,5-5 0,-5 5 0,3-5 0,-3 5 0,5 1 0,-5-6 0,4 4 0,-5-3 0,6 4 0,0 1 0,0 12 0,0 3 0,0 13 0,0-1 0,8 1 0,-6-13 0,6 10 0,-1-10 0,-5 0 0,14 10 0,-7-10 0,8 13 0,-2-13 0,2 10 0,-2-10 0,-6 0 0,4-3 0,-11-12 0,8-1 0,-3 1 0,9 10 0,-2-13 0,3 11 0,-6-19 0,1 4 0,-5-5 0,3 0 0,-4 5 0,6 1 0,-5 6 0,3-6 0,-3 9 0,4-7 0,1 3 0,-5-6 0,3-5 0,-9 0 0,10 0 0,-10-1 0,10-4 0,-10 3 0,9-3 0,2 10 0,1-4 0,-1 4 0,-7-5 0,0-6 0,-3-1 0,3-5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5:42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576 0 24575,'0'12'0,"-6"-5"0,0 3 0,-11-3 0,-1 4 0,-6 1 0,6 0 0,-4 0 0,4-6 0,-1 5 0,-3-5 0,4 6 0,-6 0 0,1-1 0,5 1 0,-5 0 0,5 0 0,0-1 0,-4 1 0,9 0 0,-15 5 0,14-4 0,-8 9 0,10-9 0,-10 25 0,7-16 0,-7 17 0,10-15 0,1-1 0,-1 1 0,0-1 0,0-4 0,6 3 0,-5-4 0,5 16 0,-1-8 0,2 8 0,5 2 0,0-9 0,0 9 0,0 0 0,0-10 0,0 10 0,0-12 0,0-1 0,0 1 0,0 15 0,0-11 0,0 5 0,0-10 0,0-5 0,5 5 0,-3-4 0,3 3 0,0-4 0,-4 0 0,10 5 0,-10-5 0,10 5 0,-5-4 0,1 3 0,3-9 0,-9 4 0,5 0 0,-1-4 0,1 4 0,1-5 0,-2 5 0,0-4 0,7 24 0,1-20 0,4 21 0,-5-19 0,0-1 0,-6 4 0,5-9 0,-10 4 0,9-5 0,-8-1 0,8 1 0,-9 0 0,10 0 0,-5-1 0,1 6 0,3-3 0,-8 2 0,8-4 0,-3 5 0,4-4 0,1 4 0,-5-5 0,8 5 0,-12-4 0,13-1 0,-10-2 0,1-3 0,3 4 0,-3 1 0,-1 0 0,5-6 0,-10 5 0,9-10 0,-8 10 0,3-5 0,0 1 0,-4 3 0,5-3 0,-1-1 0,-4 5 0,4-5 0,0 1 0,-3 3 0,3-3 0,0-1 0,-3 5 0,8-10 0,-9 9 0,5-3 0,-1-1 0,-4 5 0,9-10 0,-3 4 0,5-5 0,-6 6 0,5-5 0,-10 4 0,4-5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15:24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 24575,'0'22'0,"0"-8"0,0 8 0,6-10 0,-5 5 0,4-4 0,-5 9 0,0-3 0,0 4 0,0 1 0,0-1 0,0 1 0,0-1 0,0 1 0,0-1 0,0 1 0,0-1 0,0 1 0,0-1 0,-5 1 0,4-1 0,-5 1 0,6-1 0,-5-5 0,4 10 0,-4-9 0,5 5 0,0-2 0,-5-9 0,3 9 0,-3-9 0,5 9 0,0-8 0,0 8 0,0-4 0,0 5 0,0-4 0,0 3 0,0-4 0,0 6 0,0-6 0,0 4 0,0-9 0,0 9 0,0-9 0,0 10 0,0-10 0,0 9 0,0 1 0,0-3 0,0 7 0,0-14 0,5 4 0,-3-5 0,3 5 0,-5-4 0,5 4 0,-4 0 0,4-4 0,-5 4 0,6-5 0,-5 0 0,4-1 0,0 1 0,-3 0 0,3 0 0,-5-1 0,0 1 0,5 0 0,-3 0 0,3-1 0,-5 6 0,0-4 0,0 4 0,5-10 0,-4 3 0,4-8 0,-5 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5:52.4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24575,'12'0'0,"0"0"0,-1 0 0,1 6 0,0-5 0,5 9 0,-4-8 0,4 3 0,-6-5 0,1 0 0,0 0 0,0 0 0,-6 5 0,5-4 0,-5 5 0,6-6 0,-6 0 0,0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5:53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24575,'7'6'0,"3"-5"0,-3 4 0,4-5 0,1 0 0,0 0 0,0 0 0,-1 0 0,1 0 0,-5 5 0,3-3 0,-3 3 0,4-5 0,-4 0 0,-2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6:29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24575,'5'-7'0,"2"2"0,5 5 0,-1 0 0,1 0 0,0 0 0,5 0 0,1 0 0,5 0 0,1 0 0,12 0 0,3 0 0,13 0 0,-3 0 0,3 0 0,37 0-550,-23 0 1,1 0 549,-12 0 0,-1 0 0,2 0 0,-2 0 0,30 0 0,-7 0 0,-2 0 0,-30 0 0,14 0 0,-35 0 1099,10 0-1099,-8-5 0,8 3 0,-11-3 0,1 0 0,-6 4 0,-1-4 0,0 5 0,1 0 0,6-6 0,-1 5 0,-5-4 0,-1 5 0,0 0 0,-4 0 0,-1 0 0,-7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6:55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 24575,'17'0'0,"1"0"0,6 0 0,-1 0 0,13 0 0,-9 0 0,22 0 0,-23 0 0,16 0 0,-23 0 0,3 0 0,-10 0 0,0 0 0,0 0 0,-1 0 0,1 0 0,0 0 0,0 0 0,-1 0 0,6 0 0,-4 0 0,15 0 0,-14 0 0,8 0 0,-5 0 0,-4 0 0,10-6 0,-5 5 0,5-4 0,13 5 0,-9 0 0,22 0 0,-23 0 0,10 0 0,-12 0 0,-1 0 0,1 0 0,-6 0 0,4 0 0,-3 0 0,-1 0 0,4 0 0,-4 0 0,1 0 0,-2 0 0,-6 0 0,6 0 0,-4 0 0,4 0 0,-5 0 0,0 0 0,0 0 0,-1-5 0,6 3 0,-4-3 0,4 5 0,0 0 0,-4 0 0,10 0 0,-5 0 0,5 0 0,1 0 0,12 0 0,-10 0 0,23 0 0,-22 0 0,9 0 0,-13 0 0,13 8 0,1-6 0,38 13 0,-20-13 0,7 6 0,-26-8 0,-12 0 0,-1 0 0,1 0 0,5 0 0,-5 0 0,5 0 0,-5 0 0,-1 0 0,1 0 0,-6 0 0,4 5 0,-4-4 0,1 4 0,3-5 0,-4 0 0,6 0 0,-1 0 0,11 0 0,-8 6 0,3-5 0,-7 4 0,-9-5 0,9 0 0,-9 0 0,9 0 0,-3 0 0,4 0 0,13 0 0,-9 0 0,9 0 0,-13 0 0,1 0 0,-1 0 0,1 0 0,12 0 0,3 0 0,0 0 0,-2 0 0,-14 0 0,1 0 0,-1 0 0,0 0 0,22 0 0,-16 0 0,15 0 0,-21 0 0,1 0 0,-1 0 0,-4 0 0,3 0 0,-9 0 0,9 0 0,-4 0 0,6 0 0,-1 0 0,1 0 0,-1 0 0,1 0 0,-1 0 0,1 0 0,-1 0 0,-4 0 0,-2 0 0,0 0 0,1 0 0,16 0 0,-13 0 0,6 0 0,-10 0 0,-4 0 0,9 0 0,-9 0 0,15 0 0,-14 0 0,8 0 0,-10 0 0,0 0 0,-1 0 0,1 0 0,0 0 0,5 0 0,-4 0 0,4 0 0,-5 0 0,-1 0 0,1 0 0,0 0 0,10 0 0,-8 0 0,14 0 0,-15 0 0,9 0 0,-9 0 0,4 0 0,-5 0 0,0 0 0,-1 0 0,1 0 0,0 0 0,0 0 0,-1 0 0,1 0 0,0 0 0,-6 0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7:41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24575,'12'0'0,"0"0"0,0 0 0,-1 0 0,1 0 0,0 0 0,0 0 0,-1 0 0,6 0 0,2 0 0,4 0 0,13 0 0,3 0 0,13 8 0,0-7 0,-13 12 0,-3-11 0,-12 8 0,-1-9 0,-5 5 0,-1-6 0,-5 5 0,0-4 0,-6 4 0,0-5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6:49.0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1599 35 24575,'-12'0'0,"0"-5"0,1 4 0,-1-4 0,-5-1 0,-1 5 0,-18-4 0,9 5 0,-22 0 0,10 0 0,-46 0 0,25 0 0,-25 0 0,33 0 0,0 0 0,13 0 0,-10 0 0,22 0 0,-9 0 0,18 0 0,1 0 0,5 0 0,1 0 0,-1 0 0,-5 0 0,-1 0 0,-6 0 0,1 0 0,-1 0 0,1 0 0,-1 0 0,1 0 0,-1 0 0,-15 0 0,17 0 0,-11 0 0,22 0 0,-1 0 0,-5 0 0,4 0 0,-9 0 0,9 0 0,-10-5 0,10 3 0,-4-3 0,6 5 0,-1 0 0,-5 0 0,-1 0 0,-1 0 0,-3 0 0,9 0 0,-4 0 0,5 0 0,-10 0 0,8 0 0,-8 0 0,10 0 0,0 0 0,0 0 0,1 0 0,-1 0 0,0 5 0,0 2 0,1 5 0,-1-1 0,5 1 0,-3 0 0,3 0 0,1-1 0,-5 1 0,10 0 0,-9 0 0,8-1 0,-3 1 0,0-5 0,4 3 0,-5-4 0,6 6 0,0 0 0,0 0 0,0-1 0,0 1 0,0 5 0,0-4 0,0 4 0,0-5 0,0 0 0,0-1 0,6 1 0,-5 0 0,9 0 0,-8-1 0,8 1 0,-9 0 0,5 0 0,-6-1 0,5 1 0,-4 0 0,4 0 0,-5-1 0,6 1 0,-5 0 0,4 0 0,-5-1 0,0 1 0,0 0 0,0 0 0,0-1 0,0 6 0,0-4 0,0 4 0,-5-10 0,4 3 0,-5-3 0,6 5 0,0-1 0,0 1 0,0 0 0,0-6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6:51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 24575,'5'-7'0,"1"2"0,6 5 0,0 0 0,0-5 0,-1 3 0,1-3 0,0 0 0,5 4 0,-4-5 0,4 6 0,-11 6 0,0 0 0,-6 6 0,0 0 0,0-1 0,5-4 0,-4 3 0,4-3 0,-5 5 0,0-1 0,0 1 0,0 0 0,0 0 0,0-1 0,0 1 0,0 0 0,0 0 0,0 5 0,0-4 0,0 4 0,0-6 0,0 1 0,0 0 0,0 0 0,0-1 0,0 6 0,0-4 0,0 4 0,0-5 0,0 0 0,0 0 0,0-1 0,6 1 0,-5 0 0,4 0 0,-5-1 0,0 1 0,0 0 0,0 0 0,0-1 0,0 1 0,0 0 0,5-6 0,-3 5 0,3-5 0,-5 6 0,0 0 0,5-6 0,-4 5 0,5-5 0,-6 6 0,-6-5 0,0-2 0,-1-5 0,2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7:38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 1 24575,'0'12'0,"-5"-1"0,4 1 0,-4 0 0,-1 0 0,0-1 0,-1 1 0,2 5 0,0-4 0,4 9 0,-5-3 0,-1 17 0,-3 3 0,-12 38 0,-1 7-490,9-30 1,1 2 489,5-1 0,1-1 0,0 2 0,2-2 0,5 30 0,0-7 0,0-25 0,0 26 0,0 5-834,-1-17 0,2 4 834,6 0 0,1 1 0,-6 12 0,-1 2 0,7-1 0,-1-1 0,-6-11 0,-2-2 0,1-2 0,0-1 0,0 1 0,0-1-456,0-9 1,0 0 455,-1 10 0,2 0 0,5-13 0,0-1 0,-4 0 0,-1 2 0,6 11 0,-1 1 0,-6-10 0,0 0 0,0 23 0,0-1 0,0-21 0,0-2 0,0 12 0,0-3 0,0 18 849,0-6-849,0-26 0,0-1 0,0 1 0,0 23 0,0 8 405,5-30 0,2 1-405,-6 1 0,1 0 0,4-1 0,0 1 0,-5 11 0,-2 1 0,1-9 0,0-1 0,-1 10 0,2-1 0,4-11 0,2-1 0,0 1 0,1 0 0,5 0 0,2 0 0,-2-1 0,1 1 0,1 0 0,-2 0 0,-6-1 0,1 1 0,5 1 0,-2-2 1001,-8 30-1001,9-19 0,-4-17 0,-6-21 0,6 9 0,-3-12 898,-4-1-898,10 11 0,-10 2 0,9-4 0,-8-5 0,3-10 0,-5-4 0,5 9 0,-4-3 0,10 4 0,-10 1 0,10-1 0,-10-10 0,4-2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7:39.9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93 24575,'23'-12'0,"38"1"0,15 3 0,-9 4 0,7 0-2010,4 0 1,8-1 0,-2 2 2009,-8 2 0,-1 2 0,-1-1 0,1 0 0,-1 0 0,2 0 0,7 0 0,1 0 0,0 0-800,1 0 0,1 0 0,0 0 800,8 0 0,2 0 0,-3 0 0,-6 0 0,-2 0 0,1 0 0,6 1 0,1-1 0,-2-1 0,-4-4 0,-2-2 0,1 1 0,0 4 0,0 2 0,-1-2 569,-10-4 1,-1-1 0,2 2-570,14 3 0,2 3 0,-9 0 0,-14-1 0,-4 0 0,22 0 0,-12 0 0,-39 0 0,-18 0 0,5 0 2620,-10 0-2620,4 0 4099,0 0-4099,-4 5 0,4-4 0,-6 4 0,-4-5 0,-2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1:27:44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0 101 24575,'12'-6'0,"0"1"0,-1 5 0,1 0 0,10 0 0,-2 0 0,21 0 0,-2 0 0,13 0 0,26 0 0,6 0 0,-1 0-347,-31 0 0,0 0 347,31-13 0,-29 12 0,2-1 0,-1-10 0,0 0 0,0 10 0,-1 1 0,30-19 0,-6 18 0,-27-13 0,-11 13 0,-4-6 0,-13 8 0,1 0 694,-1 0-694,1 0 0,-1 0 0,1 0 0,4 0 0,-8 0 0,-3 0 0,-12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EAD52-75FB-7140-85F2-B343E705F587}" type="datetimeFigureOut">
              <a:rPr lang="en-US" altLang="ko-Kore-KR" smtClean="0"/>
              <a:t>11/30/23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93A49-EBE5-3B48-8DDF-80C3AFFD320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55544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7CFA-5BA5-D147-9962-72882D9C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A320D-8FAB-CF4A-9269-77A245E8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5992A-23A4-7F44-B339-039DFAF7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11/30/23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AEFBD-CA78-C840-A3B8-CEC650D9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CBAB1-65C3-5A41-89A6-54AAA13E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49553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C2599-9C34-8B40-8466-CED95481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045D7-B5E6-6C4B-B083-BAF112002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45541-0201-FC4F-BE31-A4DDECA9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11/30/23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93EB-A05F-3B42-95B6-57E8D2E7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EC8F5-9076-9F48-8B1D-2D4855F3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7811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ED4932-6F28-3043-8696-351BE2144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BF254-9425-B042-BA53-C05F4D51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2AFA8-EEBE-1142-81D5-3144A47D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11/30/23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FB6AB-B5B3-3E44-BC9D-7B2D54C4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79841-A60B-9D4C-9D73-D52211C0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8370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21D40-68F7-4547-81B8-67B0E966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44991-BF64-F040-B776-88C44296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E95D8-25BD-DF48-B929-A4BFC671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11/30/23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D56AA-572F-B14E-AC03-7FFDD624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7B5D4-1AD1-014C-905C-3A6DDA87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97414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623AC-5D2E-2F44-A860-8DE27236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7DD06-B23F-C642-813B-0D0CF1F4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ED015-9279-9D45-BC3C-0F38894A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11/30/23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6D8A2-F9C7-A540-AF6C-8362E88B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49EE-ED21-A148-8E1F-F2121B8F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41486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A0EEE-A4A9-8349-9FD4-68FB1BFF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76835-2E71-C644-8DB6-76AE2D12E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48FEC-1B1C-EF43-8ED0-A918D34B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304F9-D3BE-5E45-9DE2-4EC2689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11/30/23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61229-B189-274E-86E1-999EB9EF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AB3C8-303B-AC4B-8D12-64250C41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67219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561B1-2714-5A49-9A72-00B498B9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796C-D606-9D4B-AC37-6149DAB6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4237E-E785-404D-9953-F2F1B9323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DBFF7F-7954-1141-95E3-FBA77AE10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77208A-5930-6F4D-B6C9-B901AED88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92C561-6478-584F-A41C-AD167B86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11/30/23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587EA0-DED4-DB49-B882-CD82D5C1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41D025-9EE4-334B-87B4-A4D702AD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96652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C1495-5A82-5144-B390-C0FB921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B0E66-EEA8-514F-BBB9-8A126EB7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11/30/23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FA5470-9AFB-BE43-B2EE-1F8F1383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101C7A-A840-B943-B754-5D58F8BC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22405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9AB6E-8864-3343-A714-7050A3DF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11/30/23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DAAB72-82A4-F44A-B3A8-D44FE140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7826B-A29F-724F-A770-5C11511E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6491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9FE55-3E5B-F84A-A498-A21E39F4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15302-C54D-E64C-9BDE-EB2BD3FA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40DFD2-89C4-3C4D-A0FF-D7AF733D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BA8CF-7CDE-0249-8B64-5BF7E6A4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11/30/23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4ECEB-9304-DC4F-88A1-9473755A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E01E4-9CE2-B64A-AE0C-8F669946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1272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A349A-3C03-7643-BC31-2BDA0775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FC5551-1B02-514E-967B-05C232DBA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38E9FB-3F13-2C4D-828D-0CAA6AD09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03DA8-0813-1B4F-A765-636FEDF9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11/30/23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8D362-8286-AA4E-9CA4-1D69CC13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324F94-219E-1942-9774-2D815288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5622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97DF70-83FA-E443-9CF4-C6E93FDF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300E1-D114-F744-A6CA-A8700A32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1B6C4-A2B0-EC43-A79E-6C612D9AD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2191-21B5-444B-8F34-B03D147DB134}" type="datetimeFigureOut">
              <a:rPr lang="en-US" altLang="ko-Kore-KR" smtClean="0"/>
              <a:t>11/30/23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DC9D0-D6CC-D646-B10B-D014B874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4A9FB-6C9F-554E-82C6-7D1A53497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0623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customXml" Target="../ink/ink37.xml"/><Relationship Id="rId3" Type="http://schemas.openxmlformats.org/officeDocument/2006/relationships/image" Target="../media/image5.png"/><Relationship Id="rId7" Type="http://schemas.openxmlformats.org/officeDocument/2006/relationships/customXml" Target="../ink/ink34.xml"/><Relationship Id="rId12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customXml" Target="../ink/ink36.xml"/><Relationship Id="rId5" Type="http://schemas.openxmlformats.org/officeDocument/2006/relationships/customXml" Target="../ink/ink33.xml"/><Relationship Id="rId10" Type="http://schemas.openxmlformats.org/officeDocument/2006/relationships/image" Target="../media/image43.png"/><Relationship Id="rId4" Type="http://schemas.openxmlformats.org/officeDocument/2006/relationships/image" Target="../media/image25.png"/><Relationship Id="rId9" Type="http://schemas.openxmlformats.org/officeDocument/2006/relationships/customXml" Target="../ink/ink35.xml"/><Relationship Id="rId1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.png"/><Relationship Id="rId21" Type="http://schemas.openxmlformats.org/officeDocument/2006/relationships/customXml" Target="../ink/ink46.xml"/><Relationship Id="rId42" Type="http://schemas.openxmlformats.org/officeDocument/2006/relationships/image" Target="../media/image37.png"/><Relationship Id="rId47" Type="http://schemas.openxmlformats.org/officeDocument/2006/relationships/customXml" Target="../ink/ink60.xml"/><Relationship Id="rId63" Type="http://schemas.openxmlformats.org/officeDocument/2006/relationships/customXml" Target="../ink/ink69.xml"/><Relationship Id="rId68" Type="http://schemas.openxmlformats.org/officeDocument/2006/relationships/image" Target="../media/image75.png"/><Relationship Id="rId7" Type="http://schemas.openxmlformats.org/officeDocument/2006/relationships/customXml" Target="../ink/ink39.xml"/><Relationship Id="rId2" Type="http://schemas.openxmlformats.org/officeDocument/2006/relationships/image" Target="../media/image4.png"/><Relationship Id="rId16" Type="http://schemas.openxmlformats.org/officeDocument/2006/relationships/image" Target="../media/image52.png"/><Relationship Id="rId29" Type="http://schemas.openxmlformats.org/officeDocument/2006/relationships/customXml" Target="../ink/ink50.xml"/><Relationship Id="rId11" Type="http://schemas.openxmlformats.org/officeDocument/2006/relationships/customXml" Target="../ink/ink41.xml"/><Relationship Id="rId24" Type="http://schemas.openxmlformats.org/officeDocument/2006/relationships/image" Target="../media/image56.png"/><Relationship Id="rId32" Type="http://schemas.openxmlformats.org/officeDocument/2006/relationships/image" Target="../media/image60.png"/><Relationship Id="rId37" Type="http://schemas.openxmlformats.org/officeDocument/2006/relationships/customXml" Target="../ink/ink54.xml"/><Relationship Id="rId40" Type="http://schemas.openxmlformats.org/officeDocument/2006/relationships/image" Target="../media/image64.png"/><Relationship Id="rId45" Type="http://schemas.openxmlformats.org/officeDocument/2006/relationships/customXml" Target="../ink/ink59.xml"/><Relationship Id="rId53" Type="http://schemas.openxmlformats.org/officeDocument/2006/relationships/image" Target="../media/image68.png"/><Relationship Id="rId58" Type="http://schemas.openxmlformats.org/officeDocument/2006/relationships/image" Target="../media/image70.png"/><Relationship Id="rId66" Type="http://schemas.openxmlformats.org/officeDocument/2006/relationships/image" Target="../media/image74.png"/><Relationship Id="rId5" Type="http://schemas.openxmlformats.org/officeDocument/2006/relationships/customXml" Target="../ink/ink38.xml"/><Relationship Id="rId61" Type="http://schemas.openxmlformats.org/officeDocument/2006/relationships/customXml" Target="../ink/ink68.xml"/><Relationship Id="rId19" Type="http://schemas.openxmlformats.org/officeDocument/2006/relationships/customXml" Target="../ink/ink45.xml"/><Relationship Id="rId14" Type="http://schemas.openxmlformats.org/officeDocument/2006/relationships/image" Target="../media/image51.png"/><Relationship Id="rId22" Type="http://schemas.openxmlformats.org/officeDocument/2006/relationships/image" Target="../media/image55.png"/><Relationship Id="rId27" Type="http://schemas.openxmlformats.org/officeDocument/2006/relationships/customXml" Target="../ink/ink49.xml"/><Relationship Id="rId30" Type="http://schemas.openxmlformats.org/officeDocument/2006/relationships/image" Target="../media/image59.png"/><Relationship Id="rId35" Type="http://schemas.openxmlformats.org/officeDocument/2006/relationships/customXml" Target="../ink/ink53.xml"/><Relationship Id="rId43" Type="http://schemas.openxmlformats.org/officeDocument/2006/relationships/customXml" Target="../ink/ink57.xml"/><Relationship Id="rId48" Type="http://schemas.openxmlformats.org/officeDocument/2006/relationships/image" Target="../media/image66.png"/><Relationship Id="rId56" Type="http://schemas.openxmlformats.org/officeDocument/2006/relationships/customXml" Target="../ink/ink65.xml"/><Relationship Id="rId64" Type="http://schemas.openxmlformats.org/officeDocument/2006/relationships/image" Target="../media/image73.png"/><Relationship Id="rId69" Type="http://schemas.openxmlformats.org/officeDocument/2006/relationships/customXml" Target="../ink/ink72.xml"/><Relationship Id="rId8" Type="http://schemas.openxmlformats.org/officeDocument/2006/relationships/image" Target="../media/image48.png"/><Relationship Id="rId51" Type="http://schemas.openxmlformats.org/officeDocument/2006/relationships/image" Target="../media/image67.png"/><Relationship Id="rId3" Type="http://schemas.openxmlformats.org/officeDocument/2006/relationships/image" Target="../media/image5.png"/><Relationship Id="rId12" Type="http://schemas.openxmlformats.org/officeDocument/2006/relationships/image" Target="../media/image50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33" Type="http://schemas.openxmlformats.org/officeDocument/2006/relationships/customXml" Target="../ink/ink52.xml"/><Relationship Id="rId38" Type="http://schemas.openxmlformats.org/officeDocument/2006/relationships/image" Target="../media/image63.png"/><Relationship Id="rId46" Type="http://schemas.openxmlformats.org/officeDocument/2006/relationships/image" Target="../media/image65.png"/><Relationship Id="rId59" Type="http://schemas.openxmlformats.org/officeDocument/2006/relationships/customXml" Target="../ink/ink67.xml"/><Relationship Id="rId67" Type="http://schemas.openxmlformats.org/officeDocument/2006/relationships/customXml" Target="../ink/ink71.xml"/><Relationship Id="rId20" Type="http://schemas.openxmlformats.org/officeDocument/2006/relationships/image" Target="../media/image54.png"/><Relationship Id="rId41" Type="http://schemas.openxmlformats.org/officeDocument/2006/relationships/customXml" Target="../ink/ink56.xml"/><Relationship Id="rId54" Type="http://schemas.openxmlformats.org/officeDocument/2006/relationships/customXml" Target="../ink/ink64.xml"/><Relationship Id="rId6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28" Type="http://schemas.openxmlformats.org/officeDocument/2006/relationships/image" Target="../media/image58.png"/><Relationship Id="rId36" Type="http://schemas.openxmlformats.org/officeDocument/2006/relationships/image" Target="../media/image62.png"/><Relationship Id="rId49" Type="http://schemas.openxmlformats.org/officeDocument/2006/relationships/customXml" Target="../ink/ink61.xml"/><Relationship Id="rId57" Type="http://schemas.openxmlformats.org/officeDocument/2006/relationships/customXml" Target="../ink/ink66.xml"/><Relationship Id="rId10" Type="http://schemas.openxmlformats.org/officeDocument/2006/relationships/image" Target="../media/image49.png"/><Relationship Id="rId31" Type="http://schemas.openxmlformats.org/officeDocument/2006/relationships/customXml" Target="../ink/ink51.xml"/><Relationship Id="rId44" Type="http://schemas.openxmlformats.org/officeDocument/2006/relationships/customXml" Target="../ink/ink58.xml"/><Relationship Id="rId52" Type="http://schemas.openxmlformats.org/officeDocument/2006/relationships/customXml" Target="../ink/ink63.xml"/><Relationship Id="rId60" Type="http://schemas.openxmlformats.org/officeDocument/2006/relationships/image" Target="../media/image71.png"/><Relationship Id="rId65" Type="http://schemas.openxmlformats.org/officeDocument/2006/relationships/customXml" Target="../ink/ink70.xml"/><Relationship Id="rId4" Type="http://schemas.openxmlformats.org/officeDocument/2006/relationships/image" Target="../media/image46.png"/><Relationship Id="rId9" Type="http://schemas.openxmlformats.org/officeDocument/2006/relationships/customXml" Target="../ink/ink40.xml"/><Relationship Id="rId13" Type="http://schemas.openxmlformats.org/officeDocument/2006/relationships/customXml" Target="../ink/ink42.xml"/><Relationship Id="rId18" Type="http://schemas.openxmlformats.org/officeDocument/2006/relationships/image" Target="../media/image53.png"/><Relationship Id="rId39" Type="http://schemas.openxmlformats.org/officeDocument/2006/relationships/customXml" Target="../ink/ink55.xml"/><Relationship Id="rId34" Type="http://schemas.openxmlformats.org/officeDocument/2006/relationships/image" Target="../media/image61.png"/><Relationship Id="rId50" Type="http://schemas.openxmlformats.org/officeDocument/2006/relationships/customXml" Target="../ink/ink62.xml"/><Relationship Id="rId55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customXml" Target="../ink/ink77.xml"/><Relationship Id="rId18" Type="http://schemas.openxmlformats.org/officeDocument/2006/relationships/image" Target="../media/image83.png"/><Relationship Id="rId3" Type="http://schemas.openxmlformats.org/officeDocument/2006/relationships/image" Target="../media/image5.png"/><Relationship Id="rId7" Type="http://schemas.openxmlformats.org/officeDocument/2006/relationships/customXml" Target="../ink/ink74.xml"/><Relationship Id="rId12" Type="http://schemas.openxmlformats.org/officeDocument/2006/relationships/image" Target="../media/image80.png"/><Relationship Id="rId17" Type="http://schemas.openxmlformats.org/officeDocument/2006/relationships/customXml" Target="../ink/ink79.xml"/><Relationship Id="rId2" Type="http://schemas.openxmlformats.org/officeDocument/2006/relationships/image" Target="../media/image4.png"/><Relationship Id="rId16" Type="http://schemas.openxmlformats.org/officeDocument/2006/relationships/image" Target="../media/image82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customXml" Target="../ink/ink76.xml"/><Relationship Id="rId5" Type="http://schemas.openxmlformats.org/officeDocument/2006/relationships/customXml" Target="../ink/ink73.xml"/><Relationship Id="rId15" Type="http://schemas.openxmlformats.org/officeDocument/2006/relationships/customXml" Target="../ink/ink78.xml"/><Relationship Id="rId10" Type="http://schemas.openxmlformats.org/officeDocument/2006/relationships/image" Target="../media/image79.png"/><Relationship Id="rId19" Type="http://schemas.openxmlformats.org/officeDocument/2006/relationships/customXml" Target="../ink/ink80.xml"/><Relationship Id="rId4" Type="http://schemas.openxmlformats.org/officeDocument/2006/relationships/image" Target="../media/image76.png"/><Relationship Id="rId9" Type="http://schemas.openxmlformats.org/officeDocument/2006/relationships/customXml" Target="../ink/ink75.xml"/><Relationship Id="rId14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customXml" Target="../ink/ink81.xml"/><Relationship Id="rId7" Type="http://schemas.openxmlformats.org/officeDocument/2006/relationships/customXml" Target="../ink/ink83.xml"/><Relationship Id="rId12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customXml" Target="../ink/ink85.xml"/><Relationship Id="rId5" Type="http://schemas.openxmlformats.org/officeDocument/2006/relationships/customXml" Target="../ink/ink82.xml"/><Relationship Id="rId10" Type="http://schemas.openxmlformats.org/officeDocument/2006/relationships/image" Target="../media/image89.png"/><Relationship Id="rId4" Type="http://schemas.openxmlformats.org/officeDocument/2006/relationships/image" Target="../media/image86.png"/><Relationship Id="rId9" Type="http://schemas.openxmlformats.org/officeDocument/2006/relationships/customXml" Target="../ink/ink84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1.xml"/><Relationship Id="rId18" Type="http://schemas.openxmlformats.org/officeDocument/2006/relationships/image" Target="../media/image99.png"/><Relationship Id="rId26" Type="http://schemas.openxmlformats.org/officeDocument/2006/relationships/image" Target="../media/image103.png"/><Relationship Id="rId3" Type="http://schemas.openxmlformats.org/officeDocument/2006/relationships/customXml" Target="../ink/ink86.xml"/><Relationship Id="rId21" Type="http://schemas.openxmlformats.org/officeDocument/2006/relationships/customXml" Target="../ink/ink95.xml"/><Relationship Id="rId34" Type="http://schemas.openxmlformats.org/officeDocument/2006/relationships/image" Target="../media/image107.png"/><Relationship Id="rId7" Type="http://schemas.openxmlformats.org/officeDocument/2006/relationships/customXml" Target="../ink/ink88.xml"/><Relationship Id="rId12" Type="http://schemas.openxmlformats.org/officeDocument/2006/relationships/image" Target="../media/image96.png"/><Relationship Id="rId17" Type="http://schemas.openxmlformats.org/officeDocument/2006/relationships/customXml" Target="../ink/ink93.xml"/><Relationship Id="rId25" Type="http://schemas.openxmlformats.org/officeDocument/2006/relationships/customXml" Target="../ink/ink97.xml"/><Relationship Id="rId33" Type="http://schemas.openxmlformats.org/officeDocument/2006/relationships/customXml" Target="../ink/ink101.xml"/><Relationship Id="rId2" Type="http://schemas.openxmlformats.org/officeDocument/2006/relationships/image" Target="../media/image91.png"/><Relationship Id="rId16" Type="http://schemas.openxmlformats.org/officeDocument/2006/relationships/image" Target="../media/image98.png"/><Relationship Id="rId20" Type="http://schemas.openxmlformats.org/officeDocument/2006/relationships/image" Target="../media/image100.png"/><Relationship Id="rId29" Type="http://schemas.openxmlformats.org/officeDocument/2006/relationships/customXml" Target="../ink/ink9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customXml" Target="../ink/ink90.xml"/><Relationship Id="rId24" Type="http://schemas.openxmlformats.org/officeDocument/2006/relationships/image" Target="../media/image102.png"/><Relationship Id="rId32" Type="http://schemas.openxmlformats.org/officeDocument/2006/relationships/image" Target="../media/image106.png"/><Relationship Id="rId5" Type="http://schemas.openxmlformats.org/officeDocument/2006/relationships/customXml" Target="../ink/ink87.xml"/><Relationship Id="rId15" Type="http://schemas.openxmlformats.org/officeDocument/2006/relationships/customXml" Target="../ink/ink92.xml"/><Relationship Id="rId23" Type="http://schemas.openxmlformats.org/officeDocument/2006/relationships/customXml" Target="../ink/ink96.xml"/><Relationship Id="rId28" Type="http://schemas.openxmlformats.org/officeDocument/2006/relationships/image" Target="../media/image104.png"/><Relationship Id="rId10" Type="http://schemas.openxmlformats.org/officeDocument/2006/relationships/image" Target="../media/image95.png"/><Relationship Id="rId19" Type="http://schemas.openxmlformats.org/officeDocument/2006/relationships/customXml" Target="../ink/ink94.xml"/><Relationship Id="rId31" Type="http://schemas.openxmlformats.org/officeDocument/2006/relationships/customXml" Target="../ink/ink100.xml"/><Relationship Id="rId4" Type="http://schemas.openxmlformats.org/officeDocument/2006/relationships/image" Target="../media/image92.png"/><Relationship Id="rId9" Type="http://schemas.openxmlformats.org/officeDocument/2006/relationships/customXml" Target="../ink/ink89.xml"/><Relationship Id="rId14" Type="http://schemas.openxmlformats.org/officeDocument/2006/relationships/image" Target="../media/image97.png"/><Relationship Id="rId22" Type="http://schemas.openxmlformats.org/officeDocument/2006/relationships/image" Target="../media/image101.png"/><Relationship Id="rId27" Type="http://schemas.openxmlformats.org/officeDocument/2006/relationships/customXml" Target="../ink/ink98.xml"/><Relationship Id="rId30" Type="http://schemas.openxmlformats.org/officeDocument/2006/relationships/image" Target="../media/image105.png"/><Relationship Id="rId8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customXml" Target="../ink/ink102.xml"/><Relationship Id="rId4" Type="http://schemas.openxmlformats.org/officeDocument/2006/relationships/image" Target="../media/image10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4.xml"/><Relationship Id="rId5" Type="http://schemas.openxmlformats.org/officeDocument/2006/relationships/image" Target="../media/image112.png"/><Relationship Id="rId4" Type="http://schemas.openxmlformats.org/officeDocument/2006/relationships/customXml" Target="../ink/ink10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6.xml"/><Relationship Id="rId117" Type="http://schemas.openxmlformats.org/officeDocument/2006/relationships/image" Target="../media/image174.png"/><Relationship Id="rId21" Type="http://schemas.openxmlformats.org/officeDocument/2006/relationships/image" Target="../media/image126.png"/><Relationship Id="rId42" Type="http://schemas.openxmlformats.org/officeDocument/2006/relationships/customXml" Target="../ink/ink124.xml"/><Relationship Id="rId47" Type="http://schemas.openxmlformats.org/officeDocument/2006/relationships/image" Target="../media/image139.png"/><Relationship Id="rId63" Type="http://schemas.openxmlformats.org/officeDocument/2006/relationships/image" Target="../media/image147.png"/><Relationship Id="rId68" Type="http://schemas.openxmlformats.org/officeDocument/2006/relationships/customXml" Target="../ink/ink137.xml"/><Relationship Id="rId84" Type="http://schemas.openxmlformats.org/officeDocument/2006/relationships/customXml" Target="../ink/ink145.xml"/><Relationship Id="rId89" Type="http://schemas.openxmlformats.org/officeDocument/2006/relationships/image" Target="../media/image160.png"/><Relationship Id="rId112" Type="http://schemas.openxmlformats.org/officeDocument/2006/relationships/customXml" Target="../ink/ink159.xml"/><Relationship Id="rId16" Type="http://schemas.openxmlformats.org/officeDocument/2006/relationships/customXml" Target="../ink/ink111.xml"/><Relationship Id="rId107" Type="http://schemas.openxmlformats.org/officeDocument/2006/relationships/image" Target="../media/image169.png"/><Relationship Id="rId11" Type="http://schemas.openxmlformats.org/officeDocument/2006/relationships/image" Target="../media/image121.png"/><Relationship Id="rId32" Type="http://schemas.openxmlformats.org/officeDocument/2006/relationships/customXml" Target="../ink/ink119.xml"/><Relationship Id="rId37" Type="http://schemas.openxmlformats.org/officeDocument/2006/relationships/image" Target="../media/image134.png"/><Relationship Id="rId53" Type="http://schemas.openxmlformats.org/officeDocument/2006/relationships/image" Target="../media/image142.png"/><Relationship Id="rId58" Type="http://schemas.openxmlformats.org/officeDocument/2006/relationships/customXml" Target="../ink/ink132.xml"/><Relationship Id="rId74" Type="http://schemas.openxmlformats.org/officeDocument/2006/relationships/customXml" Target="../ink/ink140.xml"/><Relationship Id="rId79" Type="http://schemas.openxmlformats.org/officeDocument/2006/relationships/image" Target="../media/image155.png"/><Relationship Id="rId102" Type="http://schemas.openxmlformats.org/officeDocument/2006/relationships/customXml" Target="../ink/ink154.xml"/><Relationship Id="rId123" Type="http://schemas.openxmlformats.org/officeDocument/2006/relationships/image" Target="../media/image177.png"/><Relationship Id="rId5" Type="http://schemas.openxmlformats.org/officeDocument/2006/relationships/image" Target="../media/image118.png"/><Relationship Id="rId90" Type="http://schemas.openxmlformats.org/officeDocument/2006/relationships/customXml" Target="../ink/ink148.xml"/><Relationship Id="rId95" Type="http://schemas.openxmlformats.org/officeDocument/2006/relationships/image" Target="../media/image163.png"/><Relationship Id="rId22" Type="http://schemas.openxmlformats.org/officeDocument/2006/relationships/customXml" Target="../ink/ink114.xml"/><Relationship Id="rId27" Type="http://schemas.openxmlformats.org/officeDocument/2006/relationships/image" Target="../media/image129.png"/><Relationship Id="rId43" Type="http://schemas.openxmlformats.org/officeDocument/2006/relationships/image" Target="../media/image137.png"/><Relationship Id="rId48" Type="http://schemas.openxmlformats.org/officeDocument/2006/relationships/customXml" Target="../ink/ink127.xml"/><Relationship Id="rId64" Type="http://schemas.openxmlformats.org/officeDocument/2006/relationships/customXml" Target="../ink/ink135.xml"/><Relationship Id="rId69" Type="http://schemas.openxmlformats.org/officeDocument/2006/relationships/image" Target="../media/image150.png"/><Relationship Id="rId113" Type="http://schemas.openxmlformats.org/officeDocument/2006/relationships/image" Target="../media/image172.png"/><Relationship Id="rId118" Type="http://schemas.openxmlformats.org/officeDocument/2006/relationships/customXml" Target="../ink/ink162.xml"/><Relationship Id="rId80" Type="http://schemas.openxmlformats.org/officeDocument/2006/relationships/customXml" Target="../ink/ink143.xml"/><Relationship Id="rId85" Type="http://schemas.openxmlformats.org/officeDocument/2006/relationships/image" Target="../media/image158.png"/><Relationship Id="rId12" Type="http://schemas.openxmlformats.org/officeDocument/2006/relationships/customXml" Target="../ink/ink109.xml"/><Relationship Id="rId17" Type="http://schemas.openxmlformats.org/officeDocument/2006/relationships/image" Target="../media/image124.png"/><Relationship Id="rId33" Type="http://schemas.openxmlformats.org/officeDocument/2006/relationships/image" Target="../media/image132.png"/><Relationship Id="rId38" Type="http://schemas.openxmlformats.org/officeDocument/2006/relationships/customXml" Target="../ink/ink122.xml"/><Relationship Id="rId59" Type="http://schemas.openxmlformats.org/officeDocument/2006/relationships/image" Target="../media/image145.png"/><Relationship Id="rId103" Type="http://schemas.openxmlformats.org/officeDocument/2006/relationships/image" Target="../media/image167.png"/><Relationship Id="rId108" Type="http://schemas.openxmlformats.org/officeDocument/2006/relationships/customXml" Target="../ink/ink157.xml"/><Relationship Id="rId124" Type="http://schemas.openxmlformats.org/officeDocument/2006/relationships/customXml" Target="../ink/ink165.xml"/><Relationship Id="rId54" Type="http://schemas.openxmlformats.org/officeDocument/2006/relationships/customXml" Target="../ink/ink130.xml"/><Relationship Id="rId70" Type="http://schemas.openxmlformats.org/officeDocument/2006/relationships/customXml" Target="../ink/ink138.xml"/><Relationship Id="rId75" Type="http://schemas.openxmlformats.org/officeDocument/2006/relationships/image" Target="../media/image153.png"/><Relationship Id="rId91" Type="http://schemas.openxmlformats.org/officeDocument/2006/relationships/image" Target="../media/image161.png"/><Relationship Id="rId96" Type="http://schemas.openxmlformats.org/officeDocument/2006/relationships/customXml" Target="../ink/ink15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6.xml"/><Relationship Id="rId23" Type="http://schemas.openxmlformats.org/officeDocument/2006/relationships/image" Target="../media/image127.png"/><Relationship Id="rId28" Type="http://schemas.openxmlformats.org/officeDocument/2006/relationships/customXml" Target="../ink/ink117.xml"/><Relationship Id="rId49" Type="http://schemas.openxmlformats.org/officeDocument/2006/relationships/image" Target="../media/image140.png"/><Relationship Id="rId114" Type="http://schemas.openxmlformats.org/officeDocument/2006/relationships/customXml" Target="../ink/ink160.xml"/><Relationship Id="rId119" Type="http://schemas.openxmlformats.org/officeDocument/2006/relationships/image" Target="../media/image175.png"/><Relationship Id="rId44" Type="http://schemas.openxmlformats.org/officeDocument/2006/relationships/customXml" Target="../ink/ink125.xml"/><Relationship Id="rId60" Type="http://schemas.openxmlformats.org/officeDocument/2006/relationships/customXml" Target="../ink/ink133.xml"/><Relationship Id="rId65" Type="http://schemas.openxmlformats.org/officeDocument/2006/relationships/image" Target="../media/image148.png"/><Relationship Id="rId81" Type="http://schemas.openxmlformats.org/officeDocument/2006/relationships/image" Target="../media/image156.png"/><Relationship Id="rId86" Type="http://schemas.openxmlformats.org/officeDocument/2006/relationships/customXml" Target="../ink/ink146.xml"/><Relationship Id="rId13" Type="http://schemas.openxmlformats.org/officeDocument/2006/relationships/image" Target="../media/image122.png"/><Relationship Id="rId18" Type="http://schemas.openxmlformats.org/officeDocument/2006/relationships/customXml" Target="../ink/ink112.xml"/><Relationship Id="rId39" Type="http://schemas.openxmlformats.org/officeDocument/2006/relationships/image" Target="../media/image135.png"/><Relationship Id="rId109" Type="http://schemas.openxmlformats.org/officeDocument/2006/relationships/image" Target="../media/image170.png"/><Relationship Id="rId34" Type="http://schemas.openxmlformats.org/officeDocument/2006/relationships/customXml" Target="../ink/ink120.xml"/><Relationship Id="rId50" Type="http://schemas.openxmlformats.org/officeDocument/2006/relationships/customXml" Target="../ink/ink128.xml"/><Relationship Id="rId55" Type="http://schemas.openxmlformats.org/officeDocument/2006/relationships/image" Target="../media/image143.png"/><Relationship Id="rId76" Type="http://schemas.openxmlformats.org/officeDocument/2006/relationships/customXml" Target="../ink/ink141.xml"/><Relationship Id="rId97" Type="http://schemas.openxmlformats.org/officeDocument/2006/relationships/image" Target="../media/image164.png"/><Relationship Id="rId104" Type="http://schemas.openxmlformats.org/officeDocument/2006/relationships/customXml" Target="../ink/ink155.xml"/><Relationship Id="rId120" Type="http://schemas.openxmlformats.org/officeDocument/2006/relationships/customXml" Target="../ink/ink163.xml"/><Relationship Id="rId125" Type="http://schemas.openxmlformats.org/officeDocument/2006/relationships/image" Target="../media/image178.png"/><Relationship Id="rId7" Type="http://schemas.openxmlformats.org/officeDocument/2006/relationships/image" Target="../media/image119.png"/><Relationship Id="rId71" Type="http://schemas.openxmlformats.org/officeDocument/2006/relationships/image" Target="../media/image151.png"/><Relationship Id="rId92" Type="http://schemas.openxmlformats.org/officeDocument/2006/relationships/customXml" Target="../ink/ink149.xml"/><Relationship Id="rId2" Type="http://schemas.openxmlformats.org/officeDocument/2006/relationships/image" Target="../media/image116.png"/><Relationship Id="rId29" Type="http://schemas.openxmlformats.org/officeDocument/2006/relationships/image" Target="../media/image130.png"/><Relationship Id="rId24" Type="http://schemas.openxmlformats.org/officeDocument/2006/relationships/customXml" Target="../ink/ink115.xml"/><Relationship Id="rId40" Type="http://schemas.openxmlformats.org/officeDocument/2006/relationships/customXml" Target="../ink/ink123.xml"/><Relationship Id="rId45" Type="http://schemas.openxmlformats.org/officeDocument/2006/relationships/image" Target="../media/image138.png"/><Relationship Id="rId66" Type="http://schemas.openxmlformats.org/officeDocument/2006/relationships/customXml" Target="../ink/ink136.xml"/><Relationship Id="rId87" Type="http://schemas.openxmlformats.org/officeDocument/2006/relationships/image" Target="../media/image159.png"/><Relationship Id="rId110" Type="http://schemas.openxmlformats.org/officeDocument/2006/relationships/customXml" Target="../ink/ink158.xml"/><Relationship Id="rId115" Type="http://schemas.openxmlformats.org/officeDocument/2006/relationships/image" Target="../media/image173.png"/><Relationship Id="rId61" Type="http://schemas.openxmlformats.org/officeDocument/2006/relationships/image" Target="../media/image146.png"/><Relationship Id="rId82" Type="http://schemas.openxmlformats.org/officeDocument/2006/relationships/customXml" Target="../ink/ink144.xml"/><Relationship Id="rId19" Type="http://schemas.openxmlformats.org/officeDocument/2006/relationships/image" Target="../media/image125.png"/><Relationship Id="rId14" Type="http://schemas.openxmlformats.org/officeDocument/2006/relationships/customXml" Target="../ink/ink110.xml"/><Relationship Id="rId30" Type="http://schemas.openxmlformats.org/officeDocument/2006/relationships/customXml" Target="../ink/ink118.xml"/><Relationship Id="rId35" Type="http://schemas.openxmlformats.org/officeDocument/2006/relationships/image" Target="../media/image133.png"/><Relationship Id="rId56" Type="http://schemas.openxmlformats.org/officeDocument/2006/relationships/customXml" Target="../ink/ink131.xml"/><Relationship Id="rId77" Type="http://schemas.openxmlformats.org/officeDocument/2006/relationships/image" Target="../media/image154.png"/><Relationship Id="rId100" Type="http://schemas.openxmlformats.org/officeDocument/2006/relationships/customXml" Target="../ink/ink153.xml"/><Relationship Id="rId105" Type="http://schemas.openxmlformats.org/officeDocument/2006/relationships/image" Target="../media/image168.png"/><Relationship Id="rId8" Type="http://schemas.openxmlformats.org/officeDocument/2006/relationships/customXml" Target="../ink/ink107.xml"/><Relationship Id="rId51" Type="http://schemas.openxmlformats.org/officeDocument/2006/relationships/image" Target="../media/image141.png"/><Relationship Id="rId72" Type="http://schemas.openxmlformats.org/officeDocument/2006/relationships/customXml" Target="../ink/ink139.xml"/><Relationship Id="rId93" Type="http://schemas.openxmlformats.org/officeDocument/2006/relationships/image" Target="../media/image162.png"/><Relationship Id="rId98" Type="http://schemas.openxmlformats.org/officeDocument/2006/relationships/customXml" Target="../ink/ink152.xml"/><Relationship Id="rId121" Type="http://schemas.openxmlformats.org/officeDocument/2006/relationships/image" Target="../media/image176.png"/><Relationship Id="rId3" Type="http://schemas.openxmlformats.org/officeDocument/2006/relationships/image" Target="../media/image117.png"/><Relationship Id="rId25" Type="http://schemas.openxmlformats.org/officeDocument/2006/relationships/image" Target="../media/image128.png"/><Relationship Id="rId46" Type="http://schemas.openxmlformats.org/officeDocument/2006/relationships/customXml" Target="../ink/ink126.xml"/><Relationship Id="rId67" Type="http://schemas.openxmlformats.org/officeDocument/2006/relationships/image" Target="../media/image149.png"/><Relationship Id="rId116" Type="http://schemas.openxmlformats.org/officeDocument/2006/relationships/customXml" Target="../ink/ink161.xml"/><Relationship Id="rId20" Type="http://schemas.openxmlformats.org/officeDocument/2006/relationships/customXml" Target="../ink/ink113.xml"/><Relationship Id="rId41" Type="http://schemas.openxmlformats.org/officeDocument/2006/relationships/image" Target="../media/image136.png"/><Relationship Id="rId62" Type="http://schemas.openxmlformats.org/officeDocument/2006/relationships/customXml" Target="../ink/ink134.xml"/><Relationship Id="rId83" Type="http://schemas.openxmlformats.org/officeDocument/2006/relationships/image" Target="../media/image157.png"/><Relationship Id="rId88" Type="http://schemas.openxmlformats.org/officeDocument/2006/relationships/customXml" Target="../ink/ink147.xml"/><Relationship Id="rId111" Type="http://schemas.openxmlformats.org/officeDocument/2006/relationships/image" Target="../media/image171.png"/><Relationship Id="rId15" Type="http://schemas.openxmlformats.org/officeDocument/2006/relationships/image" Target="../media/image123.png"/><Relationship Id="rId36" Type="http://schemas.openxmlformats.org/officeDocument/2006/relationships/customXml" Target="../ink/ink121.xml"/><Relationship Id="rId57" Type="http://schemas.openxmlformats.org/officeDocument/2006/relationships/image" Target="../media/image144.png"/><Relationship Id="rId106" Type="http://schemas.openxmlformats.org/officeDocument/2006/relationships/customXml" Target="../ink/ink156.xml"/><Relationship Id="rId10" Type="http://schemas.openxmlformats.org/officeDocument/2006/relationships/customXml" Target="../ink/ink108.xml"/><Relationship Id="rId31" Type="http://schemas.openxmlformats.org/officeDocument/2006/relationships/image" Target="../media/image131.png"/><Relationship Id="rId52" Type="http://schemas.openxmlformats.org/officeDocument/2006/relationships/customXml" Target="../ink/ink129.xml"/><Relationship Id="rId73" Type="http://schemas.openxmlformats.org/officeDocument/2006/relationships/image" Target="../media/image152.png"/><Relationship Id="rId78" Type="http://schemas.openxmlformats.org/officeDocument/2006/relationships/customXml" Target="../ink/ink142.xml"/><Relationship Id="rId94" Type="http://schemas.openxmlformats.org/officeDocument/2006/relationships/customXml" Target="../ink/ink150.xml"/><Relationship Id="rId99" Type="http://schemas.openxmlformats.org/officeDocument/2006/relationships/image" Target="../media/image165.png"/><Relationship Id="rId101" Type="http://schemas.openxmlformats.org/officeDocument/2006/relationships/image" Target="../media/image166.png"/><Relationship Id="rId122" Type="http://schemas.openxmlformats.org/officeDocument/2006/relationships/customXml" Target="../ink/ink164.xml"/><Relationship Id="rId4" Type="http://schemas.openxmlformats.org/officeDocument/2006/relationships/customXml" Target="../ink/ink105.xml"/><Relationship Id="rId9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21" Type="http://schemas.openxmlformats.org/officeDocument/2006/relationships/customXml" Target="../ink/ink9.xml"/><Relationship Id="rId34" Type="http://schemas.openxmlformats.org/officeDocument/2006/relationships/image" Target="../media/image22.png"/><Relationship Id="rId7" Type="http://schemas.openxmlformats.org/officeDocument/2006/relationships/customXml" Target="../ink/ink2.xml"/><Relationship Id="rId12" Type="http://schemas.openxmlformats.org/officeDocument/2006/relationships/image" Target="../media/image11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4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customXml" Target="../ink/ink4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7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7.png"/><Relationship Id="rId9" Type="http://schemas.openxmlformats.org/officeDocument/2006/relationships/customXml" Target="../ink/ink3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2.xml"/><Relationship Id="rId30" Type="http://schemas.openxmlformats.org/officeDocument/2006/relationships/image" Target="../media/image20.png"/><Relationship Id="rId35" Type="http://schemas.openxmlformats.org/officeDocument/2006/relationships/customXml" Target="../ink/ink16.xml"/><Relationship Id="rId8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image" Target="../media/image5.png"/><Relationship Id="rId21" Type="http://schemas.openxmlformats.org/officeDocument/2006/relationships/customXml" Target="../ink/ink26.xml"/><Relationship Id="rId34" Type="http://schemas.openxmlformats.org/officeDocument/2006/relationships/image" Target="../media/image40.png"/><Relationship Id="rId7" Type="http://schemas.openxmlformats.org/officeDocument/2006/relationships/customXml" Target="../ink/ink19.xml"/><Relationship Id="rId12" Type="http://schemas.openxmlformats.org/officeDocument/2006/relationships/image" Target="../media/image29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33" Type="http://schemas.openxmlformats.org/officeDocument/2006/relationships/customXml" Target="../ink/ink32.xml"/><Relationship Id="rId2" Type="http://schemas.openxmlformats.org/officeDocument/2006/relationships/image" Target="../media/image4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customXml" Target="../ink/ink21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customXml" Target="../ink/ink25.xml"/><Relationship Id="rId31" Type="http://schemas.openxmlformats.org/officeDocument/2006/relationships/customXml" Target="../ink/ink31.xml"/><Relationship Id="rId4" Type="http://schemas.openxmlformats.org/officeDocument/2006/relationships/image" Target="../media/image25.png"/><Relationship Id="rId9" Type="http://schemas.openxmlformats.org/officeDocument/2006/relationships/customXml" Target="../ink/ink20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29.xml"/><Relationship Id="rId30" Type="http://schemas.openxmlformats.org/officeDocument/2006/relationships/image" Target="../media/image38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876"/>
            <a:ext cx="9144000" cy="216243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rgbClr val="7030A0"/>
                </a:solidFill>
              </a:rPr>
              <a:t>SMCE</a:t>
            </a:r>
            <a:br>
              <a:rPr lang="en-US" altLang="ko-KR" sz="6600" b="1" dirty="0">
                <a:solidFill>
                  <a:srgbClr val="7030A0"/>
                </a:solidFill>
              </a:rPr>
            </a:br>
            <a:r>
              <a:rPr lang="en-US" altLang="ko-KR" sz="3600" b="1" dirty="0" err="1">
                <a:solidFill>
                  <a:srgbClr val="7030A0"/>
                </a:solidFill>
              </a:rPr>
              <a:t>SangMyeong</a:t>
            </a:r>
            <a:r>
              <a:rPr lang="en-US" altLang="ko-KR" sz="3600" b="1" dirty="0">
                <a:solidFill>
                  <a:srgbClr val="7030A0"/>
                </a:solidFill>
              </a:rPr>
              <a:t> Coding Education</a:t>
            </a:r>
            <a:endParaRPr lang="ko-Kore-KR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952"/>
            <a:ext cx="9144000" cy="1655762"/>
          </a:xfrm>
        </p:spPr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Week </a:t>
            </a:r>
            <a:r>
              <a:rPr lang="en-US" altLang="ko-KR" sz="2800" dirty="0">
                <a:solidFill>
                  <a:srgbClr val="92D050"/>
                </a:solidFill>
              </a:rPr>
              <a:t>3</a:t>
            </a:r>
            <a:r>
              <a:rPr lang="en-US" sz="2800" dirty="0">
                <a:solidFill>
                  <a:srgbClr val="92D050"/>
                </a:solidFill>
              </a:rPr>
              <a:t> &lt; what if ? </a:t>
            </a:r>
            <a:r>
              <a:rPr lang="en-US" altLang="ko-Kore-KR" sz="2800" dirty="0">
                <a:solidFill>
                  <a:srgbClr val="92D050"/>
                </a:solidFill>
              </a:rPr>
              <a:t>&gt;</a:t>
            </a:r>
            <a:endParaRPr lang="ko-Kore-KR" sz="2800" dirty="0">
              <a:solidFill>
                <a:srgbClr val="92D050"/>
              </a:solidFill>
            </a:endParaRPr>
          </a:p>
          <a:p>
            <a:r>
              <a:rPr lang="ko-Kore-KR" dirty="0"/>
              <a:t>2023.</a:t>
            </a:r>
            <a:r>
              <a:rPr lang="en-US" altLang="ko-Kore-KR" dirty="0"/>
              <a:t>11</a:t>
            </a:r>
            <a:r>
              <a:rPr lang="ko-Kore-KR" dirty="0"/>
              <a:t>.</a:t>
            </a:r>
            <a:r>
              <a:rPr lang="en-US" altLang="ko-Kore-KR" dirty="0"/>
              <a:t>30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315019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if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28184-9D86-054A-E285-8990EFA7AAEF}"/>
              </a:ext>
            </a:extLst>
          </p:cNvPr>
          <p:cNvSpPr txBox="1"/>
          <p:nvPr/>
        </p:nvSpPr>
        <p:spPr>
          <a:xfrm>
            <a:off x="3331505" y="277587"/>
            <a:ext cx="20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24</a:t>
            </a:r>
            <a:r>
              <a:rPr kumimoji="1" lang="ko-Kore-KR" altLang="en-US" dirty="0"/>
              <a:t>시간</a:t>
            </a:r>
            <a:r>
              <a:rPr kumimoji="1" lang="ko-KR" altLang="en-US" dirty="0"/>
              <a:t> 쉬지 않는</a:t>
            </a:r>
            <a:endParaRPr kumimoji="1" lang="en-US" altLang="ko-KR" dirty="0"/>
          </a:p>
          <a:p>
            <a:r>
              <a:rPr kumimoji="1" lang="ko-Kore-KR" altLang="en-US" dirty="0"/>
              <a:t>수조관리로봇</a:t>
            </a:r>
            <a:endParaRPr kumimoji="1" lang="en-US" altLang="ko-Kore-KR" dirty="0"/>
          </a:p>
        </p:txBody>
      </p:sp>
      <p:pic>
        <p:nvPicPr>
          <p:cNvPr id="12" name="Picture 2" descr="생선, 탱크, 수영, 장식, 물, 수족관, 수중, 자연, 열렬한, 물의">
            <a:extLst>
              <a:ext uri="{FF2B5EF4-FFF2-40B4-BE49-F238E27FC236}">
                <a16:creationId xmlns:a16="http://schemas.microsoft.com/office/drawing/2014/main" id="{45174CF6-CF28-3D05-7C2A-14A9DF12F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274" y="1986256"/>
            <a:ext cx="6484246" cy="402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로봇, 기술, 소프트웨어, 일러스트 레이 션, 미래, 미래 지향적인">
            <a:extLst>
              <a:ext uri="{FF2B5EF4-FFF2-40B4-BE49-F238E27FC236}">
                <a16:creationId xmlns:a16="http://schemas.microsoft.com/office/drawing/2014/main" id="{C8966F97-6700-7182-A905-ACFEEA44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58" y="-21601"/>
            <a:ext cx="2068801" cy="22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DDF624-382B-EA98-58B1-4267A0C6DDF6}"/>
              </a:ext>
            </a:extLst>
          </p:cNvPr>
          <p:cNvSpPr txBox="1"/>
          <p:nvPr/>
        </p:nvSpPr>
        <p:spPr>
          <a:xfrm>
            <a:off x="357542" y="5287463"/>
            <a:ext cx="2260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if</a:t>
            </a:r>
            <a:r>
              <a:rPr kumimoji="1" lang="en-US" altLang="ko-KR" dirty="0"/>
              <a:t>(</a:t>
            </a:r>
            <a:r>
              <a:rPr kumimoji="1" lang="ko-KR" altLang="en-US" dirty="0"/>
              <a:t>조건</a:t>
            </a:r>
            <a:r>
              <a:rPr kumimoji="1" lang="en-US" altLang="ko-KR" dirty="0"/>
              <a:t>)</a:t>
            </a:r>
          </a:p>
          <a:p>
            <a:r>
              <a:rPr kumimoji="1" lang="en-US" altLang="ko-KR" sz="1400" dirty="0"/>
              <a:t>{</a:t>
            </a:r>
          </a:p>
          <a:p>
            <a:r>
              <a:rPr kumimoji="1" lang="ko-KR" altLang="en-US" sz="1400" dirty="0"/>
              <a:t>   조건을 만족 할 경우 실행</a:t>
            </a:r>
            <a:endParaRPr kumimoji="1" lang="en-US" altLang="ko-KR" sz="1400" dirty="0"/>
          </a:p>
          <a:p>
            <a:r>
              <a:rPr kumimoji="1" lang="en-US" altLang="ko-KR" sz="1400" dirty="0"/>
              <a:t>}</a:t>
            </a:r>
            <a:endParaRPr kumimoji="1" lang="ko-Kore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D3E35-FE06-19BA-76AB-76FD1B351C2D}"/>
              </a:ext>
            </a:extLst>
          </p:cNvPr>
          <p:cNvSpPr txBox="1"/>
          <p:nvPr/>
        </p:nvSpPr>
        <p:spPr>
          <a:xfrm>
            <a:off x="2610319" y="5274368"/>
            <a:ext cx="31149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else</a:t>
            </a:r>
            <a:endParaRPr kumimoji="1" lang="en-US" altLang="ko-KR" dirty="0"/>
          </a:p>
          <a:p>
            <a:r>
              <a:rPr kumimoji="1" lang="en-US" altLang="ko-KR" sz="1400" dirty="0"/>
              <a:t>{</a:t>
            </a:r>
          </a:p>
          <a:p>
            <a:r>
              <a:rPr kumimoji="1" lang="ko-KR" altLang="en-US" sz="1400" dirty="0"/>
              <a:t>   </a:t>
            </a:r>
            <a:r>
              <a:rPr kumimoji="1" lang="en-US" altLang="ko-KR" sz="1400" dirty="0"/>
              <a:t>if</a:t>
            </a:r>
            <a:r>
              <a:rPr kumimoji="1" lang="ko-KR" altLang="en-US" sz="1400" dirty="0"/>
              <a:t>의 조건을 만족하지 않는 경우 실행</a:t>
            </a:r>
            <a:endParaRPr kumimoji="1" lang="en-US" altLang="ko-KR" sz="1400" dirty="0"/>
          </a:p>
          <a:p>
            <a:r>
              <a:rPr kumimoji="1" lang="en-US" altLang="ko-KR" sz="1400" dirty="0"/>
              <a:t>}</a:t>
            </a:r>
            <a:endParaRPr kumimoji="1" lang="ko-Kore-KR" altLang="en-US" sz="1400" dirty="0"/>
          </a:p>
        </p:txBody>
      </p:sp>
      <p:pic>
        <p:nvPicPr>
          <p:cNvPr id="10" name="그림 9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6967788D-C3FA-C653-97D0-6AB75442B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17" y="2258147"/>
            <a:ext cx="4309617" cy="29647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01447AA-9FF4-F8F9-2F27-D53C4B80F217}"/>
              </a:ext>
            </a:extLst>
          </p:cNvPr>
          <p:cNvSpPr/>
          <p:nvPr/>
        </p:nvSpPr>
        <p:spPr>
          <a:xfrm>
            <a:off x="4167795" y="4125762"/>
            <a:ext cx="3881695" cy="595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첫번째 조건의 여집합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oxygen&gt;9 </a:t>
            </a:r>
            <a:r>
              <a:rPr kumimoji="1" lang="ko-KR" altLang="en-US" dirty="0"/>
              <a:t>인 경우 실행 되는 것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AC767-DD54-E488-8005-D7303EA17489}"/>
              </a:ext>
            </a:extLst>
          </p:cNvPr>
          <p:cNvSpPr txBox="1"/>
          <p:nvPr/>
        </p:nvSpPr>
        <p:spPr>
          <a:xfrm>
            <a:off x="0" y="1904031"/>
            <a:ext cx="6144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600" dirty="0"/>
              <a:t>물에 산소가 </a:t>
            </a:r>
            <a:r>
              <a:rPr kumimoji="1" lang="en-US" altLang="ko-KR" sz="1600" dirty="0">
                <a:highlight>
                  <a:srgbClr val="FFFF00"/>
                </a:highlight>
              </a:rPr>
              <a:t>9%</a:t>
            </a:r>
            <a:r>
              <a:rPr kumimoji="1" lang="ko-KR" altLang="en-US" sz="1600" dirty="0">
                <a:highlight>
                  <a:srgbClr val="FFFF00"/>
                </a:highlight>
              </a:rPr>
              <a:t> 이하면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10%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 더한만큼 산소를 채워</a:t>
            </a:r>
            <a:endParaRPr kumimoji="1" lang="en-US" altLang="ko-KR" sz="16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255DFF-DBC6-128A-4456-87BC68200F94}"/>
              </a:ext>
            </a:extLst>
          </p:cNvPr>
          <p:cNvGrpSpPr/>
          <p:nvPr/>
        </p:nvGrpSpPr>
        <p:grpSpPr>
          <a:xfrm>
            <a:off x="2175267" y="3766925"/>
            <a:ext cx="478800" cy="217440"/>
            <a:chOff x="2175267" y="3766925"/>
            <a:chExt cx="478800" cy="2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44BDAAD-6440-A026-42D2-E8CA9CA8DE97}"/>
                    </a:ext>
                  </a:extLst>
                </p14:cNvPr>
                <p14:cNvContentPartPr/>
                <p14:nvPr/>
              </p14:nvContentPartPr>
              <p14:xfrm>
                <a:off x="2175267" y="3783485"/>
                <a:ext cx="110160" cy="200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44BDAAD-6440-A026-42D2-E8CA9CA8DE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57627" y="3765485"/>
                  <a:ext cx="145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DEE268A-0DFA-7124-5570-0CAFB1A809AD}"/>
                    </a:ext>
                  </a:extLst>
                </p14:cNvPr>
                <p14:cNvContentPartPr/>
                <p14:nvPr/>
              </p14:nvContentPartPr>
              <p14:xfrm>
                <a:off x="2318907" y="3823085"/>
                <a:ext cx="76320" cy="129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DEE268A-0DFA-7124-5570-0CAFB1A809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00907" y="3805445"/>
                  <a:ext cx="111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B286052-E6EF-A7CB-B00C-95786FEBC5A0}"/>
                    </a:ext>
                  </a:extLst>
                </p14:cNvPr>
                <p14:cNvContentPartPr/>
                <p14:nvPr/>
              </p14:nvContentPartPr>
              <p14:xfrm>
                <a:off x="2318907" y="3888965"/>
                <a:ext cx="96840" cy="234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B286052-E6EF-A7CB-B00C-95786FEBC5A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0907" y="3870965"/>
                  <a:ext cx="1324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2DFA319-6B4C-5898-3DBA-7D64E870BF00}"/>
                    </a:ext>
                  </a:extLst>
                </p14:cNvPr>
                <p14:cNvContentPartPr/>
                <p14:nvPr/>
              </p14:nvContentPartPr>
              <p14:xfrm>
                <a:off x="2501427" y="3766925"/>
                <a:ext cx="152640" cy="1821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2DFA319-6B4C-5898-3DBA-7D64E870BF0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83787" y="3748925"/>
                  <a:ext cx="188280" cy="21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1DC2465-6E8F-D549-F68A-059BB3496CD6}"/>
                  </a:ext>
                </a:extLst>
              </p14:cNvPr>
              <p14:cNvContentPartPr/>
              <p14:nvPr/>
            </p14:nvContentPartPr>
            <p14:xfrm>
              <a:off x="1500987" y="4110005"/>
              <a:ext cx="131400" cy="468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1DC2465-6E8F-D549-F68A-059BB3496C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83347" y="4092365"/>
                <a:ext cx="167040" cy="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72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if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생선, 탱크, 수영, 장식, 물, 수족관, 수중, 자연, 열렬한, 물의">
            <a:extLst>
              <a:ext uri="{FF2B5EF4-FFF2-40B4-BE49-F238E27FC236}">
                <a16:creationId xmlns:a16="http://schemas.microsoft.com/office/drawing/2014/main" id="{AA667445-6801-C966-B9B8-F6FF71F7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71" y="1782076"/>
            <a:ext cx="6484246" cy="402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528184-9D86-054A-E285-8990EFA7AAEF}"/>
              </a:ext>
            </a:extLst>
          </p:cNvPr>
          <p:cNvSpPr txBox="1"/>
          <p:nvPr/>
        </p:nvSpPr>
        <p:spPr>
          <a:xfrm>
            <a:off x="3154145" y="233906"/>
            <a:ext cx="252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highlight>
                  <a:srgbClr val="FFFF00"/>
                </a:highlight>
              </a:rPr>
              <a:t>2</a:t>
            </a:r>
            <a:r>
              <a:rPr kumimoji="1" lang="en-US" altLang="ko-KR" dirty="0">
                <a:highlight>
                  <a:srgbClr val="FFFF00"/>
                </a:highlight>
              </a:rPr>
              <a:t>4</a:t>
            </a:r>
            <a:r>
              <a:rPr kumimoji="1" lang="ko-KR" altLang="en-US" dirty="0">
                <a:highlight>
                  <a:srgbClr val="FFFF00"/>
                </a:highlight>
              </a:rPr>
              <a:t>시간 쉬지 않는</a:t>
            </a:r>
            <a:endParaRPr kumimoji="1" lang="en-US" altLang="ko-KR" dirty="0">
              <a:highlight>
                <a:srgbClr val="FFFF00"/>
              </a:highlight>
            </a:endParaRPr>
          </a:p>
          <a:p>
            <a:r>
              <a:rPr kumimoji="1" lang="ko-Kore-KR" altLang="en-US" dirty="0"/>
              <a:t>수조관리로봇</a:t>
            </a:r>
            <a:endParaRPr kumimoji="1" lang="en-US" altLang="ko-Kore-KR" dirty="0"/>
          </a:p>
        </p:txBody>
      </p:sp>
      <p:pic>
        <p:nvPicPr>
          <p:cNvPr id="4098" name="Picture 2" descr="로봇, 기술, 소프트웨어, 일러스트 레이 션, 미래, 미래 지향적인">
            <a:extLst>
              <a:ext uri="{FF2B5EF4-FFF2-40B4-BE49-F238E27FC236}">
                <a16:creationId xmlns:a16="http://schemas.microsoft.com/office/drawing/2014/main" id="{C8966F97-6700-7182-A905-ACFEEA44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90" y="-216634"/>
            <a:ext cx="2068801" cy="22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F7F8D0-5B00-1E78-2335-C251490145AF}"/>
              </a:ext>
            </a:extLst>
          </p:cNvPr>
          <p:cNvSpPr txBox="1"/>
          <p:nvPr/>
        </p:nvSpPr>
        <p:spPr>
          <a:xfrm>
            <a:off x="103876" y="1141706"/>
            <a:ext cx="52693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600" dirty="0"/>
              <a:t>물에 산소가 </a:t>
            </a:r>
            <a:r>
              <a:rPr kumimoji="1" lang="en-US" altLang="ko-KR" sz="1600" dirty="0">
                <a:highlight>
                  <a:srgbClr val="FFFF00"/>
                </a:highlight>
              </a:rPr>
              <a:t>10%</a:t>
            </a:r>
            <a:r>
              <a:rPr kumimoji="1" lang="ko-KR" altLang="en-US" sz="1600" dirty="0">
                <a:highlight>
                  <a:srgbClr val="FFFF00"/>
                </a:highlight>
              </a:rPr>
              <a:t> 미만이라면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15%</a:t>
            </a:r>
            <a:r>
              <a:rPr kumimoji="1" lang="ko-KR" altLang="en-US" sz="1600" dirty="0"/>
              <a:t>까지 산소를 채워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물고기가 물을 다 마셔버려서 물이 수조의 </a:t>
            </a:r>
            <a:r>
              <a:rPr kumimoji="1" lang="en-US" altLang="ko-KR" sz="1600" dirty="0"/>
              <a:t>50%</a:t>
            </a:r>
            <a:r>
              <a:rPr kumimoji="1" lang="ko-KR" altLang="en-US" sz="1600" dirty="0"/>
              <a:t>이하로</a:t>
            </a:r>
            <a:endParaRPr kumimoji="1" lang="en-US" altLang="ko-KR" sz="1600" dirty="0"/>
          </a:p>
          <a:p>
            <a:r>
              <a:rPr kumimoji="1" lang="ko-KR" altLang="en-US" sz="1600" dirty="0"/>
              <a:t>떨어지면 수조에 </a:t>
            </a:r>
            <a:r>
              <a:rPr kumimoji="1" lang="en-US" altLang="ko-KR" sz="1600" dirty="0">
                <a:highlight>
                  <a:srgbClr val="FFFF00"/>
                </a:highlight>
              </a:rPr>
              <a:t>90%</a:t>
            </a:r>
            <a:r>
              <a:rPr kumimoji="1" lang="ko-KR" altLang="en-US" sz="1600" dirty="0">
                <a:highlight>
                  <a:srgbClr val="FFFF00"/>
                </a:highlight>
              </a:rPr>
              <a:t>가 채워질 때까지 물을 채워 </a:t>
            </a:r>
            <a:r>
              <a:rPr kumimoji="1" lang="en-US" altLang="ko-KR" sz="1600" dirty="0">
                <a:highlight>
                  <a:srgbClr val="FFFF00"/>
                </a:highlight>
              </a:rPr>
              <a:t>!</a:t>
            </a:r>
          </a:p>
        </p:txBody>
      </p:sp>
      <p:pic>
        <p:nvPicPr>
          <p:cNvPr id="10" name="그림 9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F6CEADE-510D-6E02-1F1A-56D0A819C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85" y="2321436"/>
            <a:ext cx="4639442" cy="39953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AF07692-A9C0-827C-6867-F7CECAFDBD34}"/>
                  </a:ext>
                </a:extLst>
              </p14:cNvPr>
              <p14:cNvContentPartPr/>
              <p14:nvPr/>
            </p14:nvContentPartPr>
            <p14:xfrm>
              <a:off x="1029387" y="3743885"/>
              <a:ext cx="2477520" cy="5252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AF07692-A9C0-827C-6867-F7CECAFDBD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747" y="3726245"/>
                <a:ext cx="251316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E32D774-FD87-3793-F600-006DDC4C12E6}"/>
                  </a:ext>
                </a:extLst>
              </p14:cNvPr>
              <p14:cNvContentPartPr/>
              <p14:nvPr/>
            </p14:nvContentPartPr>
            <p14:xfrm>
              <a:off x="4337427" y="1900325"/>
              <a:ext cx="599040" cy="46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E32D774-FD87-3793-F600-006DDC4C12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19787" y="1882685"/>
                <a:ext cx="6346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214BCCF-9AAE-9988-EA90-23150184092B}"/>
                  </a:ext>
                </a:extLst>
              </p14:cNvPr>
              <p14:cNvContentPartPr/>
              <p14:nvPr/>
            </p14:nvContentPartPr>
            <p14:xfrm>
              <a:off x="1742907" y="2146205"/>
              <a:ext cx="2583000" cy="403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214BCCF-9AAE-9988-EA90-2315018409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25267" y="2128205"/>
                <a:ext cx="26186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B89B84C-070D-EB36-85F2-9277FA1668C5}"/>
                  </a:ext>
                </a:extLst>
              </p14:cNvPr>
              <p14:cNvContentPartPr/>
              <p14:nvPr/>
            </p14:nvContentPartPr>
            <p14:xfrm>
              <a:off x="1071867" y="4534445"/>
              <a:ext cx="575280" cy="129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B89B84C-070D-EB36-85F2-9277FA1668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3867" y="4516805"/>
                <a:ext cx="6109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BE205144-57DB-9F64-0384-09373F5B36B0}"/>
                  </a:ext>
                </a:extLst>
              </p14:cNvPr>
              <p14:cNvContentPartPr/>
              <p14:nvPr/>
            </p14:nvContentPartPr>
            <p14:xfrm>
              <a:off x="428547" y="4716245"/>
              <a:ext cx="97560" cy="468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BE205144-57DB-9F64-0384-09373F5B36B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0907" y="4698605"/>
                <a:ext cx="1332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CDBC5767-470E-718E-8ECB-C71A087DEAF3}"/>
                  </a:ext>
                </a:extLst>
              </p14:cNvPr>
              <p14:cNvContentPartPr/>
              <p14:nvPr/>
            </p14:nvContentPartPr>
            <p14:xfrm>
              <a:off x="4091187" y="5043125"/>
              <a:ext cx="424080" cy="1044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CDBC5767-470E-718E-8ECB-C71A087DEAF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73187" y="5025125"/>
                <a:ext cx="4597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2A78AD90-41D4-562D-DE65-49A360463239}"/>
                  </a:ext>
                </a:extLst>
              </p14:cNvPr>
              <p14:cNvContentPartPr/>
              <p14:nvPr/>
            </p14:nvContentPartPr>
            <p14:xfrm>
              <a:off x="1315947" y="2962325"/>
              <a:ext cx="140760" cy="86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2A78AD90-41D4-562D-DE65-49A3604632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97947" y="2944685"/>
                <a:ext cx="1764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A879D06-BC63-8488-E580-0A8A45B53312}"/>
                  </a:ext>
                </a:extLst>
              </p14:cNvPr>
              <p14:cNvContentPartPr/>
              <p14:nvPr/>
            </p14:nvContentPartPr>
            <p14:xfrm>
              <a:off x="2853867" y="4696085"/>
              <a:ext cx="38520" cy="13140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A879D06-BC63-8488-E580-0A8A45B5331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35867" y="4678445"/>
                <a:ext cx="741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2180724-40F2-15C5-CDEA-A4E91A5ED5D3}"/>
                  </a:ext>
                </a:extLst>
              </p14:cNvPr>
              <p14:cNvContentPartPr/>
              <p14:nvPr/>
            </p14:nvContentPartPr>
            <p14:xfrm>
              <a:off x="1277787" y="5173445"/>
              <a:ext cx="97560" cy="2556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2180724-40F2-15C5-CDEA-A4E91A5ED5D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60147" y="5155805"/>
                <a:ext cx="13320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5B88073D-CB80-EF2E-75F2-7B903C0EA2D4}"/>
              </a:ext>
            </a:extLst>
          </p:cNvPr>
          <p:cNvGrpSpPr/>
          <p:nvPr/>
        </p:nvGrpSpPr>
        <p:grpSpPr>
          <a:xfrm>
            <a:off x="941547" y="4629125"/>
            <a:ext cx="1210680" cy="491040"/>
            <a:chOff x="941547" y="4629125"/>
            <a:chExt cx="1210680" cy="4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F17C9BC-3D86-3F8A-4766-01E1A9727756}"/>
                    </a:ext>
                  </a:extLst>
                </p14:cNvPr>
                <p14:cNvContentPartPr/>
                <p14:nvPr/>
              </p14:nvContentPartPr>
              <p14:xfrm>
                <a:off x="941547" y="4671605"/>
                <a:ext cx="317520" cy="4485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F17C9BC-3D86-3F8A-4766-01E1A972775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3547" y="4653605"/>
                  <a:ext cx="3531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A3A1244-148A-2B2E-81F4-675F9C11CBF6}"/>
                    </a:ext>
                  </a:extLst>
                </p14:cNvPr>
                <p14:cNvContentPartPr/>
                <p14:nvPr/>
              </p14:nvContentPartPr>
              <p14:xfrm>
                <a:off x="1152867" y="4629125"/>
                <a:ext cx="68040" cy="1483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A3A1244-148A-2B2E-81F4-675F9C11CBF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34867" y="4611485"/>
                  <a:ext cx="103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E9F0EF7B-FFC6-D505-418E-E47F37CA62A5}"/>
                    </a:ext>
                  </a:extLst>
                </p14:cNvPr>
                <p14:cNvContentPartPr/>
                <p14:nvPr/>
              </p14:nvContentPartPr>
              <p14:xfrm>
                <a:off x="1661187" y="4716965"/>
                <a:ext cx="491040" cy="172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E9F0EF7B-FFC6-D505-418E-E47F37CA62A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43547" y="4698965"/>
                  <a:ext cx="52668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B155CC6F-6A37-BBDB-17DD-98B52437CB71}"/>
                  </a:ext>
                </a:extLst>
              </p14:cNvPr>
              <p14:cNvContentPartPr/>
              <p14:nvPr/>
            </p14:nvContentPartPr>
            <p14:xfrm>
              <a:off x="413787" y="5024765"/>
              <a:ext cx="150120" cy="864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B155CC6F-6A37-BBDB-17DD-98B52437CB7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5787" y="5006765"/>
                <a:ext cx="1857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99D1CD65-B3AA-327E-5684-8A5CDDAF3F0F}"/>
                  </a:ext>
                </a:extLst>
              </p14:cNvPr>
              <p14:cNvContentPartPr/>
              <p14:nvPr/>
            </p14:nvContentPartPr>
            <p14:xfrm>
              <a:off x="2846307" y="4495205"/>
              <a:ext cx="177840" cy="11448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99D1CD65-B3AA-327E-5684-8A5CDDAF3F0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28307" y="4477565"/>
                <a:ext cx="213480" cy="15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0" name="그룹 4099">
            <a:extLst>
              <a:ext uri="{FF2B5EF4-FFF2-40B4-BE49-F238E27FC236}">
                <a16:creationId xmlns:a16="http://schemas.microsoft.com/office/drawing/2014/main" id="{EF8589F8-EC01-18C5-A48D-F91E42779873}"/>
              </a:ext>
            </a:extLst>
          </p:cNvPr>
          <p:cNvGrpSpPr/>
          <p:nvPr/>
        </p:nvGrpSpPr>
        <p:grpSpPr>
          <a:xfrm>
            <a:off x="2027667" y="4443005"/>
            <a:ext cx="245520" cy="192240"/>
            <a:chOff x="2027667" y="4443005"/>
            <a:chExt cx="24552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096" name="잉크 4095">
                  <a:extLst>
                    <a:ext uri="{FF2B5EF4-FFF2-40B4-BE49-F238E27FC236}">
                      <a16:creationId xmlns:a16="http://schemas.microsoft.com/office/drawing/2014/main" id="{B2FA95A5-DC1A-1E56-C4F8-5BB77AD22273}"/>
                    </a:ext>
                  </a:extLst>
                </p14:cNvPr>
                <p14:cNvContentPartPr/>
                <p14:nvPr/>
              </p14:nvContentPartPr>
              <p14:xfrm>
                <a:off x="2027667" y="4617965"/>
                <a:ext cx="97560" cy="17280"/>
              </p14:xfrm>
            </p:contentPart>
          </mc:Choice>
          <mc:Fallback>
            <p:pic>
              <p:nvPicPr>
                <p:cNvPr id="4096" name="잉크 4095">
                  <a:extLst>
                    <a:ext uri="{FF2B5EF4-FFF2-40B4-BE49-F238E27FC236}">
                      <a16:creationId xmlns:a16="http://schemas.microsoft.com/office/drawing/2014/main" id="{B2FA95A5-DC1A-1E56-C4F8-5BB77AD2227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09667" y="4600325"/>
                  <a:ext cx="133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097" name="잉크 4096">
                  <a:extLst>
                    <a:ext uri="{FF2B5EF4-FFF2-40B4-BE49-F238E27FC236}">
                      <a16:creationId xmlns:a16="http://schemas.microsoft.com/office/drawing/2014/main" id="{55A45C31-2CA2-F9F6-B1EF-80EF946571E2}"/>
                    </a:ext>
                  </a:extLst>
                </p14:cNvPr>
                <p14:cNvContentPartPr/>
                <p14:nvPr/>
              </p14:nvContentPartPr>
              <p14:xfrm>
                <a:off x="2040267" y="4443005"/>
                <a:ext cx="84960" cy="127080"/>
              </p14:xfrm>
            </p:contentPart>
          </mc:Choice>
          <mc:Fallback>
            <p:pic>
              <p:nvPicPr>
                <p:cNvPr id="4097" name="잉크 4096">
                  <a:extLst>
                    <a:ext uri="{FF2B5EF4-FFF2-40B4-BE49-F238E27FC236}">
                      <a16:creationId xmlns:a16="http://schemas.microsoft.com/office/drawing/2014/main" id="{55A45C31-2CA2-F9F6-B1EF-80EF946571E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22627" y="4425005"/>
                  <a:ext cx="120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099" name="잉크 4098">
                  <a:extLst>
                    <a:ext uri="{FF2B5EF4-FFF2-40B4-BE49-F238E27FC236}">
                      <a16:creationId xmlns:a16="http://schemas.microsoft.com/office/drawing/2014/main" id="{893CC6C3-6BA6-CFF4-4C18-EBDAE4EA5EC3}"/>
                    </a:ext>
                  </a:extLst>
                </p14:cNvPr>
                <p14:cNvContentPartPr/>
                <p14:nvPr/>
              </p14:nvContentPartPr>
              <p14:xfrm>
                <a:off x="2192547" y="4455605"/>
                <a:ext cx="80640" cy="63720"/>
              </p14:xfrm>
            </p:contentPart>
          </mc:Choice>
          <mc:Fallback>
            <p:pic>
              <p:nvPicPr>
                <p:cNvPr id="4099" name="잉크 4098">
                  <a:extLst>
                    <a:ext uri="{FF2B5EF4-FFF2-40B4-BE49-F238E27FC236}">
                      <a16:creationId xmlns:a16="http://schemas.microsoft.com/office/drawing/2014/main" id="{893CC6C3-6BA6-CFF4-4C18-EBDAE4EA5EC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74907" y="4437605"/>
                  <a:ext cx="11628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101" name="잉크 4100">
                <a:extLst>
                  <a:ext uri="{FF2B5EF4-FFF2-40B4-BE49-F238E27FC236}">
                    <a16:creationId xmlns:a16="http://schemas.microsoft.com/office/drawing/2014/main" id="{93883E8B-170C-E758-AF5D-808F10B0617E}"/>
                  </a:ext>
                </a:extLst>
              </p14:cNvPr>
              <p14:cNvContentPartPr/>
              <p14:nvPr/>
            </p14:nvContentPartPr>
            <p14:xfrm>
              <a:off x="3933147" y="4436165"/>
              <a:ext cx="165240" cy="351360"/>
            </p14:xfrm>
          </p:contentPart>
        </mc:Choice>
        <mc:Fallback>
          <p:pic>
            <p:nvPicPr>
              <p:cNvPr id="4101" name="잉크 4100">
                <a:extLst>
                  <a:ext uri="{FF2B5EF4-FFF2-40B4-BE49-F238E27FC236}">
                    <a16:creationId xmlns:a16="http://schemas.microsoft.com/office/drawing/2014/main" id="{93883E8B-170C-E758-AF5D-808F10B0617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915507" y="4418525"/>
                <a:ext cx="2008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B8725B75-4AC6-C686-9569-5873AF4A760F}"/>
                  </a:ext>
                </a:extLst>
              </p14:cNvPr>
              <p14:cNvContentPartPr/>
              <p14:nvPr/>
            </p14:nvContentPartPr>
            <p14:xfrm>
              <a:off x="3177507" y="4576205"/>
              <a:ext cx="360" cy="36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B8725B75-4AC6-C686-9569-5873AF4A760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59867" y="45585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515E63B-EF7C-900B-B9EB-BA5D7CF3F8AE}"/>
                  </a:ext>
                </a:extLst>
              </p14:cNvPr>
              <p14:cNvContentPartPr/>
              <p14:nvPr/>
            </p14:nvContentPartPr>
            <p14:xfrm>
              <a:off x="3300267" y="4580525"/>
              <a:ext cx="360" cy="36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515E63B-EF7C-900B-B9EB-BA5D7CF3F8A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282267" y="45628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E68B3C66-0DE6-A2E3-E5C7-6A8FD83D37B8}"/>
                  </a:ext>
                </a:extLst>
              </p14:cNvPr>
              <p14:cNvContentPartPr/>
              <p14:nvPr/>
            </p14:nvContentPartPr>
            <p14:xfrm>
              <a:off x="3473787" y="4576205"/>
              <a:ext cx="360" cy="36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E68B3C66-0DE6-A2E3-E5C7-6A8FD83D37B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455787" y="45585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D90EE944-7B90-8B1F-C38D-CF5B37ECC8A0}"/>
                  </a:ext>
                </a:extLst>
              </p14:cNvPr>
              <p14:cNvContentPartPr/>
              <p14:nvPr/>
            </p14:nvContentPartPr>
            <p14:xfrm>
              <a:off x="3581067" y="4572245"/>
              <a:ext cx="12960" cy="468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D90EE944-7B90-8B1F-C38D-CF5B37ECC8A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563427" y="4554245"/>
                <a:ext cx="486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79A9A11A-3E07-6EC4-D1D2-284B5D903234}"/>
                  </a:ext>
                </a:extLst>
              </p14:cNvPr>
              <p14:cNvContentPartPr/>
              <p14:nvPr/>
            </p14:nvContentPartPr>
            <p14:xfrm>
              <a:off x="3665667" y="4559285"/>
              <a:ext cx="25560" cy="36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79A9A11A-3E07-6EC4-D1D2-284B5D90323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648027" y="4541645"/>
                <a:ext cx="61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7A9F9C9A-93C1-9B8F-19A5-8ECBFD73A116}"/>
                  </a:ext>
                </a:extLst>
              </p14:cNvPr>
              <p14:cNvContentPartPr/>
              <p14:nvPr/>
            </p14:nvContentPartPr>
            <p14:xfrm>
              <a:off x="3767187" y="4563605"/>
              <a:ext cx="360" cy="36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7A9F9C9A-93C1-9B8F-19A5-8ECBFD73A11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49547" y="45459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057EBD6A-2043-65C9-782F-07E1242FAC44}"/>
                  </a:ext>
                </a:extLst>
              </p14:cNvPr>
              <p14:cNvContentPartPr/>
              <p14:nvPr/>
            </p14:nvContentPartPr>
            <p14:xfrm>
              <a:off x="3941427" y="4425725"/>
              <a:ext cx="113040" cy="4032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057EBD6A-2043-65C9-782F-07E1242FAC4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23787" y="4407725"/>
                <a:ext cx="1486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8D2B4B7B-DAF6-7548-15CA-054A3DD15C06}"/>
                  </a:ext>
                </a:extLst>
              </p14:cNvPr>
              <p14:cNvContentPartPr/>
              <p14:nvPr/>
            </p14:nvContentPartPr>
            <p14:xfrm>
              <a:off x="3986427" y="4404485"/>
              <a:ext cx="89280" cy="23724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8D2B4B7B-DAF6-7548-15CA-054A3DD15C0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68787" y="4386845"/>
                <a:ext cx="1249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8610AC3-6FAA-B81D-8196-BA4BCE1D75E2}"/>
                  </a:ext>
                </a:extLst>
              </p14:cNvPr>
              <p14:cNvContentPartPr/>
              <p14:nvPr/>
            </p14:nvContentPartPr>
            <p14:xfrm>
              <a:off x="4151307" y="4425725"/>
              <a:ext cx="89280" cy="13572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8610AC3-6FAA-B81D-8196-BA4BCE1D75E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33667" y="4407725"/>
                <a:ext cx="12492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7" name="그룹 4106">
            <a:extLst>
              <a:ext uri="{FF2B5EF4-FFF2-40B4-BE49-F238E27FC236}">
                <a16:creationId xmlns:a16="http://schemas.microsoft.com/office/drawing/2014/main" id="{3F0E791D-9A5A-7768-AF1A-077EC30E5F8C}"/>
              </a:ext>
            </a:extLst>
          </p:cNvPr>
          <p:cNvGrpSpPr/>
          <p:nvPr/>
        </p:nvGrpSpPr>
        <p:grpSpPr>
          <a:xfrm>
            <a:off x="4329867" y="4314845"/>
            <a:ext cx="449280" cy="423720"/>
            <a:chOff x="4329867" y="4314845"/>
            <a:chExt cx="449280" cy="42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D2D09FE-519E-738A-9FD0-BFD37DC5E0FC}"/>
                    </a:ext>
                  </a:extLst>
                </p14:cNvPr>
                <p14:cNvContentPartPr/>
                <p14:nvPr/>
              </p14:nvContentPartPr>
              <p14:xfrm>
                <a:off x="4329867" y="4526165"/>
                <a:ext cx="360" cy="3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D2D09FE-519E-738A-9FD0-BFD37DC5E0F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11867" y="45085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69486BFD-FA18-92CD-4A70-DEE32B24B855}"/>
                    </a:ext>
                  </a:extLst>
                </p14:cNvPr>
                <p14:cNvContentPartPr/>
                <p14:nvPr/>
              </p14:nvContentPartPr>
              <p14:xfrm>
                <a:off x="4388907" y="4509245"/>
                <a:ext cx="12960" cy="468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69486BFD-FA18-92CD-4A70-DEE32B24B85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371267" y="4491605"/>
                  <a:ext cx="48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CD9050CE-0F88-B559-E99C-A175B7E43233}"/>
                    </a:ext>
                  </a:extLst>
                </p14:cNvPr>
                <p14:cNvContentPartPr/>
                <p14:nvPr/>
              </p14:nvContentPartPr>
              <p14:xfrm>
                <a:off x="4465227" y="4369925"/>
                <a:ext cx="63720" cy="172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CD9050CE-0F88-B559-E99C-A175B7E4323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47227" y="4351925"/>
                  <a:ext cx="99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23C88B81-DBE3-9260-13CE-ACB4701091B6}"/>
                    </a:ext>
                  </a:extLst>
                </p14:cNvPr>
                <p14:cNvContentPartPr/>
                <p14:nvPr/>
              </p14:nvContentPartPr>
              <p14:xfrm>
                <a:off x="4494747" y="4314845"/>
                <a:ext cx="156960" cy="3088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23C88B81-DBE3-9260-13CE-ACB4701091B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76747" y="4297205"/>
                  <a:ext cx="1926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70BEE0A0-35F0-BB32-76A5-06A192288C3E}"/>
                    </a:ext>
                  </a:extLst>
                </p14:cNvPr>
                <p14:cNvContentPartPr/>
                <p14:nvPr/>
              </p14:nvContentPartPr>
              <p14:xfrm>
                <a:off x="4701747" y="4374245"/>
                <a:ext cx="71640" cy="1695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70BEE0A0-35F0-BB32-76A5-06A192288C3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684107" y="4356245"/>
                  <a:ext cx="107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03" name="잉크 4102">
                  <a:extLst>
                    <a:ext uri="{FF2B5EF4-FFF2-40B4-BE49-F238E27FC236}">
                      <a16:creationId xmlns:a16="http://schemas.microsoft.com/office/drawing/2014/main" id="{BD24FDAA-FF61-0EBC-DB49-558B0B3B3F02}"/>
                    </a:ext>
                  </a:extLst>
                </p14:cNvPr>
                <p14:cNvContentPartPr/>
                <p14:nvPr/>
              </p14:nvContentPartPr>
              <p14:xfrm>
                <a:off x="4476027" y="4382885"/>
                <a:ext cx="186480" cy="355680"/>
              </p14:xfrm>
            </p:contentPart>
          </mc:Choice>
          <mc:Fallback>
            <p:pic>
              <p:nvPicPr>
                <p:cNvPr id="4103" name="잉크 4102">
                  <a:extLst>
                    <a:ext uri="{FF2B5EF4-FFF2-40B4-BE49-F238E27FC236}">
                      <a16:creationId xmlns:a16="http://schemas.microsoft.com/office/drawing/2014/main" id="{BD24FDAA-FF61-0EBC-DB49-558B0B3B3F0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58027" y="4365245"/>
                  <a:ext cx="2221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05" name="잉크 4104">
                  <a:extLst>
                    <a:ext uri="{FF2B5EF4-FFF2-40B4-BE49-F238E27FC236}">
                      <a16:creationId xmlns:a16="http://schemas.microsoft.com/office/drawing/2014/main" id="{38A4D83B-6997-61EE-7487-7F523EBFDD37}"/>
                    </a:ext>
                  </a:extLst>
                </p14:cNvPr>
                <p14:cNvContentPartPr/>
                <p14:nvPr/>
              </p14:nvContentPartPr>
              <p14:xfrm>
                <a:off x="4702827" y="4392605"/>
                <a:ext cx="76320" cy="296280"/>
              </p14:xfrm>
            </p:contentPart>
          </mc:Choice>
          <mc:Fallback>
            <p:pic>
              <p:nvPicPr>
                <p:cNvPr id="4105" name="잉크 4104">
                  <a:extLst>
                    <a:ext uri="{FF2B5EF4-FFF2-40B4-BE49-F238E27FC236}">
                      <a16:creationId xmlns:a16="http://schemas.microsoft.com/office/drawing/2014/main" id="{38A4D83B-6997-61EE-7487-7F523EBFDD3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684827" y="4374605"/>
                  <a:ext cx="111960" cy="33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106" name="잉크 4105">
                <a:extLst>
                  <a:ext uri="{FF2B5EF4-FFF2-40B4-BE49-F238E27FC236}">
                    <a16:creationId xmlns:a16="http://schemas.microsoft.com/office/drawing/2014/main" id="{E26876B1-C1C3-241E-4EF2-43401B9626EC}"/>
                  </a:ext>
                </a:extLst>
              </p14:cNvPr>
              <p14:cNvContentPartPr/>
              <p14:nvPr/>
            </p14:nvContentPartPr>
            <p14:xfrm>
              <a:off x="4770507" y="4855205"/>
              <a:ext cx="360" cy="360"/>
            </p14:xfrm>
          </p:contentPart>
        </mc:Choice>
        <mc:Fallback>
          <p:pic>
            <p:nvPicPr>
              <p:cNvPr id="4106" name="잉크 4105">
                <a:extLst>
                  <a:ext uri="{FF2B5EF4-FFF2-40B4-BE49-F238E27FC236}">
                    <a16:creationId xmlns:a16="http://schemas.microsoft.com/office/drawing/2014/main" id="{E26876B1-C1C3-241E-4EF2-43401B9626E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752507" y="483720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699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if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생선, 탱크, 수영, 장식, 물, 수족관, 수중, 자연, 열렬한, 물의">
            <a:extLst>
              <a:ext uri="{FF2B5EF4-FFF2-40B4-BE49-F238E27FC236}">
                <a16:creationId xmlns:a16="http://schemas.microsoft.com/office/drawing/2014/main" id="{AA667445-6801-C966-B9B8-F6FF71F7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71" y="1782076"/>
            <a:ext cx="6484246" cy="402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528184-9D86-054A-E285-8990EFA7AAEF}"/>
              </a:ext>
            </a:extLst>
          </p:cNvPr>
          <p:cNvSpPr txBox="1"/>
          <p:nvPr/>
        </p:nvSpPr>
        <p:spPr>
          <a:xfrm>
            <a:off x="3154145" y="233906"/>
            <a:ext cx="252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highlight>
                  <a:srgbClr val="FFFF00"/>
                </a:highlight>
              </a:rPr>
              <a:t>2</a:t>
            </a:r>
            <a:r>
              <a:rPr kumimoji="1" lang="en-US" altLang="ko-KR" dirty="0">
                <a:highlight>
                  <a:srgbClr val="FFFF00"/>
                </a:highlight>
              </a:rPr>
              <a:t>4</a:t>
            </a:r>
            <a:r>
              <a:rPr kumimoji="1" lang="ko-KR" altLang="en-US" dirty="0">
                <a:highlight>
                  <a:srgbClr val="FFFF00"/>
                </a:highlight>
              </a:rPr>
              <a:t>시간 쉬지 않는</a:t>
            </a:r>
            <a:endParaRPr kumimoji="1" lang="en-US" altLang="ko-KR" dirty="0">
              <a:highlight>
                <a:srgbClr val="FFFF00"/>
              </a:highlight>
            </a:endParaRPr>
          </a:p>
          <a:p>
            <a:r>
              <a:rPr kumimoji="1" lang="ko-Kore-KR" altLang="en-US" dirty="0"/>
              <a:t>수조관리로봇</a:t>
            </a:r>
            <a:endParaRPr kumimoji="1" lang="en-US" altLang="ko-Kore-KR" dirty="0"/>
          </a:p>
        </p:txBody>
      </p:sp>
      <p:pic>
        <p:nvPicPr>
          <p:cNvPr id="4098" name="Picture 2" descr="로봇, 기술, 소프트웨어, 일러스트 레이 션, 미래, 미래 지향적인">
            <a:extLst>
              <a:ext uri="{FF2B5EF4-FFF2-40B4-BE49-F238E27FC236}">
                <a16:creationId xmlns:a16="http://schemas.microsoft.com/office/drawing/2014/main" id="{C8966F97-6700-7182-A905-ACFEEA44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90" y="-216634"/>
            <a:ext cx="2068801" cy="22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F7F8D0-5B00-1E78-2335-C251490145AF}"/>
              </a:ext>
            </a:extLst>
          </p:cNvPr>
          <p:cNvSpPr txBox="1"/>
          <p:nvPr/>
        </p:nvSpPr>
        <p:spPr>
          <a:xfrm>
            <a:off x="103876" y="1141706"/>
            <a:ext cx="52693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600" dirty="0"/>
              <a:t>물에 산소가 </a:t>
            </a:r>
            <a:r>
              <a:rPr kumimoji="1" lang="en-US" altLang="ko-KR" sz="1600" dirty="0">
                <a:highlight>
                  <a:srgbClr val="FFFF00"/>
                </a:highlight>
              </a:rPr>
              <a:t>10%</a:t>
            </a:r>
            <a:r>
              <a:rPr kumimoji="1" lang="ko-KR" altLang="en-US" sz="1600" dirty="0">
                <a:highlight>
                  <a:srgbClr val="FFFF00"/>
                </a:highlight>
              </a:rPr>
              <a:t> 미만이라면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15%</a:t>
            </a:r>
            <a:r>
              <a:rPr kumimoji="1" lang="ko-KR" altLang="en-US" sz="1600" dirty="0"/>
              <a:t>까지 산소를 채워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물고기가 물을 다 마셔버려서 물이 수조의 </a:t>
            </a:r>
            <a:r>
              <a:rPr kumimoji="1" lang="en-US" altLang="ko-KR" sz="1600" dirty="0"/>
              <a:t>50%</a:t>
            </a:r>
            <a:r>
              <a:rPr kumimoji="1" lang="ko-KR" altLang="en-US" sz="1600" dirty="0"/>
              <a:t>이하로</a:t>
            </a:r>
            <a:endParaRPr kumimoji="1" lang="en-US" altLang="ko-KR" sz="1600" dirty="0"/>
          </a:p>
          <a:p>
            <a:r>
              <a:rPr kumimoji="1" lang="ko-KR" altLang="en-US" sz="1600" dirty="0"/>
              <a:t>떨어지면 수조에 </a:t>
            </a:r>
            <a:r>
              <a:rPr kumimoji="1" lang="en-US" altLang="ko-KR" sz="1600" dirty="0">
                <a:highlight>
                  <a:srgbClr val="FFFF00"/>
                </a:highlight>
              </a:rPr>
              <a:t>90%</a:t>
            </a:r>
            <a:r>
              <a:rPr kumimoji="1" lang="ko-KR" altLang="en-US" sz="1600" dirty="0">
                <a:highlight>
                  <a:srgbClr val="FFFF00"/>
                </a:highlight>
              </a:rPr>
              <a:t>가 채워질 때까지 물을 채워 </a:t>
            </a:r>
            <a:r>
              <a:rPr kumimoji="1" lang="en-US" altLang="ko-KR" sz="1600" dirty="0">
                <a:highlight>
                  <a:srgbClr val="FFFF00"/>
                </a:highlight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C4BD0-4AD7-1DF8-CD2C-E2469E248566}"/>
              </a:ext>
            </a:extLst>
          </p:cNvPr>
          <p:cNvSpPr txBox="1"/>
          <p:nvPr/>
        </p:nvSpPr>
        <p:spPr>
          <a:xfrm>
            <a:off x="706571" y="2425304"/>
            <a:ext cx="366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 while(</a:t>
            </a:r>
            <a:r>
              <a:rPr kumimoji="1" lang="ko-Kore-KR" altLang="en-US" dirty="0"/>
              <a:t>조건문</a:t>
            </a:r>
            <a:r>
              <a:rPr kumimoji="1" lang="en-US" altLang="ko-Kore-KR" dirty="0"/>
              <a:t>)</a:t>
            </a:r>
            <a:r>
              <a:rPr kumimoji="1" lang="en-US" altLang="ko-KR" dirty="0"/>
              <a:t>{</a:t>
            </a:r>
          </a:p>
          <a:p>
            <a:r>
              <a:rPr kumimoji="1" lang="en-US" altLang="ko-KR" dirty="0"/>
              <a:t>   </a:t>
            </a:r>
            <a:r>
              <a:rPr kumimoji="1" lang="ko-KR" altLang="en-US" dirty="0"/>
              <a:t>조건문을 만족 하는 동안 실행 함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}</a:t>
            </a:r>
            <a:endParaRPr kumimoji="1" lang="ko-Kore-KR" altLang="en-US" dirty="0"/>
          </a:p>
        </p:txBody>
      </p:sp>
      <p:pic>
        <p:nvPicPr>
          <p:cNvPr id="12" name="그림 11" descr="패턴, 스크린샷, 흑백, 텍스트이(가) 표시된 사진&#10;&#10;자동 생성된 설명">
            <a:extLst>
              <a:ext uri="{FF2B5EF4-FFF2-40B4-BE49-F238E27FC236}">
                <a16:creationId xmlns:a16="http://schemas.microsoft.com/office/drawing/2014/main" id="{AE73DCF0-8723-36A0-2B3D-5165051B7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71" y="3555014"/>
            <a:ext cx="4064000" cy="2578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D0A9FE0-CE45-EC68-19FD-37DCED33D381}"/>
                  </a:ext>
                </a:extLst>
              </p14:cNvPr>
              <p14:cNvContentPartPr/>
              <p14:nvPr/>
            </p14:nvContentPartPr>
            <p14:xfrm>
              <a:off x="2444547" y="5924765"/>
              <a:ext cx="342720" cy="2498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D0A9FE0-CE45-EC68-19FD-37DCED33D3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6547" y="5907125"/>
                <a:ext cx="3783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5C3B286-41ED-7A59-CBFE-D586AABB4BFA}"/>
                  </a:ext>
                </a:extLst>
              </p14:cNvPr>
              <p14:cNvContentPartPr/>
              <p14:nvPr/>
            </p14:nvContentPartPr>
            <p14:xfrm>
              <a:off x="1724547" y="2132165"/>
              <a:ext cx="177840" cy="169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5C3B286-41ED-7A59-CBFE-D586AABB4B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06547" y="2114525"/>
                <a:ext cx="2134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EDF2FDD-15E4-CB35-0616-B9B69D05B4B1}"/>
                  </a:ext>
                </a:extLst>
              </p14:cNvPr>
              <p14:cNvContentPartPr/>
              <p14:nvPr/>
            </p14:nvContentPartPr>
            <p14:xfrm>
              <a:off x="1745427" y="2199845"/>
              <a:ext cx="99360" cy="255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EDF2FDD-15E4-CB35-0616-B9B69D05B4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27787" y="2182205"/>
                <a:ext cx="13500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C1D30EBF-EE9E-96F3-8093-1BEDD275575A}"/>
              </a:ext>
            </a:extLst>
          </p:cNvPr>
          <p:cNvGrpSpPr/>
          <p:nvPr/>
        </p:nvGrpSpPr>
        <p:grpSpPr>
          <a:xfrm>
            <a:off x="2753787" y="6154805"/>
            <a:ext cx="156600" cy="111960"/>
            <a:chOff x="2753787" y="6154805"/>
            <a:chExt cx="156600" cy="11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A745605-6C2B-65EB-4C19-35772BC6ADE7}"/>
                    </a:ext>
                  </a:extLst>
                </p14:cNvPr>
                <p14:cNvContentPartPr/>
                <p14:nvPr/>
              </p14:nvContentPartPr>
              <p14:xfrm>
                <a:off x="2753787" y="6154805"/>
                <a:ext cx="82800" cy="1119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A745605-6C2B-65EB-4C19-35772BC6AD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35787" y="6137165"/>
                  <a:ext cx="118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C062286-0FA1-A2F7-C6A6-C457D0D63B1C}"/>
                    </a:ext>
                  </a:extLst>
                </p14:cNvPr>
                <p14:cNvContentPartPr/>
                <p14:nvPr/>
              </p14:nvContentPartPr>
              <p14:xfrm>
                <a:off x="2901747" y="6160565"/>
                <a:ext cx="8640" cy="939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C062286-0FA1-A2F7-C6A6-C457D0D63B1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83747" y="6142565"/>
                  <a:ext cx="4428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1B3F0A9-A49E-D986-225B-71B887B37EB6}"/>
                  </a:ext>
                </a:extLst>
              </p14:cNvPr>
              <p14:cNvContentPartPr/>
              <p14:nvPr/>
            </p14:nvContentPartPr>
            <p14:xfrm>
              <a:off x="1440147" y="2478485"/>
              <a:ext cx="42480" cy="17388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1B3F0A9-A49E-D986-225B-71B887B37EB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22147" y="2460845"/>
                <a:ext cx="781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D23D4878-3056-F29C-DF4F-560E67BF3C15}"/>
                  </a:ext>
                </a:extLst>
              </p14:cNvPr>
              <p14:cNvContentPartPr/>
              <p14:nvPr/>
            </p14:nvContentPartPr>
            <p14:xfrm>
              <a:off x="2254107" y="2493605"/>
              <a:ext cx="46800" cy="24552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D23D4878-3056-F29C-DF4F-560E67BF3C1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36107" y="2475605"/>
                <a:ext cx="824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C18172B-BE6B-74E9-D401-98BB68F3DFCB}"/>
                  </a:ext>
                </a:extLst>
              </p14:cNvPr>
              <p14:cNvContentPartPr/>
              <p14:nvPr/>
            </p14:nvContentPartPr>
            <p14:xfrm>
              <a:off x="2922627" y="3036125"/>
              <a:ext cx="394200" cy="9828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C18172B-BE6B-74E9-D401-98BB68F3DFC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04627" y="3018125"/>
                <a:ext cx="429840" cy="1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23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if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생선, 탱크, 수영, 장식, 물, 수족관, 수중, 자연, 열렬한, 물의">
            <a:extLst>
              <a:ext uri="{FF2B5EF4-FFF2-40B4-BE49-F238E27FC236}">
                <a16:creationId xmlns:a16="http://schemas.microsoft.com/office/drawing/2014/main" id="{AA667445-6801-C966-B9B8-F6FF71F7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71" y="1782076"/>
            <a:ext cx="6484246" cy="402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528184-9D86-054A-E285-8990EFA7AAEF}"/>
              </a:ext>
            </a:extLst>
          </p:cNvPr>
          <p:cNvSpPr txBox="1"/>
          <p:nvPr/>
        </p:nvSpPr>
        <p:spPr>
          <a:xfrm>
            <a:off x="3154145" y="233906"/>
            <a:ext cx="252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highlight>
                  <a:srgbClr val="FFFF00"/>
                </a:highlight>
              </a:rPr>
              <a:t>2</a:t>
            </a:r>
            <a:r>
              <a:rPr kumimoji="1" lang="en-US" altLang="ko-KR" dirty="0">
                <a:highlight>
                  <a:srgbClr val="FFFF00"/>
                </a:highlight>
              </a:rPr>
              <a:t>4</a:t>
            </a:r>
            <a:r>
              <a:rPr kumimoji="1" lang="ko-KR" altLang="en-US" dirty="0">
                <a:highlight>
                  <a:srgbClr val="FFFF00"/>
                </a:highlight>
              </a:rPr>
              <a:t>시간 쉬지 않는</a:t>
            </a:r>
            <a:endParaRPr kumimoji="1" lang="en-US" altLang="ko-KR" dirty="0">
              <a:highlight>
                <a:srgbClr val="FFFF00"/>
              </a:highlight>
            </a:endParaRPr>
          </a:p>
          <a:p>
            <a:r>
              <a:rPr kumimoji="1" lang="ko-Kore-KR" altLang="en-US" dirty="0"/>
              <a:t>수조관리로봇</a:t>
            </a:r>
            <a:endParaRPr kumimoji="1" lang="en-US" altLang="ko-Kore-KR" dirty="0"/>
          </a:p>
        </p:txBody>
      </p:sp>
      <p:pic>
        <p:nvPicPr>
          <p:cNvPr id="4098" name="Picture 2" descr="로봇, 기술, 소프트웨어, 일러스트 레이 션, 미래, 미래 지향적인">
            <a:extLst>
              <a:ext uri="{FF2B5EF4-FFF2-40B4-BE49-F238E27FC236}">
                <a16:creationId xmlns:a16="http://schemas.microsoft.com/office/drawing/2014/main" id="{C8966F97-6700-7182-A905-ACFEEA44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90" y="-216634"/>
            <a:ext cx="2068801" cy="22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F7F8D0-5B00-1E78-2335-C251490145AF}"/>
              </a:ext>
            </a:extLst>
          </p:cNvPr>
          <p:cNvSpPr txBox="1"/>
          <p:nvPr/>
        </p:nvSpPr>
        <p:spPr>
          <a:xfrm>
            <a:off x="103876" y="1141706"/>
            <a:ext cx="52693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600" dirty="0"/>
              <a:t>물에 산소가 </a:t>
            </a:r>
            <a:r>
              <a:rPr kumimoji="1" lang="en-US" altLang="ko-KR" sz="1600" dirty="0">
                <a:highlight>
                  <a:srgbClr val="FFFF00"/>
                </a:highlight>
              </a:rPr>
              <a:t>10%</a:t>
            </a:r>
            <a:r>
              <a:rPr kumimoji="1" lang="ko-KR" altLang="en-US" sz="1600" dirty="0">
                <a:highlight>
                  <a:srgbClr val="FFFF00"/>
                </a:highlight>
              </a:rPr>
              <a:t> 미만이라면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15%</a:t>
            </a:r>
            <a:r>
              <a:rPr kumimoji="1" lang="ko-KR" altLang="en-US" sz="1600" dirty="0"/>
              <a:t>까지 산소를 채워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물고기가 물을 다 마셔버려서 물이 수조의 </a:t>
            </a:r>
            <a:r>
              <a:rPr kumimoji="1" lang="en-US" altLang="ko-KR" sz="1600" dirty="0"/>
              <a:t>50%</a:t>
            </a:r>
            <a:r>
              <a:rPr kumimoji="1" lang="ko-KR" altLang="en-US" sz="1600" dirty="0"/>
              <a:t>이하로</a:t>
            </a:r>
            <a:endParaRPr kumimoji="1" lang="en-US" altLang="ko-KR" sz="1600" dirty="0"/>
          </a:p>
          <a:p>
            <a:r>
              <a:rPr kumimoji="1" lang="ko-KR" altLang="en-US" sz="1600" dirty="0"/>
              <a:t>떨어지면 수조에 </a:t>
            </a:r>
            <a:r>
              <a:rPr kumimoji="1" lang="en-US" altLang="ko-KR" sz="1600" dirty="0">
                <a:highlight>
                  <a:srgbClr val="FFFF00"/>
                </a:highlight>
              </a:rPr>
              <a:t>90%</a:t>
            </a:r>
            <a:r>
              <a:rPr kumimoji="1" lang="ko-KR" altLang="en-US" sz="1600" dirty="0">
                <a:highlight>
                  <a:srgbClr val="FFFF00"/>
                </a:highlight>
              </a:rPr>
              <a:t>가 채워질 때까지 물을 채워 </a:t>
            </a:r>
            <a:r>
              <a:rPr kumimoji="1" lang="en-US" altLang="ko-KR" sz="1600" dirty="0">
                <a:highlight>
                  <a:srgbClr val="FFFF00"/>
                </a:highlight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C4BD0-4AD7-1DF8-CD2C-E2469E248566}"/>
              </a:ext>
            </a:extLst>
          </p:cNvPr>
          <p:cNvSpPr txBox="1"/>
          <p:nvPr/>
        </p:nvSpPr>
        <p:spPr>
          <a:xfrm>
            <a:off x="706571" y="2425304"/>
            <a:ext cx="366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 while(</a:t>
            </a:r>
            <a:r>
              <a:rPr kumimoji="1" lang="ko-Kore-KR" altLang="en-US" dirty="0"/>
              <a:t>조건문</a:t>
            </a:r>
            <a:r>
              <a:rPr kumimoji="1" lang="en-US" altLang="ko-Kore-KR" dirty="0"/>
              <a:t>)</a:t>
            </a:r>
            <a:r>
              <a:rPr kumimoji="1" lang="en-US" altLang="ko-KR" dirty="0"/>
              <a:t>{</a:t>
            </a:r>
          </a:p>
          <a:p>
            <a:r>
              <a:rPr kumimoji="1" lang="en-US" altLang="ko-KR" dirty="0"/>
              <a:t>   </a:t>
            </a:r>
            <a:r>
              <a:rPr kumimoji="1" lang="ko-KR" altLang="en-US" dirty="0"/>
              <a:t>조건문을 만족 하는 동안 실행 함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}</a:t>
            </a:r>
            <a:endParaRPr kumimoji="1" lang="ko-Kore-KR" altLang="en-US" dirty="0"/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9BD38FA-8EEF-D35F-4632-DB83D83CA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39" y="3509367"/>
            <a:ext cx="5018566" cy="249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if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7F8D0-5B00-1E78-2335-C251490145AF}"/>
              </a:ext>
            </a:extLst>
          </p:cNvPr>
          <p:cNvSpPr txBox="1"/>
          <p:nvPr/>
        </p:nvSpPr>
        <p:spPr>
          <a:xfrm>
            <a:off x="103876" y="1141706"/>
            <a:ext cx="52693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600" dirty="0"/>
              <a:t>물에 산소가 </a:t>
            </a:r>
            <a:r>
              <a:rPr kumimoji="1" lang="en-US" altLang="ko-KR" sz="1600" dirty="0">
                <a:highlight>
                  <a:srgbClr val="FFFF00"/>
                </a:highlight>
              </a:rPr>
              <a:t>10%</a:t>
            </a:r>
            <a:r>
              <a:rPr kumimoji="1" lang="ko-KR" altLang="en-US" sz="1600" dirty="0">
                <a:highlight>
                  <a:srgbClr val="FFFF00"/>
                </a:highlight>
              </a:rPr>
              <a:t> 미만이라면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15%</a:t>
            </a:r>
            <a:r>
              <a:rPr kumimoji="1" lang="ko-KR" altLang="en-US" sz="1600" dirty="0"/>
              <a:t>까지 산소를 채워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물고기가 물을 다 마셔버려서 물이 수조의 </a:t>
            </a:r>
            <a:r>
              <a:rPr kumimoji="1" lang="en-US" altLang="ko-KR" sz="1600" dirty="0"/>
              <a:t>50%</a:t>
            </a:r>
            <a:r>
              <a:rPr kumimoji="1" lang="ko-KR" altLang="en-US" sz="1600" dirty="0"/>
              <a:t>이하로</a:t>
            </a:r>
            <a:endParaRPr kumimoji="1" lang="en-US" altLang="ko-KR" sz="1600" dirty="0"/>
          </a:p>
          <a:p>
            <a:r>
              <a:rPr kumimoji="1" lang="ko-KR" altLang="en-US" sz="1600" dirty="0"/>
              <a:t>떨어지면 수조에 </a:t>
            </a:r>
            <a:r>
              <a:rPr kumimoji="1" lang="en-US" altLang="ko-KR" sz="1600" dirty="0">
                <a:highlight>
                  <a:srgbClr val="FFFF00"/>
                </a:highlight>
              </a:rPr>
              <a:t>90%</a:t>
            </a:r>
            <a:r>
              <a:rPr kumimoji="1" lang="ko-KR" altLang="en-US" sz="1600" dirty="0">
                <a:highlight>
                  <a:srgbClr val="FFFF00"/>
                </a:highlight>
              </a:rPr>
              <a:t>가 채워질 때까지 물을 채워 </a:t>
            </a:r>
            <a:r>
              <a:rPr kumimoji="1" lang="en-US" altLang="ko-KR" sz="1600" dirty="0">
                <a:highlight>
                  <a:srgbClr val="FFFF00"/>
                </a:highlight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C4BD0-4AD7-1DF8-CD2C-E2469E248566}"/>
              </a:ext>
            </a:extLst>
          </p:cNvPr>
          <p:cNvSpPr txBox="1"/>
          <p:nvPr/>
        </p:nvSpPr>
        <p:spPr>
          <a:xfrm>
            <a:off x="678862" y="2726499"/>
            <a:ext cx="366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 while(</a:t>
            </a:r>
            <a:r>
              <a:rPr kumimoji="1" lang="ko-Kore-KR" altLang="en-US" dirty="0"/>
              <a:t>조건문</a:t>
            </a:r>
            <a:r>
              <a:rPr kumimoji="1" lang="en-US" altLang="ko-Kore-KR" dirty="0"/>
              <a:t>)</a:t>
            </a:r>
            <a:r>
              <a:rPr kumimoji="1" lang="en-US" altLang="ko-KR" dirty="0"/>
              <a:t>{</a:t>
            </a:r>
          </a:p>
          <a:p>
            <a:r>
              <a:rPr kumimoji="1" lang="en-US" altLang="ko-KR" dirty="0"/>
              <a:t>   </a:t>
            </a:r>
            <a:r>
              <a:rPr kumimoji="1" lang="ko-KR" altLang="en-US" dirty="0"/>
              <a:t>조건문을 만족 하는 동안 실행 함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}</a:t>
            </a:r>
            <a:endParaRPr kumimoji="1" lang="ko-Kore-KR" altLang="en-US" dirty="0"/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9BD38FA-8EEF-D35F-4632-DB83D83CA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21" y="973265"/>
            <a:ext cx="5018566" cy="2491317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FA84E3F-92B7-85B2-6A08-41AC166C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211170"/>
              </p:ext>
            </p:extLst>
          </p:nvPr>
        </p:nvGraphicFramePr>
        <p:xfrm>
          <a:off x="439158" y="4469054"/>
          <a:ext cx="11184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271">
                  <a:extLst>
                    <a:ext uri="{9D8B030D-6E8A-4147-A177-3AD203B41FA5}">
                      <a16:colId xmlns:a16="http://schemas.microsoft.com/office/drawing/2014/main" val="3220081652"/>
                    </a:ext>
                  </a:extLst>
                </a:gridCol>
                <a:gridCol w="1825388">
                  <a:extLst>
                    <a:ext uri="{9D8B030D-6E8A-4147-A177-3AD203B41FA5}">
                      <a16:colId xmlns:a16="http://schemas.microsoft.com/office/drawing/2014/main" val="3886606505"/>
                    </a:ext>
                  </a:extLst>
                </a:gridCol>
                <a:gridCol w="1597829">
                  <a:extLst>
                    <a:ext uri="{9D8B030D-6E8A-4147-A177-3AD203B41FA5}">
                      <a16:colId xmlns:a16="http://schemas.microsoft.com/office/drawing/2014/main" val="3454717410"/>
                    </a:ext>
                  </a:extLst>
                </a:gridCol>
                <a:gridCol w="1597829">
                  <a:extLst>
                    <a:ext uri="{9D8B030D-6E8A-4147-A177-3AD203B41FA5}">
                      <a16:colId xmlns:a16="http://schemas.microsoft.com/office/drawing/2014/main" val="2997635623"/>
                    </a:ext>
                  </a:extLst>
                </a:gridCol>
                <a:gridCol w="1399125">
                  <a:extLst>
                    <a:ext uri="{9D8B030D-6E8A-4147-A177-3AD203B41FA5}">
                      <a16:colId xmlns:a16="http://schemas.microsoft.com/office/drawing/2014/main" val="335593339"/>
                    </a:ext>
                  </a:extLst>
                </a:gridCol>
                <a:gridCol w="1796533">
                  <a:extLst>
                    <a:ext uri="{9D8B030D-6E8A-4147-A177-3AD203B41FA5}">
                      <a16:colId xmlns:a16="http://schemas.microsoft.com/office/drawing/2014/main" val="840429199"/>
                    </a:ext>
                  </a:extLst>
                </a:gridCol>
                <a:gridCol w="1597829">
                  <a:extLst>
                    <a:ext uri="{9D8B030D-6E8A-4147-A177-3AD203B41FA5}">
                      <a16:colId xmlns:a16="http://schemas.microsoft.com/office/drawing/2014/main" val="2565035114"/>
                    </a:ext>
                  </a:extLst>
                </a:gridCol>
              </a:tblGrid>
              <a:tr h="227024">
                <a:tc>
                  <a:txBody>
                    <a:bodyPr/>
                    <a:lstStyle/>
                    <a:p>
                      <a:r>
                        <a:rPr lang="en-US" altLang="ko-KR" dirty="0"/>
                        <a:t>tank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….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60314"/>
                  </a:ext>
                </a:extLst>
              </a:tr>
              <a:tr h="227024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조건식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while(1&lt;=50)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while(2&lt;=50)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while(3&lt;=50)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….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while(50&lt;=50)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while(51&lt;=50)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35348"/>
                  </a:ext>
                </a:extLst>
              </a:tr>
              <a:tr h="227024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실행코드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tank=tank(1)+1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tank=tank(2)+1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tank=tank(3)+1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tank=tank(50)+1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>
                          <a:solidFill>
                            <a:srgbClr val="FF0000"/>
                          </a:solidFill>
                        </a:rPr>
                        <a:t>조건불만족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447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C3EAFF9-0FDB-EDEE-108C-634F2E413E6C}"/>
                  </a:ext>
                </a:extLst>
              </p14:cNvPr>
              <p14:cNvContentPartPr/>
              <p14:nvPr/>
            </p14:nvContentPartPr>
            <p14:xfrm>
              <a:off x="8960907" y="5284685"/>
              <a:ext cx="647640" cy="2678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C3EAFF9-0FDB-EDEE-108C-634F2E413E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42907" y="5266685"/>
                <a:ext cx="6832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F581C2D-B5E1-A356-BCB1-89D0E1F027DA}"/>
                  </a:ext>
                </a:extLst>
              </p14:cNvPr>
              <p14:cNvContentPartPr/>
              <p14:nvPr/>
            </p14:nvContentPartPr>
            <p14:xfrm>
              <a:off x="6348027" y="2086085"/>
              <a:ext cx="24264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F581C2D-B5E1-A356-BCB1-89D0E1F027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0387" y="2068085"/>
                <a:ext cx="278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2C62B3C-9F16-B247-B64A-4864DF87680E}"/>
                  </a:ext>
                </a:extLst>
              </p14:cNvPr>
              <p14:cNvContentPartPr/>
              <p14:nvPr/>
            </p14:nvContentPartPr>
            <p14:xfrm>
              <a:off x="6033747" y="1241885"/>
              <a:ext cx="1285560" cy="561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2C62B3C-9F16-B247-B64A-4864DF8768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5747" y="1223885"/>
                <a:ext cx="13212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68CF742-F342-D206-AFFE-A54B07AD19F3}"/>
                  </a:ext>
                </a:extLst>
              </p14:cNvPr>
              <p14:cNvContentPartPr/>
              <p14:nvPr/>
            </p14:nvContentPartPr>
            <p14:xfrm>
              <a:off x="6202947" y="1312445"/>
              <a:ext cx="141840" cy="76104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68CF742-F342-D206-AFFE-A54B07AD19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84947" y="1294445"/>
                <a:ext cx="17748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E92E7E1-B010-963A-24D6-467C52DF3286}"/>
                  </a:ext>
                </a:extLst>
              </p14:cNvPr>
              <p14:cNvContentPartPr/>
              <p14:nvPr/>
            </p14:nvContentPartPr>
            <p14:xfrm>
              <a:off x="6036267" y="3207125"/>
              <a:ext cx="850680" cy="26244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E92E7E1-B010-963A-24D6-467C52DF32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18267" y="3189125"/>
                <a:ext cx="886320" cy="2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181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if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C4BD0-4AD7-1DF8-CD2C-E2469E248566}"/>
              </a:ext>
            </a:extLst>
          </p:cNvPr>
          <p:cNvSpPr txBox="1"/>
          <p:nvPr/>
        </p:nvSpPr>
        <p:spPr>
          <a:xfrm>
            <a:off x="234226" y="3714406"/>
            <a:ext cx="52966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break : </a:t>
            </a:r>
            <a:r>
              <a:rPr kumimoji="1" lang="ko-KR" altLang="en-US" sz="2400" dirty="0">
                <a:highlight>
                  <a:srgbClr val="FFFF00"/>
                </a:highlight>
              </a:rPr>
              <a:t>해당</a:t>
            </a:r>
            <a:r>
              <a:rPr kumimoji="1" lang="ko-KR" altLang="en-US" dirty="0"/>
              <a:t> 반복문을 종료 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종료이후 </a:t>
            </a:r>
            <a:r>
              <a:rPr kumimoji="1" lang="ko-KR" altLang="en-US" dirty="0" err="1"/>
              <a:t>반복문</a:t>
            </a:r>
            <a:r>
              <a:rPr kumimoji="1" lang="ko-KR" altLang="en-US" dirty="0"/>
              <a:t> 다음의 코드부터 정상적으로 실행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8B29A-6AEB-4ADB-82C7-F3C877B43DC2}"/>
              </a:ext>
            </a:extLst>
          </p:cNvPr>
          <p:cNvSpPr txBox="1"/>
          <p:nvPr/>
        </p:nvSpPr>
        <p:spPr>
          <a:xfrm>
            <a:off x="227156" y="1577050"/>
            <a:ext cx="54665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600" dirty="0"/>
              <a:t>물에 산소가 </a:t>
            </a:r>
            <a:r>
              <a:rPr kumimoji="1" lang="en-US" altLang="ko-KR" sz="1600" dirty="0">
                <a:highlight>
                  <a:srgbClr val="FFFF00"/>
                </a:highlight>
              </a:rPr>
              <a:t>9%</a:t>
            </a:r>
            <a:r>
              <a:rPr kumimoji="1" lang="ko-KR" altLang="en-US" sz="1600" dirty="0">
                <a:highlight>
                  <a:srgbClr val="FFFF00"/>
                </a:highlight>
              </a:rPr>
              <a:t> 이하면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10%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더한만큼 산소를 채워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물고기가 물을 다 마셔버려서 물이 수조의 </a:t>
            </a:r>
            <a:r>
              <a:rPr kumimoji="1" lang="en-US" altLang="ko-KR" sz="1600" dirty="0"/>
              <a:t>50%</a:t>
            </a:r>
            <a:r>
              <a:rPr kumimoji="1" lang="ko-KR" altLang="en-US" sz="1600" dirty="0"/>
              <a:t>이하로</a:t>
            </a:r>
            <a:endParaRPr kumimoji="1" lang="en-US" altLang="ko-KR" sz="1600" dirty="0"/>
          </a:p>
          <a:p>
            <a:r>
              <a:rPr kumimoji="1" lang="ko-KR" altLang="en-US" sz="1600" dirty="0"/>
              <a:t>떨어지면 수조에 </a:t>
            </a:r>
            <a:r>
              <a:rPr kumimoji="1" lang="en-US" altLang="ko-KR" sz="1600" dirty="0">
                <a:highlight>
                  <a:srgbClr val="FFFF00"/>
                </a:highlight>
              </a:rPr>
              <a:t>90%</a:t>
            </a:r>
            <a:r>
              <a:rPr kumimoji="1" lang="ko-KR" altLang="en-US" sz="1600" dirty="0">
                <a:highlight>
                  <a:srgbClr val="FFFF00"/>
                </a:highlight>
              </a:rPr>
              <a:t>가 채워질 때까지 물을 채워 </a:t>
            </a:r>
            <a:r>
              <a:rPr kumimoji="1" lang="en-US" altLang="ko-KR" sz="1600" dirty="0">
                <a:highlight>
                  <a:srgbClr val="FFFF00"/>
                </a:highlight>
              </a:rPr>
              <a:t>!</a:t>
            </a:r>
          </a:p>
          <a:p>
            <a:endParaRPr kumimoji="1" lang="en-US" altLang="ko-KR" sz="1600" dirty="0"/>
          </a:p>
          <a:p>
            <a:pPr marL="342900" indent="-342900">
              <a:buAutoNum type="arabicPeriod" startAt="3"/>
            </a:pPr>
            <a:r>
              <a:rPr kumimoji="1" lang="ko-KR" altLang="en-US" sz="1600" dirty="0"/>
              <a:t>물을 채우는 중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물고기가 </a:t>
            </a:r>
            <a:r>
              <a:rPr kumimoji="1" lang="ko-KR" altLang="en-US" sz="1600" dirty="0" err="1"/>
              <a:t>배고파하면</a:t>
            </a:r>
            <a:r>
              <a:rPr kumimoji="1" lang="ko-KR" altLang="en-US" sz="1600" dirty="0"/>
              <a:t> </a:t>
            </a:r>
            <a:r>
              <a:rPr kumimoji="1" lang="ko-KR" altLang="en-US" sz="1600" dirty="0">
                <a:highlight>
                  <a:srgbClr val="FFFF00"/>
                </a:highlight>
              </a:rPr>
              <a:t>물 </a:t>
            </a:r>
            <a:r>
              <a:rPr kumimoji="1" lang="ko-KR" altLang="en-US" sz="1600" dirty="0" err="1">
                <a:highlight>
                  <a:srgbClr val="FFFF00"/>
                </a:highlight>
              </a:rPr>
              <a:t>채우는걸</a:t>
            </a:r>
            <a:endParaRPr kumimoji="1" lang="en-US" altLang="ko-KR" sz="1600" dirty="0">
              <a:highlight>
                <a:srgbClr val="FFFF00"/>
              </a:highlight>
            </a:endParaRPr>
          </a:p>
          <a:p>
            <a:r>
              <a:rPr kumimoji="1" lang="ko-KR" altLang="en-US" sz="1600" dirty="0">
                <a:highlight>
                  <a:srgbClr val="FFFF00"/>
                </a:highlight>
              </a:rPr>
              <a:t>멈추고</a:t>
            </a:r>
            <a:r>
              <a:rPr kumimoji="1" lang="en-US" altLang="ko-KR" sz="1600" dirty="0">
                <a:highlight>
                  <a:srgbClr val="FFFF00"/>
                </a:highlight>
              </a:rPr>
              <a:t>,</a:t>
            </a:r>
            <a:r>
              <a:rPr kumimoji="1" lang="ko-KR" altLang="en-US" sz="1600" dirty="0">
                <a:highlight>
                  <a:srgbClr val="FFFF00"/>
                </a:highlight>
              </a:rPr>
              <a:t> 물고기에게 밥을 줘 </a:t>
            </a:r>
            <a:r>
              <a:rPr kumimoji="1" lang="en-US" altLang="ko-KR" sz="1600" dirty="0">
                <a:highlight>
                  <a:srgbClr val="FFFF00"/>
                </a:highlight>
              </a:rPr>
              <a:t>!</a:t>
            </a:r>
          </a:p>
        </p:txBody>
      </p:sp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C574536-CE6F-9E59-37D7-F502936B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717" y="923498"/>
            <a:ext cx="6057900" cy="4787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F7A5605-ADBE-759A-A651-4A9ECA5D58FE}"/>
                  </a:ext>
                </a:extLst>
              </p14:cNvPr>
              <p14:cNvContentPartPr/>
              <p14:nvPr/>
            </p14:nvContentPartPr>
            <p14:xfrm>
              <a:off x="184107" y="2793485"/>
              <a:ext cx="226440" cy="6847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F7A5605-ADBE-759A-A651-4A9ECA5D58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467" y="2775845"/>
                <a:ext cx="26208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19BA856-38E6-7BC6-C773-1A2F9D6280E7}"/>
                  </a:ext>
                </a:extLst>
              </p14:cNvPr>
              <p14:cNvContentPartPr/>
              <p14:nvPr/>
            </p14:nvContentPartPr>
            <p14:xfrm>
              <a:off x="4989747" y="2705285"/>
              <a:ext cx="216360" cy="5954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19BA856-38E6-7BC6-C773-1A2F9D6280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72107" y="2687285"/>
                <a:ext cx="25200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BFF63B0-96F0-1F77-A3F8-62D50120D512}"/>
                  </a:ext>
                </a:extLst>
              </p14:cNvPr>
              <p14:cNvContentPartPr/>
              <p14:nvPr/>
            </p14:nvContentPartPr>
            <p14:xfrm>
              <a:off x="6194307" y="3802565"/>
              <a:ext cx="149400" cy="6901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BFF63B0-96F0-1F77-A3F8-62D50120D5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6307" y="3784565"/>
                <a:ext cx="18504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E2F8185-9648-4145-53CE-ACA4B43DC515}"/>
                  </a:ext>
                </a:extLst>
              </p14:cNvPr>
              <p14:cNvContentPartPr/>
              <p14:nvPr/>
            </p14:nvContentPartPr>
            <p14:xfrm>
              <a:off x="6470067" y="1694765"/>
              <a:ext cx="207720" cy="7185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E2F8185-9648-4145-53CE-ACA4B43DC5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52067" y="1676765"/>
                <a:ext cx="243360" cy="75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CF6EA67B-E86D-0CBC-0F9A-99968923D986}"/>
              </a:ext>
            </a:extLst>
          </p:cNvPr>
          <p:cNvGrpSpPr/>
          <p:nvPr/>
        </p:nvGrpSpPr>
        <p:grpSpPr>
          <a:xfrm>
            <a:off x="8067027" y="1853885"/>
            <a:ext cx="199080" cy="25560"/>
            <a:chOff x="8067027" y="1853885"/>
            <a:chExt cx="199080" cy="2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EE87CCC-A09E-4D3F-4DE7-15B2B8C49AFE}"/>
                    </a:ext>
                  </a:extLst>
                </p14:cNvPr>
                <p14:cNvContentPartPr/>
                <p14:nvPr/>
              </p14:nvContentPartPr>
              <p14:xfrm>
                <a:off x="8067027" y="1853885"/>
                <a:ext cx="72360" cy="129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EE87CCC-A09E-4D3F-4DE7-15B2B8C49A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49027" y="1835885"/>
                  <a:ext cx="108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7662C46-97F3-8420-66A0-675A1221F54B}"/>
                    </a:ext>
                  </a:extLst>
                </p14:cNvPr>
                <p14:cNvContentPartPr/>
                <p14:nvPr/>
              </p14:nvContentPartPr>
              <p14:xfrm>
                <a:off x="8214987" y="1870805"/>
                <a:ext cx="51120" cy="86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7662C46-97F3-8420-66A0-675A1221F5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96987" y="1852805"/>
                  <a:ext cx="867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11BE0690-C69A-6A7F-E993-8BCCCD5ED721}"/>
                  </a:ext>
                </a:extLst>
              </p14:cNvPr>
              <p14:cNvContentPartPr/>
              <p14:nvPr/>
            </p14:nvContentPartPr>
            <p14:xfrm>
              <a:off x="7089627" y="2322245"/>
              <a:ext cx="545400" cy="1728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11BE0690-C69A-6A7F-E993-8BCCCD5ED7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71627" y="2304605"/>
                <a:ext cx="5810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12271F1A-FDB5-B8CE-F81C-AA6255A203BF}"/>
                  </a:ext>
                </a:extLst>
              </p14:cNvPr>
              <p14:cNvContentPartPr/>
              <p14:nvPr/>
            </p14:nvContentPartPr>
            <p14:xfrm>
              <a:off x="6353787" y="1422605"/>
              <a:ext cx="1422360" cy="2124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12271F1A-FDB5-B8CE-F81C-AA6255A203B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35787" y="1404605"/>
                <a:ext cx="14580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AB1BBD6C-687D-9138-C180-A4A317866910}"/>
                  </a:ext>
                </a:extLst>
              </p14:cNvPr>
              <p14:cNvContentPartPr/>
              <p14:nvPr/>
            </p14:nvContentPartPr>
            <p14:xfrm>
              <a:off x="6421827" y="3937565"/>
              <a:ext cx="189000" cy="1944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AB1BBD6C-687D-9138-C180-A4A31786691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03827" y="3919925"/>
                <a:ext cx="22464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그룹 39">
            <a:extLst>
              <a:ext uri="{FF2B5EF4-FFF2-40B4-BE49-F238E27FC236}">
                <a16:creationId xmlns:a16="http://schemas.microsoft.com/office/drawing/2014/main" id="{DCF387DC-A9E9-4B5B-8AB5-639816974F75}"/>
              </a:ext>
            </a:extLst>
          </p:cNvPr>
          <p:cNvGrpSpPr/>
          <p:nvPr/>
        </p:nvGrpSpPr>
        <p:grpSpPr>
          <a:xfrm>
            <a:off x="5979387" y="1156565"/>
            <a:ext cx="1719000" cy="2136960"/>
            <a:chOff x="5979387" y="1156565"/>
            <a:chExt cx="1719000" cy="21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0A1471B-DA85-07BB-DAF2-E2AED151BB7A}"/>
                    </a:ext>
                  </a:extLst>
                </p14:cNvPr>
                <p14:cNvContentPartPr/>
                <p14:nvPr/>
              </p14:nvContentPartPr>
              <p14:xfrm>
                <a:off x="7030587" y="2116325"/>
                <a:ext cx="576000" cy="2415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0A1471B-DA85-07BB-DAF2-E2AED151BB7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2587" y="2098325"/>
                  <a:ext cx="6116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C9ACA89-41D5-DEF8-C217-69967DCE484E}"/>
                    </a:ext>
                  </a:extLst>
                </p14:cNvPr>
                <p14:cNvContentPartPr/>
                <p14:nvPr/>
              </p14:nvContentPartPr>
              <p14:xfrm>
                <a:off x="7630347" y="2107685"/>
                <a:ext cx="68040" cy="2116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C9ACA89-41D5-DEF8-C217-69967DCE484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12707" y="2089685"/>
                  <a:ext cx="103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925732D2-D1AE-31AE-8C6E-28DCB279FEA3}"/>
                    </a:ext>
                  </a:extLst>
                </p14:cNvPr>
                <p14:cNvContentPartPr/>
                <p14:nvPr/>
              </p14:nvContentPartPr>
              <p14:xfrm>
                <a:off x="6369987" y="1205165"/>
                <a:ext cx="123120" cy="20883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925732D2-D1AE-31AE-8C6E-28DCB279FEA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52347" y="1187525"/>
                  <a:ext cx="158760" cy="21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BF2ACCF8-3424-36B2-8727-98B3C2B1E8B5}"/>
                    </a:ext>
                  </a:extLst>
                </p14:cNvPr>
                <p14:cNvContentPartPr/>
                <p14:nvPr/>
              </p14:nvContentPartPr>
              <p14:xfrm>
                <a:off x="5979387" y="1179245"/>
                <a:ext cx="1369080" cy="338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BF2ACCF8-3424-36B2-8727-98B3C2B1E8B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61747" y="1161245"/>
                  <a:ext cx="1404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208376D1-EE14-D96F-9F94-34EAA373BE90}"/>
                    </a:ext>
                  </a:extLst>
                </p14:cNvPr>
                <p14:cNvContentPartPr/>
                <p14:nvPr/>
              </p14:nvContentPartPr>
              <p14:xfrm>
                <a:off x="6112227" y="1156565"/>
                <a:ext cx="533880" cy="367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208376D1-EE14-D96F-9F94-34EAA373BE9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94227" y="1138565"/>
                  <a:ext cx="5695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94460F2-A87C-28EE-5310-101CCB55D7BE}"/>
              </a:ext>
            </a:extLst>
          </p:cNvPr>
          <p:cNvGrpSpPr/>
          <p:nvPr/>
        </p:nvGrpSpPr>
        <p:grpSpPr>
          <a:xfrm>
            <a:off x="6329667" y="3575765"/>
            <a:ext cx="228240" cy="168840"/>
            <a:chOff x="6329667" y="3575765"/>
            <a:chExt cx="228240" cy="1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131DFEBC-EFDC-0B92-7B5F-582EA65BBE2B}"/>
                    </a:ext>
                  </a:extLst>
                </p14:cNvPr>
                <p14:cNvContentPartPr/>
                <p14:nvPr/>
              </p14:nvContentPartPr>
              <p14:xfrm>
                <a:off x="6329667" y="3639125"/>
                <a:ext cx="190080" cy="291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131DFEBC-EFDC-0B92-7B5F-582EA65BBE2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12027" y="3621485"/>
                  <a:ext cx="225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EA95A298-5E02-4412-FAE5-39A966966D3F}"/>
                    </a:ext>
                  </a:extLst>
                </p14:cNvPr>
                <p14:cNvContentPartPr/>
                <p14:nvPr/>
              </p14:nvContentPartPr>
              <p14:xfrm>
                <a:off x="6498507" y="3575765"/>
                <a:ext cx="59400" cy="1688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EA95A298-5E02-4412-FAE5-39A966966D3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80507" y="3558125"/>
                  <a:ext cx="95040" cy="20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560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if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생선, 탱크, 수영, 장식, 물, 수족관, 수중, 자연, 열렬한, 물의">
            <a:extLst>
              <a:ext uri="{FF2B5EF4-FFF2-40B4-BE49-F238E27FC236}">
                <a16:creationId xmlns:a16="http://schemas.microsoft.com/office/drawing/2014/main" id="{AA667445-6801-C966-B9B8-F6FF71F7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20" y="2321858"/>
            <a:ext cx="5568951" cy="345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528184-9D86-054A-E285-8990EFA7AAEF}"/>
              </a:ext>
            </a:extLst>
          </p:cNvPr>
          <p:cNvSpPr txBox="1"/>
          <p:nvPr/>
        </p:nvSpPr>
        <p:spPr>
          <a:xfrm>
            <a:off x="3154145" y="233906"/>
            <a:ext cx="252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highlight>
                  <a:srgbClr val="FFFF00"/>
                </a:highlight>
              </a:rPr>
              <a:t>2</a:t>
            </a:r>
            <a:r>
              <a:rPr kumimoji="1" lang="en-US" altLang="ko-KR" dirty="0">
                <a:highlight>
                  <a:srgbClr val="FFFF00"/>
                </a:highlight>
              </a:rPr>
              <a:t>4</a:t>
            </a:r>
            <a:r>
              <a:rPr kumimoji="1" lang="ko-KR" altLang="en-US" dirty="0">
                <a:highlight>
                  <a:srgbClr val="FFFF00"/>
                </a:highlight>
              </a:rPr>
              <a:t>시간 쉬지 않는</a:t>
            </a:r>
            <a:endParaRPr kumimoji="1" lang="en-US" altLang="ko-KR" dirty="0">
              <a:highlight>
                <a:srgbClr val="FFFF00"/>
              </a:highlight>
            </a:endParaRPr>
          </a:p>
          <a:p>
            <a:r>
              <a:rPr kumimoji="1" lang="ko-Kore-KR" altLang="en-US" dirty="0"/>
              <a:t>수조관리로봇</a:t>
            </a:r>
            <a:endParaRPr kumimoji="1" lang="en-US" altLang="ko-Kore-KR" dirty="0"/>
          </a:p>
        </p:txBody>
      </p:sp>
      <p:pic>
        <p:nvPicPr>
          <p:cNvPr id="4098" name="Picture 2" descr="로봇, 기술, 소프트웨어, 일러스트 레이 션, 미래, 미래 지향적인">
            <a:extLst>
              <a:ext uri="{FF2B5EF4-FFF2-40B4-BE49-F238E27FC236}">
                <a16:creationId xmlns:a16="http://schemas.microsoft.com/office/drawing/2014/main" id="{C8966F97-6700-7182-A905-ACFEEA44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593" y="-21601"/>
            <a:ext cx="2068801" cy="22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F7F8D0-5B00-1E78-2335-C251490145AF}"/>
              </a:ext>
            </a:extLst>
          </p:cNvPr>
          <p:cNvSpPr txBox="1"/>
          <p:nvPr/>
        </p:nvSpPr>
        <p:spPr>
          <a:xfrm>
            <a:off x="213432" y="3153183"/>
            <a:ext cx="54665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600" dirty="0"/>
              <a:t>물에 산소가 </a:t>
            </a:r>
            <a:r>
              <a:rPr kumimoji="1" lang="en-US" altLang="ko-KR" sz="1600" dirty="0">
                <a:highlight>
                  <a:srgbClr val="FFFF00"/>
                </a:highlight>
              </a:rPr>
              <a:t>9%</a:t>
            </a:r>
            <a:r>
              <a:rPr kumimoji="1" lang="ko-KR" altLang="en-US" sz="1600" dirty="0">
                <a:highlight>
                  <a:srgbClr val="FFFF00"/>
                </a:highlight>
              </a:rPr>
              <a:t> 이하면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10%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더한만큼 산소를 채워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물고기가 물을 다 마셔버려서 물이 수조의 </a:t>
            </a:r>
            <a:r>
              <a:rPr kumimoji="1" lang="en-US" altLang="ko-KR" sz="1600" dirty="0"/>
              <a:t>50%</a:t>
            </a:r>
            <a:r>
              <a:rPr kumimoji="1" lang="ko-KR" altLang="en-US" sz="1600" dirty="0"/>
              <a:t>이하로</a:t>
            </a:r>
            <a:endParaRPr kumimoji="1" lang="en-US" altLang="ko-KR" sz="1600" dirty="0"/>
          </a:p>
          <a:p>
            <a:r>
              <a:rPr kumimoji="1" lang="ko-KR" altLang="en-US" sz="1600" dirty="0"/>
              <a:t>떨어지면 수조에 </a:t>
            </a:r>
            <a:r>
              <a:rPr kumimoji="1" lang="en-US" altLang="ko-KR" sz="1600" dirty="0">
                <a:highlight>
                  <a:srgbClr val="FFFF00"/>
                </a:highlight>
              </a:rPr>
              <a:t>90%</a:t>
            </a:r>
            <a:r>
              <a:rPr kumimoji="1" lang="ko-KR" altLang="en-US" sz="1600" dirty="0">
                <a:highlight>
                  <a:srgbClr val="FFFF00"/>
                </a:highlight>
              </a:rPr>
              <a:t>가 채워질 때까지 물을 채워 </a:t>
            </a:r>
            <a:r>
              <a:rPr kumimoji="1" lang="en-US" altLang="ko-KR" sz="1600" dirty="0">
                <a:highlight>
                  <a:srgbClr val="FFFF00"/>
                </a:highlight>
              </a:rPr>
              <a:t>!</a:t>
            </a:r>
          </a:p>
          <a:p>
            <a:endParaRPr kumimoji="1" lang="en-US" altLang="ko-KR" sz="1600" dirty="0"/>
          </a:p>
          <a:p>
            <a:pPr marL="342900" indent="-342900">
              <a:buAutoNum type="arabicPeriod" startAt="3"/>
            </a:pPr>
            <a:r>
              <a:rPr kumimoji="1" lang="ko-KR" altLang="en-US" sz="1600" dirty="0"/>
              <a:t>물을 채우는 중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물고기가 </a:t>
            </a:r>
            <a:r>
              <a:rPr kumimoji="1" lang="ko-KR" altLang="en-US" sz="1600" dirty="0" err="1"/>
              <a:t>배고파하면</a:t>
            </a:r>
            <a:r>
              <a:rPr kumimoji="1" lang="ko-KR" altLang="en-US" sz="1600" dirty="0"/>
              <a:t> </a:t>
            </a:r>
            <a:r>
              <a:rPr kumimoji="1" lang="ko-KR" altLang="en-US" sz="1600" dirty="0">
                <a:highlight>
                  <a:srgbClr val="FFFF00"/>
                </a:highlight>
              </a:rPr>
              <a:t>물 </a:t>
            </a:r>
            <a:r>
              <a:rPr kumimoji="1" lang="ko-KR" altLang="en-US" sz="1600" dirty="0" err="1">
                <a:highlight>
                  <a:srgbClr val="FFFF00"/>
                </a:highlight>
              </a:rPr>
              <a:t>채우는걸</a:t>
            </a:r>
            <a:endParaRPr kumimoji="1" lang="en-US" altLang="ko-KR" sz="1600" dirty="0">
              <a:highlight>
                <a:srgbClr val="FFFF00"/>
              </a:highlight>
            </a:endParaRPr>
          </a:p>
          <a:p>
            <a:r>
              <a:rPr kumimoji="1" lang="ko-KR" altLang="en-US" sz="1600" dirty="0">
                <a:highlight>
                  <a:srgbClr val="FFFF00"/>
                </a:highlight>
              </a:rPr>
              <a:t>멈추고</a:t>
            </a:r>
            <a:r>
              <a:rPr kumimoji="1" lang="en-US" altLang="ko-KR" sz="1600" dirty="0">
                <a:highlight>
                  <a:srgbClr val="FFFF00"/>
                </a:highlight>
              </a:rPr>
              <a:t>,</a:t>
            </a:r>
            <a:r>
              <a:rPr kumimoji="1" lang="ko-KR" altLang="en-US" sz="1600" dirty="0">
                <a:highlight>
                  <a:srgbClr val="FFFF00"/>
                </a:highlight>
              </a:rPr>
              <a:t> 물고기에게 밥을 줘 </a:t>
            </a:r>
            <a:r>
              <a:rPr kumimoji="1" lang="en-US" altLang="ko-KR" sz="1600" dirty="0">
                <a:highlight>
                  <a:srgbClr val="FFFF00"/>
                </a:highlight>
              </a:rPr>
              <a:t>!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00BC0B3D-0178-EDF5-E5EF-591A9C831D9C}"/>
              </a:ext>
            </a:extLst>
          </p:cNvPr>
          <p:cNvSpPr/>
          <p:nvPr/>
        </p:nvSpPr>
        <p:spPr>
          <a:xfrm>
            <a:off x="2946712" y="0"/>
            <a:ext cx="2304161" cy="88023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3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if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생선, 탱크, 수영, 장식, 물, 수족관, 수중, 자연, 열렬한, 물의">
            <a:extLst>
              <a:ext uri="{FF2B5EF4-FFF2-40B4-BE49-F238E27FC236}">
                <a16:creationId xmlns:a16="http://schemas.microsoft.com/office/drawing/2014/main" id="{AA667445-6801-C966-B9B8-F6FF71F7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36" y="3391445"/>
            <a:ext cx="4908606" cy="30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528184-9D86-054A-E285-8990EFA7AAEF}"/>
              </a:ext>
            </a:extLst>
          </p:cNvPr>
          <p:cNvSpPr txBox="1"/>
          <p:nvPr/>
        </p:nvSpPr>
        <p:spPr>
          <a:xfrm>
            <a:off x="8501999" y="539973"/>
            <a:ext cx="252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highlight>
                  <a:srgbClr val="FFFF00"/>
                </a:highlight>
              </a:rPr>
              <a:t>2</a:t>
            </a:r>
            <a:r>
              <a:rPr kumimoji="1" lang="en-US" altLang="ko-KR" dirty="0">
                <a:highlight>
                  <a:srgbClr val="FFFF00"/>
                </a:highlight>
              </a:rPr>
              <a:t>4</a:t>
            </a:r>
            <a:r>
              <a:rPr kumimoji="1" lang="ko-KR" altLang="en-US" dirty="0">
                <a:highlight>
                  <a:srgbClr val="FFFF00"/>
                </a:highlight>
              </a:rPr>
              <a:t>시간 쉬지 않는</a:t>
            </a:r>
            <a:endParaRPr kumimoji="1" lang="en-US" altLang="ko-KR" dirty="0">
              <a:highlight>
                <a:srgbClr val="FFFF00"/>
              </a:highlight>
            </a:endParaRPr>
          </a:p>
          <a:p>
            <a:r>
              <a:rPr kumimoji="1" lang="ko-Kore-KR" altLang="en-US" dirty="0"/>
              <a:t>수조관리로봇</a:t>
            </a:r>
            <a:endParaRPr kumimoji="1" lang="en-US" altLang="ko-Kore-KR" dirty="0"/>
          </a:p>
        </p:txBody>
      </p:sp>
      <p:pic>
        <p:nvPicPr>
          <p:cNvPr id="4098" name="Picture 2" descr="로봇, 기술, 소프트웨어, 일러스트 레이 션, 미래, 미래 지향적인">
            <a:extLst>
              <a:ext uri="{FF2B5EF4-FFF2-40B4-BE49-F238E27FC236}">
                <a16:creationId xmlns:a16="http://schemas.microsoft.com/office/drawing/2014/main" id="{C8966F97-6700-7182-A905-ACFEEA44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914" y="3181257"/>
            <a:ext cx="1104043" cy="122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F7F8D0-5B00-1E78-2335-C251490145AF}"/>
              </a:ext>
            </a:extLst>
          </p:cNvPr>
          <p:cNvSpPr txBox="1"/>
          <p:nvPr/>
        </p:nvSpPr>
        <p:spPr>
          <a:xfrm>
            <a:off x="6742959" y="1508752"/>
            <a:ext cx="54665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600" dirty="0"/>
              <a:t>물에 산소가 </a:t>
            </a:r>
            <a:r>
              <a:rPr kumimoji="1" lang="en-US" altLang="ko-KR" sz="1600" dirty="0">
                <a:highlight>
                  <a:srgbClr val="FFFF00"/>
                </a:highlight>
              </a:rPr>
              <a:t>9%</a:t>
            </a:r>
            <a:r>
              <a:rPr kumimoji="1" lang="ko-KR" altLang="en-US" sz="1600" dirty="0">
                <a:highlight>
                  <a:srgbClr val="FFFF00"/>
                </a:highlight>
              </a:rPr>
              <a:t> 이하면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10%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더한만큼 산소를 채워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물고기가 물을 다 마셔버려서 물이 수조의 </a:t>
            </a:r>
            <a:r>
              <a:rPr kumimoji="1" lang="en-US" altLang="ko-KR" sz="1600" dirty="0"/>
              <a:t>50%</a:t>
            </a:r>
            <a:r>
              <a:rPr kumimoji="1" lang="ko-KR" altLang="en-US" sz="1600" dirty="0"/>
              <a:t>이하로</a:t>
            </a:r>
            <a:endParaRPr kumimoji="1" lang="en-US" altLang="ko-KR" sz="1600" dirty="0"/>
          </a:p>
          <a:p>
            <a:r>
              <a:rPr kumimoji="1" lang="ko-KR" altLang="en-US" sz="1600" dirty="0"/>
              <a:t>떨어지면 수조에 </a:t>
            </a:r>
            <a:r>
              <a:rPr kumimoji="1" lang="en-US" altLang="ko-KR" sz="1600" dirty="0">
                <a:highlight>
                  <a:srgbClr val="FFFF00"/>
                </a:highlight>
              </a:rPr>
              <a:t>90%</a:t>
            </a:r>
            <a:r>
              <a:rPr kumimoji="1" lang="ko-KR" altLang="en-US" sz="1600" dirty="0">
                <a:highlight>
                  <a:srgbClr val="FFFF00"/>
                </a:highlight>
              </a:rPr>
              <a:t>가 채워질 때까지 물을 채워 </a:t>
            </a:r>
            <a:r>
              <a:rPr kumimoji="1" lang="en-US" altLang="ko-KR" sz="1600" dirty="0">
                <a:highlight>
                  <a:srgbClr val="FFFF00"/>
                </a:highlight>
              </a:rPr>
              <a:t>!</a:t>
            </a:r>
          </a:p>
          <a:p>
            <a:endParaRPr kumimoji="1" lang="en-US" altLang="ko-KR" sz="1600" dirty="0"/>
          </a:p>
          <a:p>
            <a:pPr marL="342900" indent="-342900">
              <a:buAutoNum type="arabicPeriod" startAt="3"/>
            </a:pPr>
            <a:r>
              <a:rPr kumimoji="1" lang="ko-KR" altLang="en-US" sz="1600" dirty="0"/>
              <a:t>물을 채우는 중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물고기가 </a:t>
            </a:r>
            <a:r>
              <a:rPr kumimoji="1" lang="ko-KR" altLang="en-US" sz="1600" dirty="0" err="1"/>
              <a:t>배고파하면</a:t>
            </a:r>
            <a:r>
              <a:rPr kumimoji="1" lang="ko-KR" altLang="en-US" sz="1600" dirty="0"/>
              <a:t> </a:t>
            </a:r>
            <a:r>
              <a:rPr kumimoji="1" lang="ko-KR" altLang="en-US" sz="1600" dirty="0">
                <a:highlight>
                  <a:srgbClr val="FFFF00"/>
                </a:highlight>
              </a:rPr>
              <a:t>물 </a:t>
            </a:r>
            <a:r>
              <a:rPr kumimoji="1" lang="ko-KR" altLang="en-US" sz="1600" dirty="0" err="1">
                <a:highlight>
                  <a:srgbClr val="FFFF00"/>
                </a:highlight>
              </a:rPr>
              <a:t>채우는걸</a:t>
            </a:r>
            <a:endParaRPr kumimoji="1" lang="en-US" altLang="ko-KR" sz="1600" dirty="0">
              <a:highlight>
                <a:srgbClr val="FFFF00"/>
              </a:highlight>
            </a:endParaRPr>
          </a:p>
          <a:p>
            <a:r>
              <a:rPr kumimoji="1" lang="ko-KR" altLang="en-US" sz="1600" dirty="0">
                <a:highlight>
                  <a:srgbClr val="FFFF00"/>
                </a:highlight>
              </a:rPr>
              <a:t>멈추고</a:t>
            </a:r>
            <a:r>
              <a:rPr kumimoji="1" lang="en-US" altLang="ko-KR" sz="1600" dirty="0">
                <a:highlight>
                  <a:srgbClr val="FFFF00"/>
                </a:highlight>
              </a:rPr>
              <a:t>,</a:t>
            </a:r>
            <a:r>
              <a:rPr kumimoji="1" lang="ko-KR" altLang="en-US" sz="1600" dirty="0">
                <a:highlight>
                  <a:srgbClr val="FFFF00"/>
                </a:highlight>
              </a:rPr>
              <a:t> 물고기에게 밥을 줘 </a:t>
            </a:r>
            <a:r>
              <a:rPr kumimoji="1" lang="en-US" altLang="ko-KR" sz="1600" dirty="0">
                <a:highlight>
                  <a:srgbClr val="FFFF00"/>
                </a:highlight>
              </a:rPr>
              <a:t>!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00BC0B3D-0178-EDF5-E5EF-591A9C831D9C}"/>
              </a:ext>
            </a:extLst>
          </p:cNvPr>
          <p:cNvSpPr/>
          <p:nvPr/>
        </p:nvSpPr>
        <p:spPr>
          <a:xfrm>
            <a:off x="8280712" y="338357"/>
            <a:ext cx="2304161" cy="88023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11" name="그림 10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EAD33429-E288-9DDF-3C74-A37959835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327" y="778475"/>
            <a:ext cx="4292745" cy="5509405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27884B3D-E025-8D61-46E7-449D8C52D8DB}"/>
              </a:ext>
            </a:extLst>
          </p:cNvPr>
          <p:cNvSpPr/>
          <p:nvPr/>
        </p:nvSpPr>
        <p:spPr>
          <a:xfrm>
            <a:off x="1870363" y="1717964"/>
            <a:ext cx="748146" cy="48490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F3682A8-6417-E239-62B2-30C237A9DEA4}"/>
                  </a:ext>
                </a:extLst>
              </p14:cNvPr>
              <p14:cNvContentPartPr/>
              <p14:nvPr/>
            </p14:nvContentPartPr>
            <p14:xfrm>
              <a:off x="2354907" y="2020565"/>
              <a:ext cx="65520" cy="129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F3682A8-6417-E239-62B2-30C237A9DE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36907" y="2002925"/>
                <a:ext cx="10116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938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if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2" name="그림 11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B82FA944-46E1-AF2F-522B-B21A10E63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44" y="1065328"/>
            <a:ext cx="5626100" cy="4648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6FBA5-E9D2-31AE-94B1-EE5F83BDE9B1}"/>
              </a:ext>
            </a:extLst>
          </p:cNvPr>
          <p:cNvSpPr txBox="1"/>
          <p:nvPr/>
        </p:nvSpPr>
        <p:spPr>
          <a:xfrm>
            <a:off x="6156959" y="1121185"/>
            <a:ext cx="2454518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ore-KR" dirty="0"/>
              <a:t>- if(</a:t>
            </a:r>
            <a:r>
              <a:rPr kumimoji="1" lang="ko-Kore-KR" altLang="en-US" dirty="0"/>
              <a:t>조건식</a:t>
            </a:r>
            <a:r>
              <a:rPr kumimoji="1" lang="en-US" altLang="ko-Kore-KR" dirty="0"/>
              <a:t>)</a:t>
            </a:r>
            <a:r>
              <a:rPr kumimoji="1" lang="en-US" altLang="ko-KR" dirty="0"/>
              <a:t>{</a:t>
            </a:r>
          </a:p>
          <a:p>
            <a:r>
              <a:rPr kumimoji="1" lang="ko-KR" altLang="en-US" dirty="0"/>
              <a:t>      만족하면 실행</a:t>
            </a:r>
            <a:endParaRPr kumimoji="1" lang="en-US" altLang="ko-KR" dirty="0"/>
          </a:p>
          <a:p>
            <a:r>
              <a:rPr kumimoji="1" lang="en-US" altLang="ko-KR" dirty="0"/>
              <a:t>}</a:t>
            </a:r>
          </a:p>
          <a:p>
            <a:endParaRPr kumimoji="1" lang="en-US" altLang="ko-Kore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while(</a:t>
            </a:r>
            <a:r>
              <a:rPr kumimoji="1" lang="ko-KR" altLang="en-US" dirty="0"/>
              <a:t>조건식</a:t>
            </a:r>
            <a:r>
              <a:rPr kumimoji="1" lang="en-US" altLang="ko-KR" dirty="0"/>
              <a:t>){</a:t>
            </a:r>
          </a:p>
          <a:p>
            <a:r>
              <a:rPr kumimoji="1" lang="ko-KR" altLang="en-US" dirty="0"/>
              <a:t>      만족하는 동안 실행</a:t>
            </a:r>
            <a:endParaRPr kumimoji="1" lang="en-US" altLang="ko-KR" dirty="0"/>
          </a:p>
          <a:p>
            <a:r>
              <a:rPr kumimoji="1" lang="en-US" altLang="ko-KR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27E58-C07B-6FD4-248E-6D63E6343037}"/>
              </a:ext>
            </a:extLst>
          </p:cNvPr>
          <p:cNvSpPr txBox="1"/>
          <p:nvPr/>
        </p:nvSpPr>
        <p:spPr>
          <a:xfrm>
            <a:off x="6156959" y="3389428"/>
            <a:ext cx="586258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- if(</a:t>
            </a:r>
            <a:r>
              <a:rPr kumimoji="1" lang="ko-KR" altLang="en-US" dirty="0"/>
              <a:t>조건식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조건식이 만족하면 </a:t>
            </a:r>
            <a:r>
              <a:rPr kumimoji="1" lang="en-US" altLang="ko-KR" dirty="0"/>
              <a:t>?</a:t>
            </a:r>
            <a:r>
              <a:rPr kumimoji="1" lang="ko-KR" altLang="en-US" dirty="0"/>
              <a:t> 조건식을 만족한다는 </a:t>
            </a:r>
            <a:endParaRPr kumimoji="1" lang="en-US" altLang="ko-KR" dirty="0"/>
          </a:p>
          <a:p>
            <a:r>
              <a:rPr kumimoji="1" lang="ko-KR" altLang="en-US" dirty="0"/>
              <a:t>의미의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참</a:t>
            </a:r>
            <a:r>
              <a:rPr kumimoji="1" lang="en-US" altLang="ko-KR" dirty="0"/>
              <a:t>’</a:t>
            </a:r>
            <a:r>
              <a:rPr kumimoji="1" lang="ko-KR" altLang="en-US" dirty="0"/>
              <a:t>값을 반환함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만족하지 않으면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거짓</a:t>
            </a:r>
            <a:r>
              <a:rPr kumimoji="1" lang="en-US" altLang="ko-KR" dirty="0"/>
              <a:t>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C7D55-3E41-CE8C-1F2D-4C08C03804F7}"/>
              </a:ext>
            </a:extLst>
          </p:cNvPr>
          <p:cNvSpPr txBox="1"/>
          <p:nvPr/>
        </p:nvSpPr>
        <p:spPr>
          <a:xfrm>
            <a:off x="6156959" y="4686610"/>
            <a:ext cx="1146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참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거짓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pic>
        <p:nvPicPr>
          <p:cNvPr id="18" name="그림 17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B86B5550-A6BB-BEF1-44FA-80E0AAED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597" y="4735707"/>
            <a:ext cx="3369043" cy="15958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770EB61-4927-0C7F-9287-9EF887550887}"/>
                  </a:ext>
                </a:extLst>
              </p14:cNvPr>
              <p14:cNvContentPartPr/>
              <p14:nvPr/>
            </p14:nvContentPartPr>
            <p14:xfrm>
              <a:off x="6992427" y="2510885"/>
              <a:ext cx="520560" cy="385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770EB61-4927-0C7F-9287-9EF8875508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787" y="2493245"/>
                <a:ext cx="5562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64A5514-2F4D-5649-BFCA-6C879033F697}"/>
                  </a:ext>
                </a:extLst>
              </p14:cNvPr>
              <p14:cNvContentPartPr/>
              <p14:nvPr/>
            </p14:nvContentPartPr>
            <p14:xfrm>
              <a:off x="6588147" y="1373645"/>
              <a:ext cx="801000" cy="176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64A5514-2F4D-5649-BFCA-6C879033F6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70147" y="1356005"/>
                <a:ext cx="836640" cy="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29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if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3D6483C-6855-7A30-B8BF-57BFC3AF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562" y="2083830"/>
            <a:ext cx="8649646" cy="2742215"/>
          </a:xfrm>
          <a:prstGeom prst="rect">
            <a:avLst/>
          </a:prstGeom>
        </p:spPr>
      </p:pic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7FB203F-4821-CE3A-FA7F-F95E61211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35" y="2057892"/>
            <a:ext cx="8649646" cy="274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5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if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71F08A2-3ECA-5202-9A4A-19F22C88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09" y="1713430"/>
            <a:ext cx="4851400" cy="29464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6D5025D-8991-4723-FCCE-E88A287E8421}"/>
              </a:ext>
            </a:extLst>
          </p:cNvPr>
          <p:cNvSpPr/>
          <p:nvPr/>
        </p:nvSpPr>
        <p:spPr>
          <a:xfrm>
            <a:off x="6466901" y="1104677"/>
            <a:ext cx="1806766" cy="1553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변수</a:t>
            </a:r>
            <a:endParaRPr kumimoji="1" lang="en-US" altLang="ko-Kore-KR" dirty="0"/>
          </a:p>
          <a:p>
            <a:pPr algn="ctr"/>
            <a:endParaRPr kumimoji="1" lang="en-US" altLang="ko-Kore-KR" dirty="0"/>
          </a:p>
          <a:p>
            <a:pPr algn="ctr"/>
            <a:r>
              <a:rPr kumimoji="1" lang="ko-Kore-KR" altLang="en-US" sz="1100" dirty="0"/>
              <a:t>데이터</a:t>
            </a:r>
            <a:r>
              <a:rPr kumimoji="1" lang="ko-KR" altLang="en-US" sz="1100" dirty="0"/>
              <a:t> 저장 공간 확보</a:t>
            </a:r>
            <a:endParaRPr kumimoji="1" lang="ko-Kore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0452AA8-535C-0926-CCBC-8339A336AC00}"/>
              </a:ext>
            </a:extLst>
          </p:cNvPr>
          <p:cNvCxnSpPr/>
          <p:nvPr/>
        </p:nvCxnSpPr>
        <p:spPr>
          <a:xfrm>
            <a:off x="8438920" y="1881366"/>
            <a:ext cx="12559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681CCEC-A034-9E01-5BEB-F694175E92C8}"/>
              </a:ext>
            </a:extLst>
          </p:cNvPr>
          <p:cNvSpPr/>
          <p:nvPr/>
        </p:nvSpPr>
        <p:spPr>
          <a:xfrm>
            <a:off x="9882129" y="1104677"/>
            <a:ext cx="1806766" cy="1553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scanf</a:t>
            </a:r>
            <a:endParaRPr kumimoji="1" lang="en-US" altLang="ko-Kore-KR" dirty="0"/>
          </a:p>
          <a:p>
            <a:pPr algn="ctr"/>
            <a:endParaRPr kumimoji="1" lang="en-US" altLang="ko-Kore-KR" dirty="0"/>
          </a:p>
          <a:p>
            <a:pPr algn="ctr"/>
            <a:r>
              <a:rPr kumimoji="1" lang="ko-Kore-KR" altLang="en-US" sz="1100" dirty="0"/>
              <a:t>데이터</a:t>
            </a:r>
            <a:r>
              <a:rPr kumimoji="1" lang="ko-KR" altLang="en-US" sz="1100" dirty="0"/>
              <a:t> 저장 공간에 원하는 값 입력</a:t>
            </a:r>
            <a:endParaRPr kumimoji="1" lang="ko-Kore-KR" altLang="en-US" sz="11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24A5E4E-079B-31C5-EB97-023017210430}"/>
              </a:ext>
            </a:extLst>
          </p:cNvPr>
          <p:cNvSpPr/>
          <p:nvPr/>
        </p:nvSpPr>
        <p:spPr>
          <a:xfrm>
            <a:off x="9882129" y="3584914"/>
            <a:ext cx="1806766" cy="1553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변수가공</a:t>
            </a:r>
            <a:endParaRPr kumimoji="1" lang="en-US" altLang="ko-KR" dirty="0"/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ko-KR" altLang="en-US" sz="1100" dirty="0"/>
              <a:t>데이터공간에 접근하여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데이터를 가공</a:t>
            </a:r>
            <a:endParaRPr kumimoji="1" lang="ko-Kore-KR" altLang="en-US" sz="1100" dirty="0"/>
          </a:p>
          <a:p>
            <a:pPr algn="ctr"/>
            <a:endParaRPr kumimoji="1" lang="ko-Kore-KR" altLang="en-US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1553514-C3A4-2AD1-927A-7D9DF296139F}"/>
              </a:ext>
            </a:extLst>
          </p:cNvPr>
          <p:cNvCxnSpPr>
            <a:cxnSpLocks/>
          </p:cNvCxnSpPr>
          <p:nvPr/>
        </p:nvCxnSpPr>
        <p:spPr>
          <a:xfrm>
            <a:off x="10785512" y="2738845"/>
            <a:ext cx="0" cy="690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54AD161-967C-88ED-5EB0-1E3FB7658219}"/>
              </a:ext>
            </a:extLst>
          </p:cNvPr>
          <p:cNvCxnSpPr>
            <a:cxnSpLocks/>
          </p:cNvCxnSpPr>
          <p:nvPr/>
        </p:nvCxnSpPr>
        <p:spPr>
          <a:xfrm flipH="1">
            <a:off x="8438920" y="4361603"/>
            <a:ext cx="12559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2ED3361-C1D1-84E8-0336-21A4EA5393E9}"/>
              </a:ext>
            </a:extLst>
          </p:cNvPr>
          <p:cNvSpPr/>
          <p:nvPr/>
        </p:nvSpPr>
        <p:spPr>
          <a:xfrm>
            <a:off x="6466901" y="3582831"/>
            <a:ext cx="1806766" cy="1553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printf</a:t>
            </a:r>
            <a:endParaRPr kumimoji="1" lang="en-US" altLang="ko-KR" dirty="0"/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ko-KR" altLang="en-US" sz="1100" dirty="0"/>
              <a:t>저장 된 데이터를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화면에 출력 함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0903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if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1" name="그림 10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3507F20-D396-0DE9-B375-4F823376E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253" y="806426"/>
            <a:ext cx="7451493" cy="52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13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055011" y="27949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</a:t>
            </a:r>
            <a:r>
              <a:rPr lang="en-US" altLang="ko-KR" sz="4400" b="1" dirty="0">
                <a:solidFill>
                  <a:schemeClr val="accent2"/>
                </a:solidFill>
              </a:rPr>
              <a:t>for</a:t>
            </a:r>
            <a:r>
              <a:rPr lang="en-US" altLang="ko-Kore-KR" sz="4400" b="1" dirty="0">
                <a:solidFill>
                  <a:schemeClr val="accent2"/>
                </a:solidFill>
              </a:rPr>
              <a:t>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CD0C9-A7B6-43EB-5A31-B7AFE6F0B39D}"/>
              </a:ext>
            </a:extLst>
          </p:cNvPr>
          <p:cNvSpPr txBox="1"/>
          <p:nvPr/>
        </p:nvSpPr>
        <p:spPr>
          <a:xfrm>
            <a:off x="708463" y="859949"/>
            <a:ext cx="3805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dirty="0"/>
          </a:p>
          <a:p>
            <a:r>
              <a:rPr kumimoji="1" lang="en-US" altLang="ko-KR" dirty="0"/>
              <a:t>- for( I = 0 ; I &lt; 3 ;  I ++)</a:t>
            </a:r>
          </a:p>
          <a:p>
            <a:r>
              <a:rPr kumimoji="1" lang="en-US" altLang="ko-KR" dirty="0"/>
              <a:t>{</a:t>
            </a:r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조건만족시 실행되는 코드 </a:t>
            </a:r>
            <a:endParaRPr kumimoji="1" lang="en-US" altLang="ko-KR" dirty="0"/>
          </a:p>
          <a:p>
            <a:r>
              <a:rPr kumimoji="1" lang="en-US" altLang="ko-KR" dirty="0"/>
              <a:t>}</a:t>
            </a:r>
            <a:r>
              <a:rPr kumimoji="1" lang="ko-KR" altLang="en-US" dirty="0"/>
              <a:t> </a:t>
            </a:r>
            <a:endParaRPr kumimoji="1" lang="en-US" altLang="ko-Kore-KR" dirty="0"/>
          </a:p>
        </p:txBody>
      </p:sp>
      <p:pic>
        <p:nvPicPr>
          <p:cNvPr id="10" name="그림 9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F66B5E1-B584-00DF-E0C6-374E7B65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63" y="2698548"/>
            <a:ext cx="4906843" cy="2201448"/>
          </a:xfrm>
          <a:prstGeom prst="rect">
            <a:avLst/>
          </a:prstGeom>
        </p:spPr>
      </p:pic>
      <p:pic>
        <p:nvPicPr>
          <p:cNvPr id="16" name="그림 1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6BE14230-51D3-3BD2-1851-309BEF67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519" y="2337276"/>
            <a:ext cx="4816493" cy="35855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8152B60D-2AF8-8E80-2432-BCC8408819FB}"/>
                  </a:ext>
                </a:extLst>
              </p14:cNvPr>
              <p14:cNvContentPartPr/>
              <p14:nvPr/>
            </p14:nvContentPartPr>
            <p14:xfrm>
              <a:off x="1275627" y="3296405"/>
              <a:ext cx="1673280" cy="5544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8152B60D-2AF8-8E80-2432-BCC8408819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7987" y="3278765"/>
                <a:ext cx="17089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533AE443-78E4-A708-89DE-44451C8EAB18}"/>
                  </a:ext>
                </a:extLst>
              </p14:cNvPr>
              <p14:cNvContentPartPr/>
              <p14:nvPr/>
            </p14:nvContentPartPr>
            <p14:xfrm>
              <a:off x="1832187" y="2115245"/>
              <a:ext cx="2347920" cy="7308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533AE443-78E4-A708-89DE-44451C8EAB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4187" y="2097245"/>
                <a:ext cx="23835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034E708-0F1B-A730-C30B-EAC7C05C33EA}"/>
                  </a:ext>
                </a:extLst>
              </p14:cNvPr>
              <p14:cNvContentPartPr/>
              <p14:nvPr/>
            </p14:nvContentPartPr>
            <p14:xfrm>
              <a:off x="1511787" y="894485"/>
              <a:ext cx="144000" cy="12708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034E708-0F1B-A730-C30B-EAC7C05C33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4147" y="876485"/>
                <a:ext cx="1796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C97CD164-9929-25E5-F7C1-D54CBE761669}"/>
                  </a:ext>
                </a:extLst>
              </p14:cNvPr>
              <p14:cNvContentPartPr/>
              <p14:nvPr/>
            </p14:nvContentPartPr>
            <p14:xfrm>
              <a:off x="1456707" y="940925"/>
              <a:ext cx="106200" cy="13572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C97CD164-9929-25E5-F7C1-D54CBE7616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39067" y="923285"/>
                <a:ext cx="1418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7A377431-6CC5-83A4-771F-9F05FF70790C}"/>
                  </a:ext>
                </a:extLst>
              </p14:cNvPr>
              <p14:cNvContentPartPr/>
              <p14:nvPr/>
            </p14:nvContentPartPr>
            <p14:xfrm>
              <a:off x="1842987" y="670565"/>
              <a:ext cx="59400" cy="7236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7A377431-6CC5-83A4-771F-9F05FF7079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25347" y="652925"/>
                <a:ext cx="950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7AB29CD1-881D-D845-C51F-ED211BCB8F5B}"/>
                  </a:ext>
                </a:extLst>
              </p14:cNvPr>
              <p14:cNvContentPartPr/>
              <p14:nvPr/>
            </p14:nvContentPartPr>
            <p14:xfrm>
              <a:off x="1868187" y="727805"/>
              <a:ext cx="198720" cy="12096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7AB29CD1-881D-D845-C51F-ED211BCB8F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50187" y="709805"/>
                <a:ext cx="2343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01134BF-6A5A-7A31-13EA-F969A1886BF3}"/>
                  </a:ext>
                </a:extLst>
              </p14:cNvPr>
              <p14:cNvContentPartPr/>
              <p14:nvPr/>
            </p14:nvContentPartPr>
            <p14:xfrm>
              <a:off x="2001387" y="810245"/>
              <a:ext cx="103680" cy="2772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01134BF-6A5A-7A31-13EA-F969A1886B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3387" y="792245"/>
                <a:ext cx="1393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49FD8816-63BF-653B-9E70-BADFFACBB518}"/>
                  </a:ext>
                </a:extLst>
              </p14:cNvPr>
              <p14:cNvContentPartPr/>
              <p14:nvPr/>
            </p14:nvContentPartPr>
            <p14:xfrm>
              <a:off x="1974027" y="862805"/>
              <a:ext cx="149760" cy="10116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49FD8816-63BF-653B-9E70-BADFFACBB51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56027" y="845165"/>
                <a:ext cx="1854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9AE3EA24-DE5E-B31A-46C7-2335E0AE808A}"/>
                  </a:ext>
                </a:extLst>
              </p14:cNvPr>
              <p14:cNvContentPartPr/>
              <p14:nvPr/>
            </p14:nvContentPartPr>
            <p14:xfrm>
              <a:off x="2156907" y="756965"/>
              <a:ext cx="101880" cy="11664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9AE3EA24-DE5E-B31A-46C7-2335E0AE808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39267" y="739325"/>
                <a:ext cx="1375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4A5F05DC-46CA-A1AE-B22D-FD9BF6404806}"/>
                  </a:ext>
                </a:extLst>
              </p14:cNvPr>
              <p14:cNvContentPartPr/>
              <p14:nvPr/>
            </p14:nvContentPartPr>
            <p14:xfrm>
              <a:off x="2319267" y="678125"/>
              <a:ext cx="50040" cy="18792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4A5F05DC-46CA-A1AE-B22D-FD9BF640480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01267" y="660485"/>
                <a:ext cx="856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06EE0E2D-F7ED-595E-3309-728CF456532F}"/>
                  </a:ext>
                </a:extLst>
              </p14:cNvPr>
              <p14:cNvContentPartPr/>
              <p14:nvPr/>
            </p14:nvContentPartPr>
            <p14:xfrm>
              <a:off x="2389827" y="698645"/>
              <a:ext cx="68040" cy="11772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06EE0E2D-F7ED-595E-3309-728CF45653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72187" y="680645"/>
                <a:ext cx="1036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B0069526-ED70-1363-765B-487FFB573AC6}"/>
                  </a:ext>
                </a:extLst>
              </p14:cNvPr>
              <p14:cNvContentPartPr/>
              <p14:nvPr/>
            </p14:nvContentPartPr>
            <p14:xfrm>
              <a:off x="2538147" y="549605"/>
              <a:ext cx="86760" cy="24516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B0069526-ED70-1363-765B-487FFB573A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20507" y="531605"/>
                <a:ext cx="1224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A6E95424-03F5-A9F2-D517-1B1D689DACFA}"/>
                  </a:ext>
                </a:extLst>
              </p14:cNvPr>
              <p14:cNvContentPartPr/>
              <p14:nvPr/>
            </p14:nvContentPartPr>
            <p14:xfrm>
              <a:off x="2471187" y="884765"/>
              <a:ext cx="32040" cy="10764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A6E95424-03F5-A9F2-D517-1B1D689DACF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53187" y="867125"/>
                <a:ext cx="676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EB0F6F52-D208-69E2-FE5A-2D3D8BCA764D}"/>
                  </a:ext>
                </a:extLst>
              </p14:cNvPr>
              <p14:cNvContentPartPr/>
              <p14:nvPr/>
            </p14:nvContentPartPr>
            <p14:xfrm>
              <a:off x="2506827" y="907805"/>
              <a:ext cx="68040" cy="11448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EB0F6F52-D208-69E2-FE5A-2D3D8BCA76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89187" y="889805"/>
                <a:ext cx="1036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3472B114-AB34-D602-29F5-6D65C9D4CDD0}"/>
                  </a:ext>
                </a:extLst>
              </p14:cNvPr>
              <p14:cNvContentPartPr/>
              <p14:nvPr/>
            </p14:nvContentPartPr>
            <p14:xfrm>
              <a:off x="2608707" y="812765"/>
              <a:ext cx="99720" cy="14688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3472B114-AB34-D602-29F5-6D65C9D4CD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91067" y="795125"/>
                <a:ext cx="1353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59EEC0BB-4511-B5EB-351B-492BF06C3D26}"/>
                  </a:ext>
                </a:extLst>
              </p14:cNvPr>
              <p14:cNvContentPartPr/>
              <p14:nvPr/>
            </p14:nvContentPartPr>
            <p14:xfrm>
              <a:off x="1296147" y="1460765"/>
              <a:ext cx="347400" cy="1512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59EEC0BB-4511-B5EB-351B-492BF06C3D2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78507" y="1442765"/>
                <a:ext cx="3830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BDE5193B-FD68-7B7D-B608-C815CBC67A60}"/>
                  </a:ext>
                </a:extLst>
              </p14:cNvPr>
              <p14:cNvContentPartPr/>
              <p14:nvPr/>
            </p14:nvContentPartPr>
            <p14:xfrm>
              <a:off x="1867467" y="1460765"/>
              <a:ext cx="364320" cy="468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BDE5193B-FD68-7B7D-B608-C815CBC67A6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49827" y="1442765"/>
                <a:ext cx="3999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2B0C9F60-E5A2-6BAB-BF12-1A1293C301C0}"/>
                  </a:ext>
                </a:extLst>
              </p14:cNvPr>
              <p14:cNvContentPartPr/>
              <p14:nvPr/>
            </p14:nvContentPartPr>
            <p14:xfrm>
              <a:off x="2438787" y="1456445"/>
              <a:ext cx="355680" cy="129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2B0C9F60-E5A2-6BAB-BF12-1A1293C301C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20787" y="1438445"/>
                <a:ext cx="3913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B38400C3-072C-FABB-75B7-20328A9C9066}"/>
                  </a:ext>
                </a:extLst>
              </p14:cNvPr>
              <p14:cNvContentPartPr/>
              <p14:nvPr/>
            </p14:nvContentPartPr>
            <p14:xfrm>
              <a:off x="2124507" y="1221365"/>
              <a:ext cx="2323080" cy="59076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B38400C3-072C-FABB-75B7-20328A9C906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06507" y="1203725"/>
                <a:ext cx="235872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13C6371-BF7B-1A08-925D-729208AC6CFD}"/>
                  </a:ext>
                </a:extLst>
              </p14:cNvPr>
              <p14:cNvContentPartPr/>
              <p14:nvPr/>
            </p14:nvContentPartPr>
            <p14:xfrm>
              <a:off x="4375227" y="1200125"/>
              <a:ext cx="128880" cy="12708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13C6371-BF7B-1A08-925D-729208AC6CF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57587" y="1182485"/>
                <a:ext cx="1645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904B2175-F422-EE34-2394-62A64AFAE73A}"/>
                  </a:ext>
                </a:extLst>
              </p14:cNvPr>
              <p14:cNvContentPartPr/>
              <p14:nvPr/>
            </p14:nvContentPartPr>
            <p14:xfrm>
              <a:off x="4667907" y="978725"/>
              <a:ext cx="118080" cy="10188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904B2175-F422-EE34-2394-62A64AFAE7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50267" y="960725"/>
                <a:ext cx="1537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353850E9-8BAA-74EF-52A6-9A28AB22C4D8}"/>
                  </a:ext>
                </a:extLst>
              </p14:cNvPr>
              <p14:cNvContentPartPr/>
              <p14:nvPr/>
            </p14:nvContentPartPr>
            <p14:xfrm>
              <a:off x="4802547" y="1037765"/>
              <a:ext cx="128160" cy="2772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353850E9-8BAA-74EF-52A6-9A28AB22C4D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84907" y="1020125"/>
                <a:ext cx="1638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B8BD2286-5CA9-B1AE-3E6B-2E31AF2E1594}"/>
                  </a:ext>
                </a:extLst>
              </p14:cNvPr>
              <p14:cNvContentPartPr/>
              <p14:nvPr/>
            </p14:nvContentPartPr>
            <p14:xfrm>
              <a:off x="4769067" y="1065125"/>
              <a:ext cx="233280" cy="11880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B8BD2286-5CA9-B1AE-3E6B-2E31AF2E15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51427" y="1047485"/>
                <a:ext cx="2689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B35E1026-2C8C-E578-1214-113BCFA84B6D}"/>
                  </a:ext>
                </a:extLst>
              </p14:cNvPr>
              <p14:cNvContentPartPr/>
              <p14:nvPr/>
            </p14:nvContentPartPr>
            <p14:xfrm>
              <a:off x="5014227" y="998525"/>
              <a:ext cx="84960" cy="10188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B35E1026-2C8C-E578-1214-113BCFA84B6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96587" y="980525"/>
                <a:ext cx="1206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07906CE2-29C7-CB5B-660F-139E4F59626C}"/>
                  </a:ext>
                </a:extLst>
              </p14:cNvPr>
              <p14:cNvContentPartPr/>
              <p14:nvPr/>
            </p14:nvContentPartPr>
            <p14:xfrm>
              <a:off x="5196387" y="956765"/>
              <a:ext cx="38520" cy="7632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07906CE2-29C7-CB5B-660F-139E4F59626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78387" y="939125"/>
                <a:ext cx="741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F86F5A9E-F107-FE3B-CECA-9C89B9AACA35}"/>
                  </a:ext>
                </a:extLst>
              </p14:cNvPr>
              <p14:cNvContentPartPr/>
              <p14:nvPr/>
            </p14:nvContentPartPr>
            <p14:xfrm>
              <a:off x="5251107" y="893405"/>
              <a:ext cx="15120" cy="20268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F86F5A9E-F107-FE3B-CECA-9C89B9AACA3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33467" y="875765"/>
                <a:ext cx="507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08108269-24CA-6B44-D92B-D585CEF4591F}"/>
                  </a:ext>
                </a:extLst>
              </p14:cNvPr>
              <p14:cNvContentPartPr/>
              <p14:nvPr/>
            </p14:nvContentPartPr>
            <p14:xfrm>
              <a:off x="5172987" y="1149005"/>
              <a:ext cx="149400" cy="5292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08108269-24CA-6B44-D92B-D585CEF4591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54987" y="1131365"/>
                <a:ext cx="1850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2CCD0F23-98DE-3862-9757-3E0B846EAC56}"/>
                  </a:ext>
                </a:extLst>
              </p14:cNvPr>
              <p14:cNvContentPartPr/>
              <p14:nvPr/>
            </p14:nvContentPartPr>
            <p14:xfrm>
              <a:off x="5368467" y="958925"/>
              <a:ext cx="101880" cy="9540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2CCD0F23-98DE-3862-9757-3E0B846EAC5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50467" y="940925"/>
                <a:ext cx="1375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EAA40669-0DEB-8ED0-5440-F3EA88C4E128}"/>
                  </a:ext>
                </a:extLst>
              </p14:cNvPr>
              <p14:cNvContentPartPr/>
              <p14:nvPr/>
            </p14:nvContentPartPr>
            <p14:xfrm>
              <a:off x="5501307" y="835085"/>
              <a:ext cx="8640" cy="18324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EAA40669-0DEB-8ED0-5440-F3EA88C4E12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83307" y="817085"/>
                <a:ext cx="442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3AE8CF35-CFAA-DF62-12F5-FC43032AEB91}"/>
                  </a:ext>
                </a:extLst>
              </p14:cNvPr>
              <p14:cNvContentPartPr/>
              <p14:nvPr/>
            </p14:nvContentPartPr>
            <p14:xfrm>
              <a:off x="5467467" y="1094285"/>
              <a:ext cx="90720" cy="13680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3AE8CF35-CFAA-DF62-12F5-FC43032AEB9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49467" y="1076285"/>
                <a:ext cx="1263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76EF480B-E08C-9414-29BE-835B647D7810}"/>
                  </a:ext>
                </a:extLst>
              </p14:cNvPr>
              <p14:cNvContentPartPr/>
              <p14:nvPr/>
            </p14:nvContentPartPr>
            <p14:xfrm>
              <a:off x="2777547" y="738605"/>
              <a:ext cx="973800" cy="46368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76EF480B-E08C-9414-29BE-835B647D781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59907" y="720965"/>
                <a:ext cx="100944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4CBCA63C-7DF8-6BA4-CEBA-BD6BEEC85528}"/>
                  </a:ext>
                </a:extLst>
              </p14:cNvPr>
              <p14:cNvContentPartPr/>
              <p14:nvPr/>
            </p14:nvContentPartPr>
            <p14:xfrm>
              <a:off x="3637227" y="713405"/>
              <a:ext cx="185760" cy="14004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4CBCA63C-7DF8-6BA4-CEBA-BD6BEEC8552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19227" y="695405"/>
                <a:ext cx="22140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그룹 68">
            <a:extLst>
              <a:ext uri="{FF2B5EF4-FFF2-40B4-BE49-F238E27FC236}">
                <a16:creationId xmlns:a16="http://schemas.microsoft.com/office/drawing/2014/main" id="{792E0E83-9143-14F8-9ED4-A2B1BBF9D70D}"/>
              </a:ext>
            </a:extLst>
          </p:cNvPr>
          <p:cNvGrpSpPr/>
          <p:nvPr/>
        </p:nvGrpSpPr>
        <p:grpSpPr>
          <a:xfrm>
            <a:off x="3880947" y="173765"/>
            <a:ext cx="843840" cy="392760"/>
            <a:chOff x="3880947" y="173765"/>
            <a:chExt cx="84384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D1E31A4-1BEB-4E81-3480-43E24EB7EA36}"/>
                    </a:ext>
                  </a:extLst>
                </p14:cNvPr>
                <p14:cNvContentPartPr/>
                <p14:nvPr/>
              </p14:nvContentPartPr>
              <p14:xfrm>
                <a:off x="3880947" y="424685"/>
                <a:ext cx="93240" cy="1231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D1E31A4-1BEB-4E81-3480-43E24EB7EA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62947" y="407045"/>
                  <a:ext cx="128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DA4C33B-1BC8-75F6-0821-94A93AAFB128}"/>
                    </a:ext>
                  </a:extLst>
                </p14:cNvPr>
                <p14:cNvContentPartPr/>
                <p14:nvPr/>
              </p14:nvContentPartPr>
              <p14:xfrm>
                <a:off x="3948627" y="359165"/>
                <a:ext cx="111960" cy="5292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BDA4C33B-1BC8-75F6-0821-94A93AAFB1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30627" y="341525"/>
                  <a:ext cx="14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EADC8CC-7567-A6DE-A495-549D206C78B1}"/>
                    </a:ext>
                  </a:extLst>
                </p14:cNvPr>
                <p14:cNvContentPartPr/>
                <p14:nvPr/>
              </p14:nvContentPartPr>
              <p14:xfrm>
                <a:off x="4030707" y="372125"/>
                <a:ext cx="68040" cy="601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EADC8CC-7567-A6DE-A495-549D206C78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12707" y="354125"/>
                  <a:ext cx="103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0EA31D7-C8DF-B69C-3113-9FD246359548}"/>
                    </a:ext>
                  </a:extLst>
                </p14:cNvPr>
                <p14:cNvContentPartPr/>
                <p14:nvPr/>
              </p14:nvContentPartPr>
              <p14:xfrm>
                <a:off x="4094067" y="317045"/>
                <a:ext cx="46440" cy="1476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0EA31D7-C8DF-B69C-3113-9FD2463595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76067" y="299045"/>
                  <a:ext cx="82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B7BDF241-E65D-53AE-3393-0496493D87D4}"/>
                    </a:ext>
                  </a:extLst>
                </p14:cNvPr>
                <p14:cNvContentPartPr/>
                <p14:nvPr/>
              </p14:nvContentPartPr>
              <p14:xfrm>
                <a:off x="4093707" y="510725"/>
                <a:ext cx="80640" cy="558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B7BDF241-E65D-53AE-3393-0496493D87D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76067" y="493085"/>
                  <a:ext cx="116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FA392F36-E95F-410E-4AC0-66E20C4EEEB6}"/>
                    </a:ext>
                  </a:extLst>
                </p14:cNvPr>
                <p14:cNvContentPartPr/>
                <p14:nvPr/>
              </p14:nvContentPartPr>
              <p14:xfrm>
                <a:off x="4220427" y="306965"/>
                <a:ext cx="84960" cy="8712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FA392F36-E95F-410E-4AC0-66E20C4EEEB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02427" y="288965"/>
                  <a:ext cx="120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DD715C79-E883-739B-F108-5857ABEE9B61}"/>
                    </a:ext>
                  </a:extLst>
                </p14:cNvPr>
                <p14:cNvContentPartPr/>
                <p14:nvPr/>
              </p14:nvContentPartPr>
              <p14:xfrm>
                <a:off x="4317627" y="245765"/>
                <a:ext cx="108000" cy="1735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DD715C79-E883-739B-F108-5857ABEE9B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99627" y="228125"/>
                  <a:ext cx="143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D2E751BE-9DEB-B3E9-9A23-734E171CCAB7}"/>
                    </a:ext>
                  </a:extLst>
                </p14:cNvPr>
                <p14:cNvContentPartPr/>
                <p14:nvPr/>
              </p14:nvContentPartPr>
              <p14:xfrm>
                <a:off x="4336347" y="441965"/>
                <a:ext cx="86760" cy="630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D2E751BE-9DEB-B3E9-9A23-734E171CCA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18707" y="423965"/>
                  <a:ext cx="122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AF32C7B8-9D11-5B76-7B34-0D7C1235CF5E}"/>
                    </a:ext>
                  </a:extLst>
                </p14:cNvPr>
                <p14:cNvContentPartPr/>
                <p14:nvPr/>
              </p14:nvContentPartPr>
              <p14:xfrm>
                <a:off x="4487907" y="230285"/>
                <a:ext cx="84960" cy="957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AF32C7B8-9D11-5B76-7B34-0D7C1235CF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70267" y="212645"/>
                  <a:ext cx="120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3C388349-5C0F-CB3B-5A30-69B17990BC9D}"/>
                    </a:ext>
                  </a:extLst>
                </p14:cNvPr>
                <p14:cNvContentPartPr/>
                <p14:nvPr/>
              </p14:nvContentPartPr>
              <p14:xfrm>
                <a:off x="4507347" y="299765"/>
                <a:ext cx="84960" cy="363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3C388349-5C0F-CB3B-5A30-69B17990BC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89347" y="281765"/>
                  <a:ext cx="120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FE67553A-EA71-CC55-26C7-E8C274FCD422}"/>
                    </a:ext>
                  </a:extLst>
                </p14:cNvPr>
                <p14:cNvContentPartPr/>
                <p14:nvPr/>
              </p14:nvContentPartPr>
              <p14:xfrm>
                <a:off x="4648827" y="173765"/>
                <a:ext cx="50760" cy="23580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FE67553A-EA71-CC55-26C7-E8C274FCD4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31187" y="155765"/>
                  <a:ext cx="864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BF3871A0-E947-F5F8-133B-5BB2A50CBACC}"/>
                    </a:ext>
                  </a:extLst>
                </p14:cNvPr>
                <p14:cNvContentPartPr/>
                <p14:nvPr/>
              </p14:nvContentPartPr>
              <p14:xfrm>
                <a:off x="4614627" y="396245"/>
                <a:ext cx="110160" cy="8496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BF3871A0-E947-F5F8-133B-5BB2A50CBAC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96627" y="378245"/>
                  <a:ext cx="14580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85D96D-C7E4-63CB-0B2E-AC4CAE60C7D8}"/>
              </a:ext>
            </a:extLst>
          </p:cNvPr>
          <p:cNvGrpSpPr/>
          <p:nvPr/>
        </p:nvGrpSpPr>
        <p:grpSpPr>
          <a:xfrm>
            <a:off x="1477227" y="3685205"/>
            <a:ext cx="371880" cy="6840"/>
            <a:chOff x="1477227" y="3685205"/>
            <a:chExt cx="371880" cy="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D1003971-D898-D048-5838-A93FB5DC1F98}"/>
                    </a:ext>
                  </a:extLst>
                </p14:cNvPr>
                <p14:cNvContentPartPr/>
                <p14:nvPr/>
              </p14:nvContentPartPr>
              <p14:xfrm>
                <a:off x="1477227" y="3685205"/>
                <a:ext cx="114480" cy="36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D1003971-D898-D048-5838-A93FB5DC1F9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59587" y="3667565"/>
                  <a:ext cx="150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98F4E07C-2399-083D-913D-966729D17EF2}"/>
                    </a:ext>
                  </a:extLst>
                </p14:cNvPr>
                <p14:cNvContentPartPr/>
                <p14:nvPr/>
              </p14:nvContentPartPr>
              <p14:xfrm>
                <a:off x="1713387" y="3687365"/>
                <a:ext cx="135720" cy="468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98F4E07C-2399-083D-913D-966729D17EF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95387" y="3669365"/>
                  <a:ext cx="17136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98069EE6-16BA-FA63-D311-D161751E6AEC}"/>
                  </a:ext>
                </a:extLst>
              </p14:cNvPr>
              <p14:cNvContentPartPr/>
              <p14:nvPr/>
            </p14:nvContentPartPr>
            <p14:xfrm>
              <a:off x="1121187" y="3742805"/>
              <a:ext cx="97560" cy="360"/>
            </p14:xfrm>
          </p:contentPart>
        </mc:Choice>
        <mc:Fallback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98069EE6-16BA-FA63-D311-D161751E6A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03187" y="3725165"/>
                <a:ext cx="133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FB747BF6-415F-4FF0-FFBF-B71543846DA3}"/>
                  </a:ext>
                </a:extLst>
              </p14:cNvPr>
              <p14:cNvContentPartPr/>
              <p14:nvPr/>
            </p14:nvContentPartPr>
            <p14:xfrm>
              <a:off x="1188867" y="3700685"/>
              <a:ext cx="29880" cy="97560"/>
            </p14:xfrm>
          </p:contentPart>
        </mc:Choice>
        <mc:Fallback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FB747BF6-415F-4FF0-FFBF-B71543846DA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70867" y="3682685"/>
                <a:ext cx="655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FB7A9103-0D8D-AC9D-1A08-CAA8EDBD9F96}"/>
                  </a:ext>
                </a:extLst>
              </p14:cNvPr>
              <p14:cNvContentPartPr/>
              <p14:nvPr/>
            </p14:nvContentPartPr>
            <p14:xfrm>
              <a:off x="935787" y="3591605"/>
              <a:ext cx="199080" cy="431640"/>
            </p14:xfrm>
          </p:contentPart>
        </mc:Choice>
        <mc:Fallback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FB7A9103-0D8D-AC9D-1A08-CAA8EDBD9F9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17787" y="3573605"/>
                <a:ext cx="2347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4B70FC45-9256-273B-D833-FB469E48C23C}"/>
                  </a:ext>
                </a:extLst>
              </p14:cNvPr>
              <p14:cNvContentPartPr/>
              <p14:nvPr/>
            </p14:nvContentPartPr>
            <p14:xfrm>
              <a:off x="1108947" y="3540845"/>
              <a:ext cx="55440" cy="118800"/>
            </p14:xfrm>
          </p:contentPart>
        </mc:Choice>
        <mc:Fallback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4B70FC45-9256-273B-D833-FB469E48C23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91307" y="3522845"/>
                <a:ext cx="910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1FA1420E-31CF-CE59-BAA0-B896CABB1FC2}"/>
                  </a:ext>
                </a:extLst>
              </p14:cNvPr>
              <p14:cNvContentPartPr/>
              <p14:nvPr/>
            </p14:nvContentPartPr>
            <p14:xfrm>
              <a:off x="1935147" y="3533285"/>
              <a:ext cx="232920" cy="148320"/>
            </p14:xfrm>
          </p:contentPart>
        </mc:Choice>
        <mc:Fallback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1FA1420E-31CF-CE59-BAA0-B896CABB1FC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917507" y="3515645"/>
                <a:ext cx="2685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AD5A7235-CADE-7B78-F703-535A935DEA39}"/>
                  </a:ext>
                </a:extLst>
              </p14:cNvPr>
              <p14:cNvContentPartPr/>
              <p14:nvPr/>
            </p14:nvContentPartPr>
            <p14:xfrm>
              <a:off x="2544267" y="1199405"/>
              <a:ext cx="288000" cy="241560"/>
            </p14:xfrm>
          </p:contentPart>
        </mc:Choice>
        <mc:Fallback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AD5A7235-CADE-7B78-F703-535A935DEA3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26267" y="1181765"/>
                <a:ext cx="3236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657027E9-3FAF-C70B-D0E2-482E30EA7BA4}"/>
                  </a:ext>
                </a:extLst>
              </p14:cNvPr>
              <p14:cNvContentPartPr/>
              <p14:nvPr/>
            </p14:nvContentPartPr>
            <p14:xfrm>
              <a:off x="1724547" y="3465245"/>
              <a:ext cx="330120" cy="97560"/>
            </p14:xfrm>
          </p:contentPart>
        </mc:Choice>
        <mc:Fallback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657027E9-3FAF-C70B-D0E2-482E30EA7BA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06547" y="3447605"/>
                <a:ext cx="365760" cy="1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그룹 90">
            <a:extLst>
              <a:ext uri="{FF2B5EF4-FFF2-40B4-BE49-F238E27FC236}">
                <a16:creationId xmlns:a16="http://schemas.microsoft.com/office/drawing/2014/main" id="{AFA1C92C-DB29-BDCB-FC67-4DE81261F8B8}"/>
              </a:ext>
            </a:extLst>
          </p:cNvPr>
          <p:cNvGrpSpPr/>
          <p:nvPr/>
        </p:nvGrpSpPr>
        <p:grpSpPr>
          <a:xfrm>
            <a:off x="1112547" y="3833885"/>
            <a:ext cx="882360" cy="241200"/>
            <a:chOff x="1112547" y="3833885"/>
            <a:chExt cx="88236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75F48C3B-9C61-D5EE-A969-820BB014380A}"/>
                    </a:ext>
                  </a:extLst>
                </p14:cNvPr>
                <p14:cNvContentPartPr/>
                <p14:nvPr/>
              </p14:nvContentPartPr>
              <p14:xfrm>
                <a:off x="1247907" y="3863405"/>
                <a:ext cx="93240" cy="1296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75F48C3B-9C61-D5EE-A969-820BB01438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30267" y="3845405"/>
                  <a:ext cx="128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D4C1AEB8-06F3-49D0-25F7-429E47482B9D}"/>
                    </a:ext>
                  </a:extLst>
                </p14:cNvPr>
                <p14:cNvContentPartPr/>
                <p14:nvPr/>
              </p14:nvContentPartPr>
              <p14:xfrm>
                <a:off x="1336827" y="3833885"/>
                <a:ext cx="46800" cy="892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D4C1AEB8-06F3-49D0-25F7-429E47482B9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18827" y="3815885"/>
                  <a:ext cx="82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2B945196-EF4A-3E85-2711-383C8DD5C948}"/>
                    </a:ext>
                  </a:extLst>
                </p14:cNvPr>
                <p14:cNvContentPartPr/>
                <p14:nvPr/>
              </p14:nvContentPartPr>
              <p14:xfrm>
                <a:off x="1112547" y="4007045"/>
                <a:ext cx="123120" cy="468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2B945196-EF4A-3E85-2711-383C8DD5C9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4907" y="3989405"/>
                  <a:ext cx="158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A46EE053-1F6A-B0AD-2366-1B69B8A33772}"/>
                    </a:ext>
                  </a:extLst>
                </p14:cNvPr>
                <p14:cNvContentPartPr/>
                <p14:nvPr/>
              </p14:nvContentPartPr>
              <p14:xfrm>
                <a:off x="1205787" y="3960605"/>
                <a:ext cx="63720" cy="11448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A46EE053-1F6A-B0AD-2366-1B69B8A3377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87787" y="3942965"/>
                  <a:ext cx="99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574267AD-9F1F-A65E-336C-D43C3215FBDB}"/>
                    </a:ext>
                  </a:extLst>
                </p14:cNvPr>
                <p14:cNvContentPartPr/>
                <p14:nvPr/>
              </p14:nvContentPartPr>
              <p14:xfrm>
                <a:off x="1482987" y="3913085"/>
                <a:ext cx="511920" cy="2160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574267AD-9F1F-A65E-336C-D43C3215FBD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65347" y="3895085"/>
                  <a:ext cx="54756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60042626-5ADB-92E1-809F-31B0E40CCA3F}"/>
                  </a:ext>
                </a:extLst>
              </p14:cNvPr>
              <p14:cNvContentPartPr/>
              <p14:nvPr/>
            </p14:nvContentPartPr>
            <p14:xfrm>
              <a:off x="2034507" y="3069605"/>
              <a:ext cx="393120" cy="149400"/>
            </p14:xfrm>
          </p:contentPart>
        </mc:Choice>
        <mc:Fallback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60042626-5ADB-92E1-809F-31B0E40CCA3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016867" y="3051605"/>
                <a:ext cx="4287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E0DE93DB-5CD2-1CCF-2948-E943CCBF30C6}"/>
                  </a:ext>
                </a:extLst>
              </p14:cNvPr>
              <p14:cNvContentPartPr/>
              <p14:nvPr/>
            </p14:nvContentPartPr>
            <p14:xfrm>
              <a:off x="7105827" y="3233765"/>
              <a:ext cx="437760" cy="21600"/>
            </p14:xfrm>
          </p:contentPart>
        </mc:Choice>
        <mc:Fallback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E0DE93DB-5CD2-1CCF-2948-E943CCBF30C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087827" y="3216125"/>
                <a:ext cx="4734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7423AC53-1477-24B4-5E72-B794E026AB5F}"/>
                  </a:ext>
                </a:extLst>
              </p14:cNvPr>
              <p14:cNvContentPartPr/>
              <p14:nvPr/>
            </p14:nvContentPartPr>
            <p14:xfrm>
              <a:off x="6910707" y="2907245"/>
              <a:ext cx="767160" cy="23400"/>
            </p14:xfrm>
          </p:contentPart>
        </mc:Choice>
        <mc:Fallback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7423AC53-1477-24B4-5E72-B794E026AB5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892707" y="2889245"/>
                <a:ext cx="80280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759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A2DE66-AA19-9037-F3E0-D5146C72FB01}"/>
              </a:ext>
            </a:extLst>
          </p:cNvPr>
          <p:cNvSpPr/>
          <p:nvPr/>
        </p:nvSpPr>
        <p:spPr>
          <a:xfrm>
            <a:off x="4930346" y="417187"/>
            <a:ext cx="5758539" cy="23628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055011" y="27949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</a:t>
            </a:r>
            <a:r>
              <a:rPr lang="en-US" altLang="ko-KR" sz="4400" b="1" dirty="0">
                <a:solidFill>
                  <a:schemeClr val="accent2"/>
                </a:solidFill>
              </a:rPr>
              <a:t>for</a:t>
            </a:r>
            <a:r>
              <a:rPr lang="en-US" altLang="ko-Kore-KR" sz="4400" b="1" dirty="0">
                <a:solidFill>
                  <a:schemeClr val="accent2"/>
                </a:solidFill>
              </a:rPr>
              <a:t>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CD0C9-A7B6-43EB-5A31-B7AFE6F0B39D}"/>
              </a:ext>
            </a:extLst>
          </p:cNvPr>
          <p:cNvSpPr txBox="1"/>
          <p:nvPr/>
        </p:nvSpPr>
        <p:spPr>
          <a:xfrm>
            <a:off x="708463" y="859949"/>
            <a:ext cx="3805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dirty="0"/>
          </a:p>
          <a:p>
            <a:r>
              <a:rPr kumimoji="1" lang="en-US" altLang="ko-KR" dirty="0"/>
              <a:t>- for( I = 0 ; I &lt; 3 ;  I ++)</a:t>
            </a:r>
          </a:p>
          <a:p>
            <a:r>
              <a:rPr kumimoji="1" lang="en-US" altLang="ko-KR" dirty="0"/>
              <a:t>{</a:t>
            </a:r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조건만족시 실행되는 코드 </a:t>
            </a:r>
            <a:endParaRPr kumimoji="1" lang="en-US" altLang="ko-KR" dirty="0"/>
          </a:p>
          <a:p>
            <a:r>
              <a:rPr kumimoji="1" lang="en-US" altLang="ko-KR" dirty="0"/>
              <a:t>}</a:t>
            </a:r>
            <a:r>
              <a:rPr kumimoji="1" lang="ko-KR" altLang="en-US" dirty="0"/>
              <a:t> </a:t>
            </a:r>
            <a:endParaRPr kumimoji="1" lang="en-US" altLang="ko-Kore-KR" dirty="0"/>
          </a:p>
        </p:txBody>
      </p:sp>
      <p:pic>
        <p:nvPicPr>
          <p:cNvPr id="10" name="그림 9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F66B5E1-B584-00DF-E0C6-374E7B65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07" y="3630941"/>
            <a:ext cx="4906843" cy="220144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82D5B9-32BC-16D7-FE8B-FC42058B91C7}"/>
              </a:ext>
            </a:extLst>
          </p:cNvPr>
          <p:cNvSpPr/>
          <p:nvPr/>
        </p:nvSpPr>
        <p:spPr>
          <a:xfrm>
            <a:off x="5868443" y="966774"/>
            <a:ext cx="4721298" cy="14798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2196B-5338-5763-BEB5-29CD2BB7616F}"/>
              </a:ext>
            </a:extLst>
          </p:cNvPr>
          <p:cNvSpPr txBox="1"/>
          <p:nvPr/>
        </p:nvSpPr>
        <p:spPr>
          <a:xfrm>
            <a:off x="5036376" y="144028"/>
            <a:ext cx="56525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dirty="0"/>
          </a:p>
          <a:p>
            <a:r>
              <a:rPr kumimoji="1" lang="en-US" altLang="ko-KR" dirty="0"/>
              <a:t>- for( I = 0 ; I &lt; 3 ;  I ++)</a:t>
            </a:r>
          </a:p>
          <a:p>
            <a:r>
              <a:rPr kumimoji="1" lang="en-US" altLang="ko-KR" dirty="0"/>
              <a:t>{</a:t>
            </a:r>
          </a:p>
          <a:p>
            <a:r>
              <a:rPr kumimoji="1" lang="en-US" altLang="ko-KR" dirty="0"/>
              <a:t>	for( j =0; j&lt;3; j ++ )</a:t>
            </a:r>
          </a:p>
          <a:p>
            <a:r>
              <a:rPr kumimoji="1" lang="en-US" altLang="ko-KR" dirty="0"/>
              <a:t>	{</a:t>
            </a:r>
          </a:p>
          <a:p>
            <a:r>
              <a:rPr kumimoji="1" lang="en-US" altLang="ko-KR" dirty="0"/>
              <a:t>			</a:t>
            </a:r>
            <a:r>
              <a:rPr kumimoji="1" lang="ko-KR" altLang="en-US" dirty="0"/>
              <a:t>조건만족시 실행되는 코드 </a:t>
            </a:r>
            <a:endParaRPr kumimoji="1" lang="en-US" altLang="ko-KR" dirty="0"/>
          </a:p>
          <a:p>
            <a:r>
              <a:rPr kumimoji="1" lang="en-US" altLang="ko-KR" dirty="0"/>
              <a:t>		</a:t>
            </a:r>
          </a:p>
          <a:p>
            <a:r>
              <a:rPr kumimoji="1" lang="en-US" altLang="ko-KR" dirty="0"/>
              <a:t>	}</a:t>
            </a:r>
          </a:p>
          <a:p>
            <a:r>
              <a:rPr kumimoji="1" lang="en-US" altLang="ko-KR" dirty="0"/>
              <a:t>}</a:t>
            </a:r>
            <a:r>
              <a:rPr kumimoji="1" lang="ko-KR" altLang="en-US" dirty="0"/>
              <a:t> 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69825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6D4832-0D75-3650-A2F7-731BBF6E76D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638562" y="2948089"/>
            <a:ext cx="2528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if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6D5025D-8991-4723-FCCE-E88A287E8421}"/>
              </a:ext>
            </a:extLst>
          </p:cNvPr>
          <p:cNvSpPr/>
          <p:nvPr/>
        </p:nvSpPr>
        <p:spPr>
          <a:xfrm>
            <a:off x="6466901" y="1104677"/>
            <a:ext cx="1806766" cy="1553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변수</a:t>
            </a:r>
            <a:endParaRPr kumimoji="1" lang="en-US" altLang="ko-Kore-KR" dirty="0"/>
          </a:p>
          <a:p>
            <a:pPr algn="ctr"/>
            <a:endParaRPr kumimoji="1" lang="en-US" altLang="ko-Kore-KR" dirty="0"/>
          </a:p>
          <a:p>
            <a:pPr algn="ctr"/>
            <a:r>
              <a:rPr kumimoji="1" lang="ko-Kore-KR" altLang="en-US" sz="1100" dirty="0"/>
              <a:t>데이터</a:t>
            </a:r>
            <a:r>
              <a:rPr kumimoji="1" lang="ko-KR" altLang="en-US" sz="1100" dirty="0"/>
              <a:t> 저장 공간 확보</a:t>
            </a:r>
            <a:endParaRPr kumimoji="1" lang="ko-Kore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0452AA8-535C-0926-CCBC-8339A336AC00}"/>
              </a:ext>
            </a:extLst>
          </p:cNvPr>
          <p:cNvCxnSpPr/>
          <p:nvPr/>
        </p:nvCxnSpPr>
        <p:spPr>
          <a:xfrm>
            <a:off x="8438920" y="1881366"/>
            <a:ext cx="12559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681CCEC-A034-9E01-5BEB-F694175E92C8}"/>
              </a:ext>
            </a:extLst>
          </p:cNvPr>
          <p:cNvSpPr/>
          <p:nvPr/>
        </p:nvSpPr>
        <p:spPr>
          <a:xfrm>
            <a:off x="9882129" y="1104677"/>
            <a:ext cx="1806766" cy="1553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scanf</a:t>
            </a:r>
            <a:endParaRPr kumimoji="1" lang="en-US" altLang="ko-Kore-KR" dirty="0"/>
          </a:p>
          <a:p>
            <a:pPr algn="ctr"/>
            <a:endParaRPr kumimoji="1" lang="en-US" altLang="ko-Kore-KR" dirty="0"/>
          </a:p>
          <a:p>
            <a:pPr algn="ctr"/>
            <a:r>
              <a:rPr kumimoji="1" lang="ko-Kore-KR" altLang="en-US" sz="1100" dirty="0"/>
              <a:t>데이터</a:t>
            </a:r>
            <a:r>
              <a:rPr kumimoji="1" lang="ko-KR" altLang="en-US" sz="1100" dirty="0"/>
              <a:t> 저장 공간에 원하는 값 입력</a:t>
            </a:r>
            <a:endParaRPr kumimoji="1" lang="ko-Kore-KR" altLang="en-US" sz="11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24A5E4E-079B-31C5-EB97-023017210430}"/>
              </a:ext>
            </a:extLst>
          </p:cNvPr>
          <p:cNvSpPr/>
          <p:nvPr/>
        </p:nvSpPr>
        <p:spPr>
          <a:xfrm>
            <a:off x="9882129" y="3584914"/>
            <a:ext cx="1806766" cy="1553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변수가공</a:t>
            </a:r>
            <a:endParaRPr kumimoji="1" lang="en-US" altLang="ko-KR" dirty="0"/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ko-KR" altLang="en-US" sz="1100" dirty="0"/>
              <a:t>데이터공간에 접근하여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데이터를 가공</a:t>
            </a:r>
            <a:endParaRPr kumimoji="1" lang="ko-Kore-KR" altLang="en-US" sz="1100" dirty="0"/>
          </a:p>
          <a:p>
            <a:pPr algn="ctr"/>
            <a:endParaRPr kumimoji="1" lang="ko-Kore-KR" altLang="en-US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1553514-C3A4-2AD1-927A-7D9DF296139F}"/>
              </a:ext>
            </a:extLst>
          </p:cNvPr>
          <p:cNvCxnSpPr>
            <a:cxnSpLocks/>
          </p:cNvCxnSpPr>
          <p:nvPr/>
        </p:nvCxnSpPr>
        <p:spPr>
          <a:xfrm>
            <a:off x="10785512" y="2738845"/>
            <a:ext cx="0" cy="690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54AD161-967C-88ED-5EB0-1E3FB7658219}"/>
              </a:ext>
            </a:extLst>
          </p:cNvPr>
          <p:cNvCxnSpPr>
            <a:cxnSpLocks/>
          </p:cNvCxnSpPr>
          <p:nvPr/>
        </p:nvCxnSpPr>
        <p:spPr>
          <a:xfrm flipH="1">
            <a:off x="8438920" y="4361603"/>
            <a:ext cx="12559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2ED3361-C1D1-84E8-0336-21A4EA5393E9}"/>
              </a:ext>
            </a:extLst>
          </p:cNvPr>
          <p:cNvSpPr/>
          <p:nvPr/>
        </p:nvSpPr>
        <p:spPr>
          <a:xfrm>
            <a:off x="6466901" y="3582831"/>
            <a:ext cx="1806766" cy="1553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printf</a:t>
            </a:r>
            <a:endParaRPr kumimoji="1" lang="en-US" altLang="ko-KR" dirty="0"/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ko-KR" altLang="en-US" sz="1100" dirty="0"/>
              <a:t>저장 된 데이터를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화면에 출력 함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pic>
        <p:nvPicPr>
          <p:cNvPr id="1026" name="Picture 2" descr="영기, 몸, 영혼, 빛, 강신술, 예시적인, 영적인, 전체적, 인간">
            <a:extLst>
              <a:ext uri="{FF2B5EF4-FFF2-40B4-BE49-F238E27FC236}">
                <a16:creationId xmlns:a16="http://schemas.microsoft.com/office/drawing/2014/main" id="{F05C8BA5-F7A7-6200-F91D-439894BBA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95" y="1156582"/>
            <a:ext cx="2390050" cy="420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122F03-36C4-144C-94FD-F4D257473BBC}"/>
              </a:ext>
            </a:extLst>
          </p:cNvPr>
          <p:cNvSpPr/>
          <p:nvPr/>
        </p:nvSpPr>
        <p:spPr>
          <a:xfrm>
            <a:off x="206369" y="2612074"/>
            <a:ext cx="1432193" cy="672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Hello world !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6FB77F-0137-563F-350B-9142D588F775}"/>
              </a:ext>
            </a:extLst>
          </p:cNvPr>
          <p:cNvSpPr/>
          <p:nvPr/>
        </p:nvSpPr>
        <p:spPr>
          <a:xfrm>
            <a:off x="4166879" y="2612074"/>
            <a:ext cx="1432193" cy="672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Hello world 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0440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if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B4677E46-AA90-21B1-9B85-D6FECF1219B6}"/>
              </a:ext>
            </a:extLst>
          </p:cNvPr>
          <p:cNvSpPr/>
          <p:nvPr/>
        </p:nvSpPr>
        <p:spPr>
          <a:xfrm>
            <a:off x="6466901" y="1104677"/>
            <a:ext cx="1806766" cy="1553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변수</a:t>
            </a:r>
            <a:endParaRPr kumimoji="1" lang="en-US" altLang="ko-Kore-KR" dirty="0"/>
          </a:p>
          <a:p>
            <a:pPr algn="ctr"/>
            <a:endParaRPr kumimoji="1" lang="en-US" altLang="ko-Kore-KR" dirty="0"/>
          </a:p>
          <a:p>
            <a:pPr algn="ctr"/>
            <a:r>
              <a:rPr kumimoji="1" lang="ko-Kore-KR" altLang="en-US" sz="1100" dirty="0"/>
              <a:t>데이터</a:t>
            </a:r>
            <a:r>
              <a:rPr kumimoji="1" lang="ko-KR" altLang="en-US" sz="1100" dirty="0"/>
              <a:t> 저장 공간 확보</a:t>
            </a:r>
            <a:endParaRPr kumimoji="1" lang="ko-Kore-KR" altLang="en-US" sz="11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E628210-CEFD-E7E5-E59F-642868BE36FD}"/>
              </a:ext>
            </a:extLst>
          </p:cNvPr>
          <p:cNvCxnSpPr/>
          <p:nvPr/>
        </p:nvCxnSpPr>
        <p:spPr>
          <a:xfrm>
            <a:off x="8438920" y="1881366"/>
            <a:ext cx="12559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6334A93-EFBE-1754-CF7D-AE640BFB2D3C}"/>
              </a:ext>
            </a:extLst>
          </p:cNvPr>
          <p:cNvSpPr/>
          <p:nvPr/>
        </p:nvSpPr>
        <p:spPr>
          <a:xfrm>
            <a:off x="9882129" y="1104677"/>
            <a:ext cx="1806766" cy="1553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scanf</a:t>
            </a:r>
            <a:endParaRPr kumimoji="1" lang="en-US" altLang="ko-Kore-KR" dirty="0"/>
          </a:p>
          <a:p>
            <a:pPr algn="ctr"/>
            <a:endParaRPr kumimoji="1" lang="en-US" altLang="ko-Kore-KR" dirty="0"/>
          </a:p>
          <a:p>
            <a:pPr algn="ctr"/>
            <a:r>
              <a:rPr kumimoji="1" lang="ko-Kore-KR" altLang="en-US" sz="1100" dirty="0"/>
              <a:t>데이터</a:t>
            </a:r>
            <a:r>
              <a:rPr kumimoji="1" lang="ko-KR" altLang="en-US" sz="1100" dirty="0"/>
              <a:t> 저장 공간에 원하는 값 입력</a:t>
            </a:r>
            <a:endParaRPr kumimoji="1" lang="ko-Kore-KR" altLang="en-US" sz="1100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FD2B32C-98BF-4B24-AAB7-9860D5726F82}"/>
              </a:ext>
            </a:extLst>
          </p:cNvPr>
          <p:cNvSpPr/>
          <p:nvPr/>
        </p:nvSpPr>
        <p:spPr>
          <a:xfrm>
            <a:off x="9882129" y="3584914"/>
            <a:ext cx="1806766" cy="1553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변수가공</a:t>
            </a:r>
            <a:endParaRPr kumimoji="1" lang="en-US" altLang="ko-KR" dirty="0"/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ko-KR" altLang="en-US" sz="1100" dirty="0"/>
              <a:t>데이터공간에 접근하여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데이터를 가공</a:t>
            </a:r>
            <a:endParaRPr kumimoji="1" lang="ko-Kore-KR" altLang="en-US" sz="1100" dirty="0"/>
          </a:p>
          <a:p>
            <a:pPr algn="ctr"/>
            <a:endParaRPr kumimoji="1" lang="ko-Kore-KR" altLang="en-US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83E249-902D-E4EC-5224-BFFED277B8DF}"/>
              </a:ext>
            </a:extLst>
          </p:cNvPr>
          <p:cNvCxnSpPr>
            <a:cxnSpLocks/>
          </p:cNvCxnSpPr>
          <p:nvPr/>
        </p:nvCxnSpPr>
        <p:spPr>
          <a:xfrm>
            <a:off x="10785512" y="2738845"/>
            <a:ext cx="0" cy="690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6334712-D1D3-7628-A2CE-9A7ABA06FD0B}"/>
              </a:ext>
            </a:extLst>
          </p:cNvPr>
          <p:cNvCxnSpPr>
            <a:cxnSpLocks/>
          </p:cNvCxnSpPr>
          <p:nvPr/>
        </p:nvCxnSpPr>
        <p:spPr>
          <a:xfrm flipH="1">
            <a:off x="8438920" y="4361603"/>
            <a:ext cx="12559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A2B96A7-945D-B4C8-1678-CA3E12C778B0}"/>
              </a:ext>
            </a:extLst>
          </p:cNvPr>
          <p:cNvSpPr/>
          <p:nvPr/>
        </p:nvSpPr>
        <p:spPr>
          <a:xfrm>
            <a:off x="6466901" y="3582831"/>
            <a:ext cx="1806766" cy="1553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printf</a:t>
            </a:r>
            <a:endParaRPr kumimoji="1" lang="en-US" altLang="ko-KR" dirty="0"/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ko-KR" altLang="en-US" sz="1100" dirty="0"/>
              <a:t>저장 된 데이터를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화면에 출력 함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7721ADC8-9F4F-8AC1-B6D3-BCF13CFF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8" y="1135861"/>
            <a:ext cx="4690662" cy="389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A75EC3-566D-77A5-6B77-60B10CBC47BE}"/>
              </a:ext>
            </a:extLst>
          </p:cNvPr>
          <p:cNvSpPr txBox="1"/>
          <p:nvPr/>
        </p:nvSpPr>
        <p:spPr>
          <a:xfrm>
            <a:off x="2174487" y="5242559"/>
            <a:ext cx="18197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출처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ore-KR" sz="1000" dirty="0"/>
              <a:t>http://</a:t>
            </a:r>
            <a:r>
              <a:rPr kumimoji="1" lang="en-US" altLang="ko-Kore-KR" sz="1000" dirty="0" err="1"/>
              <a:t>www.mathlove.kr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9929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if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BF7F2-BA68-8388-AE11-A5CDD1B09B6D}"/>
              </a:ext>
            </a:extLst>
          </p:cNvPr>
          <p:cNvSpPr txBox="1"/>
          <p:nvPr/>
        </p:nvSpPr>
        <p:spPr>
          <a:xfrm>
            <a:off x="178894" y="739504"/>
            <a:ext cx="89611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제어문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어떤</a:t>
            </a:r>
            <a:r>
              <a:rPr kumimoji="1" lang="ko-KR" altLang="en-US" dirty="0"/>
              <a:t> 조건에 따라서 실행되거나 실행되지 않아야 할 때의 흐름을 담당하는 문법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      * 조건문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선택문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조건을 만족하면 조건문 내부의 코드가 실행되도록 하는 문법</a:t>
            </a:r>
            <a:endParaRPr kumimoji="1" lang="en-US" altLang="ko-KR" dirty="0"/>
          </a:p>
          <a:p>
            <a:r>
              <a:rPr kumimoji="1" lang="ko-KR" altLang="en-US" dirty="0"/>
              <a:t>           </a:t>
            </a:r>
            <a:r>
              <a:rPr kumimoji="1" lang="en-US" altLang="ko-KR" dirty="0"/>
              <a:t>ex . If, switch 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     * </a:t>
            </a:r>
            <a:r>
              <a:rPr kumimoji="1" lang="ko-KR" altLang="en-US" dirty="0" err="1"/>
              <a:t>반복문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조건을 만족 할 때까지 반복하는 문법</a:t>
            </a:r>
            <a:endParaRPr kumimoji="1" lang="en-US" altLang="ko-KR" dirty="0"/>
          </a:p>
          <a:p>
            <a:r>
              <a:rPr kumimoji="1" lang="en-US" altLang="ko-KR" dirty="0"/>
              <a:t>           ex. while, for, do ~ while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      * </a:t>
            </a:r>
            <a:r>
              <a:rPr kumimoji="1" lang="ko-KR" altLang="en-US" dirty="0" err="1"/>
              <a:t>분기문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조건문과 반복문에서 중간에 흐름을 바꾸는 구문</a:t>
            </a:r>
            <a:endParaRPr kumimoji="1" lang="en-US" altLang="ko-KR" dirty="0"/>
          </a:p>
          <a:p>
            <a:r>
              <a:rPr kumimoji="1" lang="en-US" altLang="ko-Kore-KR" dirty="0"/>
              <a:t>          ex. break, continue, return</a:t>
            </a:r>
          </a:p>
        </p:txBody>
      </p:sp>
    </p:spTree>
    <p:extLst>
      <p:ext uri="{BB962C8B-B14F-4D97-AF65-F5344CB8AC3E}">
        <p14:creationId xmlns:p14="http://schemas.microsoft.com/office/powerpoint/2010/main" val="231625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if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생선, 탱크, 수영, 장식, 물, 수족관, 수중, 자연, 열렬한, 물의">
            <a:extLst>
              <a:ext uri="{FF2B5EF4-FFF2-40B4-BE49-F238E27FC236}">
                <a16:creationId xmlns:a16="http://schemas.microsoft.com/office/drawing/2014/main" id="{AA667445-6801-C966-B9B8-F6FF71F7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20" y="2321858"/>
            <a:ext cx="5568951" cy="345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528184-9D86-054A-E285-8990EFA7AAEF}"/>
              </a:ext>
            </a:extLst>
          </p:cNvPr>
          <p:cNvSpPr txBox="1"/>
          <p:nvPr/>
        </p:nvSpPr>
        <p:spPr>
          <a:xfrm>
            <a:off x="7076592" y="524159"/>
            <a:ext cx="252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highlight>
                  <a:srgbClr val="FFFF00"/>
                </a:highlight>
              </a:rPr>
              <a:t>2</a:t>
            </a:r>
            <a:r>
              <a:rPr kumimoji="1" lang="en-US" altLang="ko-KR" dirty="0">
                <a:highlight>
                  <a:srgbClr val="FFFF00"/>
                </a:highlight>
              </a:rPr>
              <a:t>4</a:t>
            </a:r>
            <a:r>
              <a:rPr kumimoji="1" lang="ko-KR" altLang="en-US" dirty="0">
                <a:highlight>
                  <a:srgbClr val="FFFF00"/>
                </a:highlight>
              </a:rPr>
              <a:t>시간 쉬지 않는</a:t>
            </a:r>
            <a:endParaRPr kumimoji="1" lang="en-US" altLang="ko-KR" dirty="0">
              <a:highlight>
                <a:srgbClr val="FFFF00"/>
              </a:highlight>
            </a:endParaRPr>
          </a:p>
          <a:p>
            <a:r>
              <a:rPr kumimoji="1" lang="ko-Kore-KR" altLang="en-US" dirty="0"/>
              <a:t>수조관리로봇</a:t>
            </a:r>
            <a:endParaRPr kumimoji="1" lang="en-US" altLang="ko-Kore-KR" dirty="0"/>
          </a:p>
        </p:txBody>
      </p:sp>
      <p:pic>
        <p:nvPicPr>
          <p:cNvPr id="4098" name="Picture 2" descr="로봇, 기술, 소프트웨어, 일러스트 레이 션, 미래, 미래 지향적인">
            <a:extLst>
              <a:ext uri="{FF2B5EF4-FFF2-40B4-BE49-F238E27FC236}">
                <a16:creationId xmlns:a16="http://schemas.microsoft.com/office/drawing/2014/main" id="{C8966F97-6700-7182-A905-ACFEEA44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08" y="490175"/>
            <a:ext cx="2068801" cy="22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F7F8D0-5B00-1E78-2335-C251490145AF}"/>
              </a:ext>
            </a:extLst>
          </p:cNvPr>
          <p:cNvSpPr txBox="1"/>
          <p:nvPr/>
        </p:nvSpPr>
        <p:spPr>
          <a:xfrm>
            <a:off x="178894" y="2343141"/>
            <a:ext cx="54665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600" dirty="0"/>
              <a:t>물에 산소가 </a:t>
            </a:r>
            <a:r>
              <a:rPr kumimoji="1" lang="en-US" altLang="ko-KR" sz="1600" dirty="0">
                <a:highlight>
                  <a:srgbClr val="FFFF00"/>
                </a:highlight>
              </a:rPr>
              <a:t>9%</a:t>
            </a:r>
            <a:r>
              <a:rPr kumimoji="1" lang="ko-KR" altLang="en-US" sz="1600" dirty="0">
                <a:highlight>
                  <a:srgbClr val="FFFF00"/>
                </a:highlight>
              </a:rPr>
              <a:t> 이하면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10%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더한만큼 산소를 채워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물고기가 물을 다 마셔버려서 물이 수조의 </a:t>
            </a:r>
            <a:r>
              <a:rPr kumimoji="1" lang="en-US" altLang="ko-KR" sz="1600" dirty="0"/>
              <a:t>50%</a:t>
            </a:r>
            <a:r>
              <a:rPr kumimoji="1" lang="ko-KR" altLang="en-US" sz="1600" dirty="0"/>
              <a:t>이하로</a:t>
            </a:r>
            <a:endParaRPr kumimoji="1" lang="en-US" altLang="ko-KR" sz="1600" dirty="0"/>
          </a:p>
          <a:p>
            <a:r>
              <a:rPr kumimoji="1" lang="ko-KR" altLang="en-US" sz="1600" dirty="0"/>
              <a:t>떨어지면 수조에 </a:t>
            </a:r>
            <a:r>
              <a:rPr kumimoji="1" lang="en-US" altLang="ko-KR" sz="1600" dirty="0">
                <a:highlight>
                  <a:srgbClr val="FFFF00"/>
                </a:highlight>
              </a:rPr>
              <a:t>90%</a:t>
            </a:r>
            <a:r>
              <a:rPr kumimoji="1" lang="ko-KR" altLang="en-US" sz="1600" dirty="0">
                <a:highlight>
                  <a:srgbClr val="FFFF00"/>
                </a:highlight>
              </a:rPr>
              <a:t>가 채워질 때까지 물을 채워 </a:t>
            </a:r>
            <a:r>
              <a:rPr kumimoji="1" lang="en-US" altLang="ko-KR" sz="1600" dirty="0">
                <a:highlight>
                  <a:srgbClr val="FFFF00"/>
                </a:highlight>
              </a:rPr>
              <a:t>!</a:t>
            </a:r>
          </a:p>
          <a:p>
            <a:endParaRPr kumimoji="1" lang="en-US" altLang="ko-KR" sz="1600" dirty="0"/>
          </a:p>
          <a:p>
            <a:pPr marL="342900" indent="-342900">
              <a:buAutoNum type="arabicPeriod" startAt="3"/>
            </a:pPr>
            <a:r>
              <a:rPr kumimoji="1" lang="ko-KR" altLang="en-US" sz="1600" dirty="0"/>
              <a:t>물을 채우는 중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물고기가 </a:t>
            </a:r>
            <a:r>
              <a:rPr kumimoji="1" lang="ko-KR" altLang="en-US" sz="1600" dirty="0" err="1"/>
              <a:t>배고파하면</a:t>
            </a:r>
            <a:r>
              <a:rPr kumimoji="1" lang="ko-KR" altLang="en-US" sz="1600" dirty="0"/>
              <a:t> </a:t>
            </a:r>
            <a:r>
              <a:rPr kumimoji="1" lang="ko-KR" altLang="en-US" sz="1600" dirty="0">
                <a:highlight>
                  <a:srgbClr val="FFFF00"/>
                </a:highlight>
              </a:rPr>
              <a:t>물 </a:t>
            </a:r>
            <a:r>
              <a:rPr kumimoji="1" lang="ko-KR" altLang="en-US" sz="1600" dirty="0" err="1">
                <a:highlight>
                  <a:srgbClr val="FFFF00"/>
                </a:highlight>
              </a:rPr>
              <a:t>채우는걸</a:t>
            </a:r>
            <a:endParaRPr kumimoji="1" lang="en-US" altLang="ko-KR" sz="1600" dirty="0">
              <a:highlight>
                <a:srgbClr val="FFFF00"/>
              </a:highlight>
            </a:endParaRPr>
          </a:p>
          <a:p>
            <a:r>
              <a:rPr kumimoji="1" lang="ko-KR" altLang="en-US" sz="1600" dirty="0">
                <a:highlight>
                  <a:srgbClr val="FFFF00"/>
                </a:highlight>
              </a:rPr>
              <a:t>멈추고</a:t>
            </a:r>
            <a:r>
              <a:rPr kumimoji="1" lang="en-US" altLang="ko-KR" sz="1600" dirty="0">
                <a:highlight>
                  <a:srgbClr val="FFFF00"/>
                </a:highlight>
              </a:rPr>
              <a:t>,</a:t>
            </a:r>
            <a:r>
              <a:rPr kumimoji="1" lang="ko-KR" altLang="en-US" sz="1600" dirty="0">
                <a:highlight>
                  <a:srgbClr val="FFFF00"/>
                </a:highlight>
              </a:rPr>
              <a:t> 물고기에게 밥을 줘 </a:t>
            </a:r>
            <a:r>
              <a:rPr kumimoji="1" lang="en-US" altLang="ko-KR" sz="1600" dirty="0">
                <a:highlight>
                  <a:srgbClr val="FFFF00"/>
                </a:highligh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837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if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28184-9D86-054A-E285-8990EFA7AAEF}"/>
              </a:ext>
            </a:extLst>
          </p:cNvPr>
          <p:cNvSpPr txBox="1"/>
          <p:nvPr/>
        </p:nvSpPr>
        <p:spPr>
          <a:xfrm>
            <a:off x="2376198" y="572055"/>
            <a:ext cx="20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24</a:t>
            </a:r>
            <a:r>
              <a:rPr kumimoji="1" lang="ko-Kore-KR" altLang="en-US" dirty="0"/>
              <a:t>시간</a:t>
            </a:r>
            <a:r>
              <a:rPr kumimoji="1" lang="ko-KR" altLang="en-US" dirty="0"/>
              <a:t> 쉬지 않는</a:t>
            </a:r>
            <a:endParaRPr kumimoji="1" lang="en-US" altLang="ko-KR" dirty="0"/>
          </a:p>
          <a:p>
            <a:r>
              <a:rPr kumimoji="1" lang="ko-Kore-KR" altLang="en-US" dirty="0"/>
              <a:t>수조관리로봇</a:t>
            </a:r>
            <a:endParaRPr kumimoji="1" lang="en-US" altLang="ko-Kore-KR" dirty="0"/>
          </a:p>
        </p:txBody>
      </p:sp>
      <p:pic>
        <p:nvPicPr>
          <p:cNvPr id="11" name="그림 10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53A0376-5682-B401-7FBC-68C53FFDF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6" y="2379866"/>
            <a:ext cx="5009705" cy="2079922"/>
          </a:xfrm>
          <a:prstGeom prst="rect">
            <a:avLst/>
          </a:prstGeom>
        </p:spPr>
      </p:pic>
      <p:pic>
        <p:nvPicPr>
          <p:cNvPr id="12" name="Picture 2" descr="생선, 탱크, 수영, 장식, 물, 수족관, 수중, 자연, 열렬한, 물의">
            <a:extLst>
              <a:ext uri="{FF2B5EF4-FFF2-40B4-BE49-F238E27FC236}">
                <a16:creationId xmlns:a16="http://schemas.microsoft.com/office/drawing/2014/main" id="{45174CF6-CF28-3D05-7C2A-14A9DF12F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036" y="2095906"/>
            <a:ext cx="6307484" cy="391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AE69F5-E523-8245-E440-225968C670EF}"/>
              </a:ext>
            </a:extLst>
          </p:cNvPr>
          <p:cNvSpPr txBox="1"/>
          <p:nvPr/>
        </p:nvSpPr>
        <p:spPr>
          <a:xfrm>
            <a:off x="-48080" y="1974747"/>
            <a:ext cx="6144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600" dirty="0"/>
              <a:t>물에 산소가 </a:t>
            </a:r>
            <a:r>
              <a:rPr kumimoji="1" lang="en-US" altLang="ko-KR" sz="1600" dirty="0">
                <a:highlight>
                  <a:srgbClr val="FFFF00"/>
                </a:highlight>
              </a:rPr>
              <a:t>9%</a:t>
            </a:r>
            <a:r>
              <a:rPr kumimoji="1" lang="ko-KR" altLang="en-US" sz="1600" dirty="0">
                <a:highlight>
                  <a:srgbClr val="FFFF00"/>
                </a:highlight>
              </a:rPr>
              <a:t> 이하이면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10%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 더한만큼 산소를 채워</a:t>
            </a:r>
            <a:endParaRPr kumimoji="1" lang="en-US" altLang="ko-KR" sz="1600" dirty="0"/>
          </a:p>
        </p:txBody>
      </p:sp>
      <p:pic>
        <p:nvPicPr>
          <p:cNvPr id="4098" name="Picture 2" descr="로봇, 기술, 소프트웨어, 일러스트 레이 션, 미래, 미래 지향적인">
            <a:extLst>
              <a:ext uri="{FF2B5EF4-FFF2-40B4-BE49-F238E27FC236}">
                <a16:creationId xmlns:a16="http://schemas.microsoft.com/office/drawing/2014/main" id="{C8966F97-6700-7182-A905-ACFEEA44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724" y="-148747"/>
            <a:ext cx="2068801" cy="22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DDF624-382B-EA98-58B1-4267A0C6DDF6}"/>
              </a:ext>
            </a:extLst>
          </p:cNvPr>
          <p:cNvSpPr txBox="1"/>
          <p:nvPr/>
        </p:nvSpPr>
        <p:spPr>
          <a:xfrm>
            <a:off x="592206" y="4610298"/>
            <a:ext cx="2863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if</a:t>
            </a:r>
            <a:r>
              <a:rPr kumimoji="1" lang="en-US" altLang="ko-KR" dirty="0"/>
              <a:t>(</a:t>
            </a:r>
            <a:r>
              <a:rPr kumimoji="1" lang="ko-KR" altLang="en-US" dirty="0"/>
              <a:t>조건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{</a:t>
            </a:r>
          </a:p>
          <a:p>
            <a:r>
              <a:rPr kumimoji="1" lang="ko-KR" altLang="en-US" dirty="0"/>
              <a:t>   조건을 만족 할 경우 실행</a:t>
            </a:r>
            <a:endParaRPr kumimoji="1" lang="en-US" altLang="ko-KR" dirty="0"/>
          </a:p>
          <a:p>
            <a:r>
              <a:rPr kumimoji="1" lang="en-US" altLang="ko-KR" dirty="0"/>
              <a:t>}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298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if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28184-9D86-054A-E285-8990EFA7AAEF}"/>
              </a:ext>
            </a:extLst>
          </p:cNvPr>
          <p:cNvSpPr txBox="1"/>
          <p:nvPr/>
        </p:nvSpPr>
        <p:spPr>
          <a:xfrm>
            <a:off x="2376198" y="572055"/>
            <a:ext cx="20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24</a:t>
            </a:r>
            <a:r>
              <a:rPr kumimoji="1" lang="ko-Kore-KR" altLang="en-US" dirty="0"/>
              <a:t>시간</a:t>
            </a:r>
            <a:r>
              <a:rPr kumimoji="1" lang="ko-KR" altLang="en-US" dirty="0"/>
              <a:t> 쉬지 않는</a:t>
            </a:r>
            <a:endParaRPr kumimoji="1" lang="en-US" altLang="ko-KR" dirty="0"/>
          </a:p>
          <a:p>
            <a:r>
              <a:rPr kumimoji="1" lang="ko-Kore-KR" altLang="en-US" dirty="0"/>
              <a:t>수조관리로봇</a:t>
            </a:r>
            <a:endParaRPr kumimoji="1" lang="en-US" altLang="ko-Kore-KR" dirty="0"/>
          </a:p>
        </p:txBody>
      </p:sp>
      <p:pic>
        <p:nvPicPr>
          <p:cNvPr id="12" name="Picture 2" descr="생선, 탱크, 수영, 장식, 물, 수족관, 수중, 자연, 열렬한, 물의">
            <a:extLst>
              <a:ext uri="{FF2B5EF4-FFF2-40B4-BE49-F238E27FC236}">
                <a16:creationId xmlns:a16="http://schemas.microsoft.com/office/drawing/2014/main" id="{45174CF6-CF28-3D05-7C2A-14A9DF12F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274" y="1986256"/>
            <a:ext cx="6484246" cy="402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로봇, 기술, 소프트웨어, 일러스트 레이 션, 미래, 미래 지향적인">
            <a:extLst>
              <a:ext uri="{FF2B5EF4-FFF2-40B4-BE49-F238E27FC236}">
                <a16:creationId xmlns:a16="http://schemas.microsoft.com/office/drawing/2014/main" id="{C8966F97-6700-7182-A905-ACFEEA44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58" y="-21601"/>
            <a:ext cx="2068801" cy="22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DDF624-382B-EA98-58B1-4267A0C6DDF6}"/>
              </a:ext>
            </a:extLst>
          </p:cNvPr>
          <p:cNvSpPr txBox="1"/>
          <p:nvPr/>
        </p:nvSpPr>
        <p:spPr>
          <a:xfrm>
            <a:off x="592206" y="4610298"/>
            <a:ext cx="2863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if</a:t>
            </a:r>
            <a:r>
              <a:rPr kumimoji="1" lang="en-US" altLang="ko-KR" dirty="0"/>
              <a:t>(</a:t>
            </a:r>
            <a:r>
              <a:rPr kumimoji="1" lang="ko-KR" altLang="en-US" dirty="0"/>
              <a:t>조건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{</a:t>
            </a:r>
          </a:p>
          <a:p>
            <a:r>
              <a:rPr kumimoji="1" lang="ko-KR" altLang="en-US" dirty="0"/>
              <a:t>   조건을 만족 할 경우 실행</a:t>
            </a:r>
            <a:endParaRPr kumimoji="1" lang="en-US" altLang="ko-KR" dirty="0"/>
          </a:p>
          <a:p>
            <a:r>
              <a:rPr kumimoji="1" lang="en-US" altLang="ko-KR" dirty="0"/>
              <a:t>}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8D5FA-F3DD-F6D3-DDD1-6940BF07DB81}"/>
              </a:ext>
            </a:extLst>
          </p:cNvPr>
          <p:cNvSpPr txBox="1"/>
          <p:nvPr/>
        </p:nvSpPr>
        <p:spPr>
          <a:xfrm>
            <a:off x="-48080" y="1974747"/>
            <a:ext cx="6144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600" dirty="0"/>
              <a:t>물에 산소가 </a:t>
            </a:r>
            <a:r>
              <a:rPr kumimoji="1" lang="en-US" altLang="ko-KR" sz="1600" dirty="0">
                <a:highlight>
                  <a:srgbClr val="FFFF00"/>
                </a:highlight>
              </a:rPr>
              <a:t>9%</a:t>
            </a:r>
            <a:r>
              <a:rPr kumimoji="1" lang="ko-KR" altLang="en-US" sz="1600" dirty="0">
                <a:highlight>
                  <a:srgbClr val="FFFF00"/>
                </a:highlight>
              </a:rPr>
              <a:t> 이하면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10%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 더한만큼 산소를 채워</a:t>
            </a:r>
            <a:endParaRPr kumimoji="1" lang="en-US" altLang="ko-KR" sz="1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477D4E7-4809-06F1-8974-BEE4C0EE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81" y="2363989"/>
            <a:ext cx="4352044" cy="22381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E1B45B8-7CD4-7FAA-970B-B7C5604E6ABD}"/>
                  </a:ext>
                </a:extLst>
              </p14:cNvPr>
              <p14:cNvContentPartPr/>
              <p14:nvPr/>
            </p14:nvContentPartPr>
            <p14:xfrm>
              <a:off x="827787" y="3434645"/>
              <a:ext cx="301680" cy="255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E1B45B8-7CD4-7FAA-970B-B7C5604E6A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0147" y="3416645"/>
                <a:ext cx="3373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A7FF6EFB-244F-A280-8FA2-19CB96B9FD64}"/>
                  </a:ext>
                </a:extLst>
              </p14:cNvPr>
              <p14:cNvContentPartPr/>
              <p14:nvPr/>
            </p14:nvContentPartPr>
            <p14:xfrm>
              <a:off x="1615827" y="3468485"/>
              <a:ext cx="808200" cy="864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A7FF6EFB-244F-A280-8FA2-19CB96B9FD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7827" y="3450845"/>
                <a:ext cx="84384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35B3269D-8662-C7A2-4C09-7E046C0B2775}"/>
              </a:ext>
            </a:extLst>
          </p:cNvPr>
          <p:cNvGrpSpPr/>
          <p:nvPr/>
        </p:nvGrpSpPr>
        <p:grpSpPr>
          <a:xfrm>
            <a:off x="1390107" y="3324485"/>
            <a:ext cx="1927440" cy="839520"/>
            <a:chOff x="1390107" y="3324485"/>
            <a:chExt cx="1927440" cy="83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1E5F763-06EB-A57C-D8C8-154985C49B82}"/>
                    </a:ext>
                  </a:extLst>
                </p14:cNvPr>
                <p14:cNvContentPartPr/>
                <p14:nvPr/>
              </p14:nvContentPartPr>
              <p14:xfrm>
                <a:off x="2300547" y="4155365"/>
                <a:ext cx="80640" cy="86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1E5F763-06EB-A57C-D8C8-154985C49B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82907" y="4137365"/>
                  <a:ext cx="116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25E11B8-6B1F-6EEF-8EF1-3CF6814266E7}"/>
                    </a:ext>
                  </a:extLst>
                </p14:cNvPr>
                <p14:cNvContentPartPr/>
                <p14:nvPr/>
              </p14:nvContentPartPr>
              <p14:xfrm>
                <a:off x="2244747" y="4095965"/>
                <a:ext cx="123840" cy="46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25E11B8-6B1F-6EEF-8EF1-3CF6814266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26747" y="4078325"/>
                  <a:ext cx="1594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3ED72FB-02E4-3AC9-392F-14F6AF2962DE}"/>
                    </a:ext>
                  </a:extLst>
                </p14:cNvPr>
                <p14:cNvContentPartPr/>
                <p14:nvPr/>
              </p14:nvContentPartPr>
              <p14:xfrm>
                <a:off x="2294067" y="3883205"/>
                <a:ext cx="89280" cy="1864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3ED72FB-02E4-3AC9-392F-14F6AF2962D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76427" y="3865205"/>
                  <a:ext cx="124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EC4CAF7-C7CF-D534-0DA7-FFB3D08DAAAB}"/>
                    </a:ext>
                  </a:extLst>
                </p14:cNvPr>
                <p14:cNvContentPartPr/>
                <p14:nvPr/>
              </p14:nvContentPartPr>
              <p14:xfrm>
                <a:off x="2446347" y="3897965"/>
                <a:ext cx="106920" cy="108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EC4CAF7-C7CF-D534-0DA7-FFB3D08DAAA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28707" y="3880325"/>
                  <a:ext cx="142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A4C45FA-900D-7DDC-BA6A-DC3D964DE8CD}"/>
                    </a:ext>
                  </a:extLst>
                </p14:cNvPr>
                <p14:cNvContentPartPr/>
                <p14:nvPr/>
              </p14:nvContentPartPr>
              <p14:xfrm>
                <a:off x="2460027" y="3969965"/>
                <a:ext cx="106200" cy="129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A4C45FA-900D-7DDC-BA6A-DC3D964DE8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42387" y="3951965"/>
                  <a:ext cx="141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30F42C8-963D-4FBD-C186-281A34979A75}"/>
                    </a:ext>
                  </a:extLst>
                </p14:cNvPr>
                <p14:cNvContentPartPr/>
                <p14:nvPr/>
              </p14:nvContentPartPr>
              <p14:xfrm>
                <a:off x="2616627" y="3809405"/>
                <a:ext cx="135720" cy="2160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30F42C8-963D-4FBD-C186-281A34979A7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98627" y="3791405"/>
                  <a:ext cx="1713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E6721C9C-2DBC-3F70-0C28-B7A683A7A600}"/>
                    </a:ext>
                  </a:extLst>
                </p14:cNvPr>
                <p14:cNvContentPartPr/>
                <p14:nvPr/>
              </p14:nvContentPartPr>
              <p14:xfrm>
                <a:off x="1470747" y="3324485"/>
                <a:ext cx="25560" cy="4993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E6721C9C-2DBC-3F70-0C28-B7A683A7A60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52747" y="3306845"/>
                  <a:ext cx="6120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56F98F93-F444-2474-8681-D0126FC98ADD}"/>
                    </a:ext>
                  </a:extLst>
                </p14:cNvPr>
                <p14:cNvContentPartPr/>
                <p14:nvPr/>
              </p14:nvContentPartPr>
              <p14:xfrm>
                <a:off x="1390107" y="3705005"/>
                <a:ext cx="228600" cy="1440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56F98F93-F444-2474-8681-D0126FC98AD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72467" y="3687365"/>
                  <a:ext cx="264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587BB36-8989-9047-554D-681486E2FE72}"/>
                    </a:ext>
                  </a:extLst>
                </p14:cNvPr>
                <p14:cNvContentPartPr/>
                <p14:nvPr/>
              </p14:nvContentPartPr>
              <p14:xfrm>
                <a:off x="1597467" y="3855485"/>
                <a:ext cx="1715760" cy="234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587BB36-8989-9047-554D-681486E2FE7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79467" y="3837485"/>
                  <a:ext cx="1751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3E71EE0-261D-0AD0-2C26-50A3032C6A9F}"/>
                    </a:ext>
                  </a:extLst>
                </p14:cNvPr>
                <p14:cNvContentPartPr/>
                <p14:nvPr/>
              </p14:nvContentPartPr>
              <p14:xfrm>
                <a:off x="3224307" y="3784925"/>
                <a:ext cx="93240" cy="2116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3E71EE0-261D-0AD0-2C26-50A3032C6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6307" y="3766925"/>
                  <a:ext cx="12888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88CF8D1B-A0DC-45CB-D74E-8D80AD44654A}"/>
                  </a:ext>
                </a:extLst>
              </p14:cNvPr>
              <p14:cNvContentPartPr/>
              <p14:nvPr/>
            </p14:nvContentPartPr>
            <p14:xfrm>
              <a:off x="1534827" y="4202165"/>
              <a:ext cx="1006920" cy="2556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88CF8D1B-A0DC-45CB-D74E-8D80AD44654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17187" y="4184525"/>
                <a:ext cx="10425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E40F3DC6-D9E0-00FB-CF65-8C50E4E40A7F}"/>
                  </a:ext>
                </a:extLst>
              </p14:cNvPr>
              <p14:cNvContentPartPr/>
              <p14:nvPr/>
            </p14:nvContentPartPr>
            <p14:xfrm>
              <a:off x="843267" y="4369565"/>
              <a:ext cx="107640" cy="1944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E40F3DC6-D9E0-00FB-CF65-8C50E4E40A7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5627" y="4351925"/>
                <a:ext cx="14328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297589-E048-0DF6-8910-B214AD591B72}"/>
              </a:ext>
            </a:extLst>
          </p:cNvPr>
          <p:cNvGrpSpPr/>
          <p:nvPr/>
        </p:nvGrpSpPr>
        <p:grpSpPr>
          <a:xfrm>
            <a:off x="563187" y="4142045"/>
            <a:ext cx="515520" cy="583200"/>
            <a:chOff x="563187" y="4142045"/>
            <a:chExt cx="515520" cy="58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8255243-B628-7852-BB60-BF0D23C54FD6}"/>
                    </a:ext>
                  </a:extLst>
                </p14:cNvPr>
                <p14:cNvContentPartPr/>
                <p14:nvPr/>
              </p14:nvContentPartPr>
              <p14:xfrm>
                <a:off x="897267" y="4178045"/>
                <a:ext cx="181440" cy="194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8255243-B628-7852-BB60-BF0D23C54FD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9267" y="4160045"/>
                  <a:ext cx="217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5734854-D215-BE97-01A2-325829D4B397}"/>
                    </a:ext>
                  </a:extLst>
                </p14:cNvPr>
                <p14:cNvContentPartPr/>
                <p14:nvPr/>
              </p14:nvContentPartPr>
              <p14:xfrm>
                <a:off x="563187" y="4142045"/>
                <a:ext cx="359280" cy="5626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5734854-D215-BE97-01A2-325829D4B39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5547" y="4124045"/>
                  <a:ext cx="39492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67CA5A53-36AC-FA1F-7053-4840AD6E9CE8}"/>
                    </a:ext>
                  </a:extLst>
                </p14:cNvPr>
                <p14:cNvContentPartPr/>
                <p14:nvPr/>
              </p14:nvContentPartPr>
              <p14:xfrm>
                <a:off x="884307" y="4581245"/>
                <a:ext cx="51120" cy="1440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67CA5A53-36AC-FA1F-7053-4840AD6E9CE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6307" y="4563245"/>
                  <a:ext cx="86760" cy="17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416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What if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3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What if 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28184-9D86-054A-E285-8990EFA7AAEF}"/>
              </a:ext>
            </a:extLst>
          </p:cNvPr>
          <p:cNvSpPr txBox="1"/>
          <p:nvPr/>
        </p:nvSpPr>
        <p:spPr>
          <a:xfrm>
            <a:off x="3331505" y="277587"/>
            <a:ext cx="20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24</a:t>
            </a:r>
            <a:r>
              <a:rPr kumimoji="1" lang="ko-Kore-KR" altLang="en-US" dirty="0"/>
              <a:t>시간</a:t>
            </a:r>
            <a:r>
              <a:rPr kumimoji="1" lang="ko-KR" altLang="en-US" dirty="0"/>
              <a:t> 쉬지 않는</a:t>
            </a:r>
            <a:endParaRPr kumimoji="1" lang="en-US" altLang="ko-KR" dirty="0"/>
          </a:p>
          <a:p>
            <a:r>
              <a:rPr kumimoji="1" lang="ko-Kore-KR" altLang="en-US" dirty="0"/>
              <a:t>수조관리로봇</a:t>
            </a:r>
            <a:endParaRPr kumimoji="1" lang="en-US" altLang="ko-Kore-KR" dirty="0"/>
          </a:p>
        </p:txBody>
      </p:sp>
      <p:pic>
        <p:nvPicPr>
          <p:cNvPr id="12" name="Picture 2" descr="생선, 탱크, 수영, 장식, 물, 수족관, 수중, 자연, 열렬한, 물의">
            <a:extLst>
              <a:ext uri="{FF2B5EF4-FFF2-40B4-BE49-F238E27FC236}">
                <a16:creationId xmlns:a16="http://schemas.microsoft.com/office/drawing/2014/main" id="{45174CF6-CF28-3D05-7C2A-14A9DF12F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274" y="1986256"/>
            <a:ext cx="6484246" cy="402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로봇, 기술, 소프트웨어, 일러스트 레이 션, 미래, 미래 지향적인">
            <a:extLst>
              <a:ext uri="{FF2B5EF4-FFF2-40B4-BE49-F238E27FC236}">
                <a16:creationId xmlns:a16="http://schemas.microsoft.com/office/drawing/2014/main" id="{C8966F97-6700-7182-A905-ACFEEA44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58" y="-21601"/>
            <a:ext cx="2068801" cy="22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DDF624-382B-EA98-58B1-4267A0C6DDF6}"/>
              </a:ext>
            </a:extLst>
          </p:cNvPr>
          <p:cNvSpPr txBox="1"/>
          <p:nvPr/>
        </p:nvSpPr>
        <p:spPr>
          <a:xfrm>
            <a:off x="357542" y="5287463"/>
            <a:ext cx="2260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if</a:t>
            </a:r>
            <a:r>
              <a:rPr kumimoji="1" lang="en-US" altLang="ko-KR" dirty="0"/>
              <a:t>(</a:t>
            </a:r>
            <a:r>
              <a:rPr kumimoji="1" lang="ko-KR" altLang="en-US" dirty="0"/>
              <a:t>조건</a:t>
            </a:r>
            <a:r>
              <a:rPr kumimoji="1" lang="en-US" altLang="ko-KR" dirty="0"/>
              <a:t>)</a:t>
            </a:r>
          </a:p>
          <a:p>
            <a:r>
              <a:rPr kumimoji="1" lang="en-US" altLang="ko-KR" sz="1400" dirty="0"/>
              <a:t>{</a:t>
            </a:r>
          </a:p>
          <a:p>
            <a:r>
              <a:rPr kumimoji="1" lang="ko-KR" altLang="en-US" sz="1400" dirty="0"/>
              <a:t>   조건을 만족 할 경우 실행</a:t>
            </a:r>
            <a:endParaRPr kumimoji="1" lang="en-US" altLang="ko-KR" sz="1400" dirty="0"/>
          </a:p>
          <a:p>
            <a:r>
              <a:rPr kumimoji="1" lang="en-US" altLang="ko-KR" sz="1400" dirty="0"/>
              <a:t>}</a:t>
            </a:r>
            <a:endParaRPr kumimoji="1" lang="ko-Kore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D3E35-FE06-19BA-76AB-76FD1B351C2D}"/>
              </a:ext>
            </a:extLst>
          </p:cNvPr>
          <p:cNvSpPr txBox="1"/>
          <p:nvPr/>
        </p:nvSpPr>
        <p:spPr>
          <a:xfrm>
            <a:off x="2610319" y="5274368"/>
            <a:ext cx="31149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else</a:t>
            </a:r>
            <a:endParaRPr kumimoji="1" lang="en-US" altLang="ko-KR" dirty="0"/>
          </a:p>
          <a:p>
            <a:r>
              <a:rPr kumimoji="1" lang="en-US" altLang="ko-KR" sz="1400" dirty="0"/>
              <a:t>{</a:t>
            </a:r>
          </a:p>
          <a:p>
            <a:r>
              <a:rPr kumimoji="1" lang="ko-KR" altLang="en-US" sz="1400" dirty="0"/>
              <a:t>   </a:t>
            </a:r>
            <a:r>
              <a:rPr kumimoji="1" lang="en-US" altLang="ko-KR" sz="1400" dirty="0"/>
              <a:t>if</a:t>
            </a:r>
            <a:r>
              <a:rPr kumimoji="1" lang="ko-KR" altLang="en-US" sz="1400" dirty="0"/>
              <a:t>의 조건을 만족하지 않는 경우 실행</a:t>
            </a:r>
            <a:endParaRPr kumimoji="1" lang="en-US" altLang="ko-KR" sz="1400" dirty="0"/>
          </a:p>
          <a:p>
            <a:r>
              <a:rPr kumimoji="1" lang="en-US" altLang="ko-KR" sz="1400" dirty="0"/>
              <a:t>}</a:t>
            </a:r>
            <a:endParaRPr kumimoji="1"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2EC25-33AD-34CD-7955-D6BD73832C34}"/>
              </a:ext>
            </a:extLst>
          </p:cNvPr>
          <p:cNvSpPr txBox="1"/>
          <p:nvPr/>
        </p:nvSpPr>
        <p:spPr>
          <a:xfrm>
            <a:off x="-30480" y="1975229"/>
            <a:ext cx="6144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600" dirty="0"/>
              <a:t>물에 산소가 </a:t>
            </a:r>
            <a:r>
              <a:rPr kumimoji="1" lang="en-US" altLang="ko-KR" sz="1600" dirty="0">
                <a:highlight>
                  <a:srgbClr val="FFFF00"/>
                </a:highlight>
              </a:rPr>
              <a:t>9%</a:t>
            </a:r>
            <a:r>
              <a:rPr kumimoji="1" lang="ko-KR" altLang="en-US" sz="1600" dirty="0">
                <a:highlight>
                  <a:srgbClr val="FFFF00"/>
                </a:highlight>
              </a:rPr>
              <a:t> 이하면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10%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 더한만큼 산소를 채워</a:t>
            </a:r>
            <a:endParaRPr kumimoji="1" lang="en-US" altLang="ko-KR" sz="1600" dirty="0"/>
          </a:p>
        </p:txBody>
      </p:sp>
      <p:pic>
        <p:nvPicPr>
          <p:cNvPr id="17" name="그림 16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DCF9C613-BAFE-624D-8766-7A4EFDB88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41" y="2358199"/>
            <a:ext cx="4309617" cy="296477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95BA3E59-C8FB-67A7-4D0C-4E08033EF1A8}"/>
              </a:ext>
            </a:extLst>
          </p:cNvPr>
          <p:cNvGrpSpPr/>
          <p:nvPr/>
        </p:nvGrpSpPr>
        <p:grpSpPr>
          <a:xfrm>
            <a:off x="1693947" y="3829925"/>
            <a:ext cx="1075320" cy="379080"/>
            <a:chOff x="1693947" y="3829925"/>
            <a:chExt cx="107532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369F73D-16E7-A80C-EE07-490EE4D209E1}"/>
                    </a:ext>
                  </a:extLst>
                </p14:cNvPr>
                <p14:cNvContentPartPr/>
                <p14:nvPr/>
              </p14:nvContentPartPr>
              <p14:xfrm>
                <a:off x="1693947" y="4191725"/>
                <a:ext cx="825480" cy="172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369F73D-16E7-A80C-EE07-490EE4D209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75947" y="4173725"/>
                  <a:ext cx="861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8671AF8-DECD-5BBE-5728-405CC86DCA01}"/>
                    </a:ext>
                  </a:extLst>
                </p14:cNvPr>
                <p14:cNvContentPartPr/>
                <p14:nvPr/>
              </p14:nvContentPartPr>
              <p14:xfrm>
                <a:off x="2388387" y="4090565"/>
                <a:ext cx="68040" cy="46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8671AF8-DECD-5BBE-5728-405CC86DCA0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70747" y="4072565"/>
                  <a:ext cx="103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7A8397F-78FB-2783-D585-526F38455472}"/>
                    </a:ext>
                  </a:extLst>
                </p14:cNvPr>
                <p14:cNvContentPartPr/>
                <p14:nvPr/>
              </p14:nvContentPartPr>
              <p14:xfrm>
                <a:off x="2409627" y="4141325"/>
                <a:ext cx="59400" cy="129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7A8397F-78FB-2783-D585-526F3845547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91987" y="4123325"/>
                  <a:ext cx="95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EAEC3FA-8971-5291-8327-E0470530C950}"/>
                    </a:ext>
                  </a:extLst>
                </p14:cNvPr>
                <p14:cNvContentPartPr/>
                <p14:nvPr/>
              </p14:nvContentPartPr>
              <p14:xfrm>
                <a:off x="2426187" y="3880685"/>
                <a:ext cx="46800" cy="1270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EAEC3FA-8971-5291-8327-E0470530C95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08547" y="3862685"/>
                  <a:ext cx="82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C18FDDC-1493-9CE2-CF12-1A8A3EEC2C01}"/>
                    </a:ext>
                  </a:extLst>
                </p14:cNvPr>
                <p14:cNvContentPartPr/>
                <p14:nvPr/>
              </p14:nvContentPartPr>
              <p14:xfrm>
                <a:off x="2523387" y="3893285"/>
                <a:ext cx="55440" cy="216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C18FDDC-1493-9CE2-CF12-1A8A3EEC2C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05747" y="3875645"/>
                  <a:ext cx="91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241E794-11B7-9BCF-8506-F77E4E1DF21D}"/>
                    </a:ext>
                  </a:extLst>
                </p14:cNvPr>
                <p14:cNvContentPartPr/>
                <p14:nvPr/>
              </p14:nvContentPartPr>
              <p14:xfrm>
                <a:off x="2561547" y="3952325"/>
                <a:ext cx="59400" cy="129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241E794-11B7-9BCF-8506-F77E4E1DF21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43907" y="3934685"/>
                  <a:ext cx="95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08A039B-91CD-1F53-C544-1DF34D404014}"/>
                    </a:ext>
                  </a:extLst>
                </p14:cNvPr>
                <p14:cNvContentPartPr/>
                <p14:nvPr/>
              </p14:nvContentPartPr>
              <p14:xfrm>
                <a:off x="2633547" y="3829925"/>
                <a:ext cx="135720" cy="1778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08A039B-91CD-1F53-C544-1DF34D4040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15547" y="3811925"/>
                  <a:ext cx="17136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530226B-CE78-67C9-C7CF-657DA056BA4F}"/>
              </a:ext>
            </a:extLst>
          </p:cNvPr>
          <p:cNvGrpSpPr/>
          <p:nvPr/>
        </p:nvGrpSpPr>
        <p:grpSpPr>
          <a:xfrm>
            <a:off x="1530507" y="4582685"/>
            <a:ext cx="181800" cy="191520"/>
            <a:chOff x="1530507" y="4582685"/>
            <a:chExt cx="181800" cy="1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97D5109-14FB-146C-0DDD-83E5B0839244}"/>
                    </a:ext>
                  </a:extLst>
                </p14:cNvPr>
                <p14:cNvContentPartPr/>
                <p14:nvPr/>
              </p14:nvContentPartPr>
              <p14:xfrm>
                <a:off x="1530507" y="4650365"/>
                <a:ext cx="180000" cy="111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97D5109-14FB-146C-0DDD-83E5B083924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12867" y="4632365"/>
                  <a:ext cx="215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E089BEE-DA1B-A739-06E9-0F52C5F59BFF}"/>
                    </a:ext>
                  </a:extLst>
                </p14:cNvPr>
                <p14:cNvContentPartPr/>
                <p14:nvPr/>
              </p14:nvContentPartPr>
              <p14:xfrm>
                <a:off x="1642827" y="4582685"/>
                <a:ext cx="69480" cy="1915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E089BEE-DA1B-A739-06E9-0F52C5F59B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25187" y="4564685"/>
                  <a:ext cx="10512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9893344-B000-B041-CE93-247DB6A015B2}"/>
              </a:ext>
            </a:extLst>
          </p:cNvPr>
          <p:cNvGrpSpPr/>
          <p:nvPr/>
        </p:nvGrpSpPr>
        <p:grpSpPr>
          <a:xfrm>
            <a:off x="2516187" y="3164645"/>
            <a:ext cx="190800" cy="152640"/>
            <a:chOff x="2516187" y="3164645"/>
            <a:chExt cx="19080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EA46C1F-381A-CBE4-94A4-913314900C67}"/>
                    </a:ext>
                  </a:extLst>
                </p14:cNvPr>
                <p14:cNvContentPartPr/>
                <p14:nvPr/>
              </p14:nvContentPartPr>
              <p14:xfrm>
                <a:off x="2516187" y="3184085"/>
                <a:ext cx="8640" cy="1332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EA46C1F-381A-CBE4-94A4-913314900C6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98547" y="3166085"/>
                  <a:ext cx="44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4D5ED2D-8BA3-9418-ADEA-DE943770D107}"/>
                    </a:ext>
                  </a:extLst>
                </p14:cNvPr>
                <p14:cNvContentPartPr/>
                <p14:nvPr/>
              </p14:nvContentPartPr>
              <p14:xfrm>
                <a:off x="2588187" y="3164645"/>
                <a:ext cx="118800" cy="1270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4D5ED2D-8BA3-9418-ADEA-DE943770D10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70547" y="3146645"/>
                  <a:ext cx="15444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C1AD0C-25B3-6B9A-DBCE-8676004953E4}"/>
              </a:ext>
            </a:extLst>
          </p:cNvPr>
          <p:cNvGrpSpPr/>
          <p:nvPr/>
        </p:nvGrpSpPr>
        <p:grpSpPr>
          <a:xfrm>
            <a:off x="919947" y="4814165"/>
            <a:ext cx="2805840" cy="150480"/>
            <a:chOff x="919947" y="4814165"/>
            <a:chExt cx="280584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1A00A9E-5D66-4613-2249-37635A9A3410}"/>
                    </a:ext>
                  </a:extLst>
                </p14:cNvPr>
                <p14:cNvContentPartPr/>
                <p14:nvPr/>
              </p14:nvContentPartPr>
              <p14:xfrm>
                <a:off x="2056107" y="4947005"/>
                <a:ext cx="360" cy="3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1A00A9E-5D66-4613-2249-37635A9A341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38107" y="49293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02517B2-BC4C-7C50-E8BF-D11292EF832F}"/>
                    </a:ext>
                  </a:extLst>
                </p14:cNvPr>
                <p14:cNvContentPartPr/>
                <p14:nvPr/>
              </p14:nvContentPartPr>
              <p14:xfrm>
                <a:off x="919947" y="4869245"/>
                <a:ext cx="943560" cy="424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02517B2-BC4C-7C50-E8BF-D11292EF832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1947" y="4851245"/>
                  <a:ext cx="979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642F0BE-0B67-04DF-3D9A-76FC50EC6086}"/>
                    </a:ext>
                  </a:extLst>
                </p14:cNvPr>
                <p14:cNvContentPartPr/>
                <p14:nvPr/>
              </p14:nvContentPartPr>
              <p14:xfrm>
                <a:off x="1824987" y="4814165"/>
                <a:ext cx="77040" cy="1483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642F0BE-0B67-04DF-3D9A-76FC50EC608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06987" y="4796165"/>
                  <a:ext cx="112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71D005E-EDFC-B704-824E-7C9B2A6F60A5}"/>
                    </a:ext>
                  </a:extLst>
                </p14:cNvPr>
                <p14:cNvContentPartPr/>
                <p14:nvPr/>
              </p14:nvContentPartPr>
              <p14:xfrm>
                <a:off x="2045307" y="4928645"/>
                <a:ext cx="1680480" cy="360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71D005E-EDFC-B704-824E-7C9B2A6F60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27307" y="4910645"/>
                  <a:ext cx="1716120" cy="7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3925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7842</TotalTime>
  <Words>1117</Words>
  <Application>Microsoft Macintosh PowerPoint</Application>
  <PresentationFormat>와이드스크린</PresentationFormat>
  <Paragraphs>302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테마</vt:lpstr>
      <vt:lpstr>SMCE 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Driven 자율주행팀 Seminar</dc:title>
  <dc:creator>박태정</dc:creator>
  <cp:lastModifiedBy>박태정</cp:lastModifiedBy>
  <cp:revision>32</cp:revision>
  <dcterms:created xsi:type="dcterms:W3CDTF">2023-04-05T09:59:39Z</dcterms:created>
  <dcterms:modified xsi:type="dcterms:W3CDTF">2023-11-30T11:49:18Z</dcterms:modified>
</cp:coreProperties>
</file>