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4" r:id="rId11"/>
    <p:sldId id="365" r:id="rId12"/>
    <p:sldId id="363" r:id="rId13"/>
    <p:sldId id="362" r:id="rId14"/>
    <p:sldId id="366" r:id="rId15"/>
    <p:sldId id="367" r:id="rId16"/>
    <p:sldId id="368" r:id="rId17"/>
    <p:sldId id="370" r:id="rId18"/>
    <p:sldId id="369" r:id="rId19"/>
    <p:sldId id="371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FE79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3"/>
    <p:restoredTop sz="96966"/>
  </p:normalViewPr>
  <p:slideViewPr>
    <p:cSldViewPr snapToGrid="0" snapToObjects="1">
      <p:cViewPr varScale="1">
        <p:scale>
          <a:sx n="87" d="100"/>
          <a:sy n="87" d="100"/>
        </p:scale>
        <p:origin x="20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3A49-EBE5-3B48-8DDF-80C3AFFD320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6609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1/24/24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</a:t>
            </a:r>
            <a:r>
              <a:rPr lang="en-US" altLang="ko-KR" sz="2800" dirty="0">
                <a:solidFill>
                  <a:srgbClr val="92D050"/>
                </a:solidFill>
              </a:rPr>
              <a:t>9</a:t>
            </a:r>
            <a:r>
              <a:rPr lang="en-US" sz="2800" dirty="0">
                <a:solidFill>
                  <a:srgbClr val="92D050"/>
                </a:solidFill>
              </a:rPr>
              <a:t> &lt; Multi Dimension Array , Structure</a:t>
            </a:r>
            <a:r>
              <a:rPr lang="ko-KR" altLang="en-US" sz="2800" dirty="0">
                <a:solidFill>
                  <a:srgbClr val="92D050"/>
                </a:solidFill>
              </a:rPr>
              <a:t> </a:t>
            </a:r>
            <a:r>
              <a:rPr lang="en-US" altLang="ko-KR" sz="2800" dirty="0">
                <a:solidFill>
                  <a:srgbClr val="92D050"/>
                </a:solidFill>
              </a:rPr>
              <a:t>type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</a:t>
            </a:r>
            <a:r>
              <a:rPr lang="ko-Kore-KR" dirty="0"/>
              <a:t>.</a:t>
            </a:r>
            <a:r>
              <a:rPr lang="en-US" altLang="ko-Kore-KR" dirty="0"/>
              <a:t>25.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  <p:pic>
        <p:nvPicPr>
          <p:cNvPr id="12" name="그림 11" descr="스크린샷, 대칭, 흑백, 패턴이(가) 표시된 사진&#10;&#10;자동 생성된 설명">
            <a:extLst>
              <a:ext uri="{FF2B5EF4-FFF2-40B4-BE49-F238E27FC236}">
                <a16:creationId xmlns:a16="http://schemas.microsoft.com/office/drawing/2014/main" id="{A29A2A6D-1764-F321-BACC-C77E249B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65" y="909498"/>
            <a:ext cx="7772400" cy="52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  <p:pic>
        <p:nvPicPr>
          <p:cNvPr id="12" name="그림 11" descr="스크린샷, 대칭, 흑백, 패턴이(가) 표시된 사진&#10;&#10;자동 생성된 설명">
            <a:extLst>
              <a:ext uri="{FF2B5EF4-FFF2-40B4-BE49-F238E27FC236}">
                <a16:creationId xmlns:a16="http://schemas.microsoft.com/office/drawing/2014/main" id="{A29A2A6D-1764-F321-BACC-C77E249B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65" y="909498"/>
            <a:ext cx="7772400" cy="5220808"/>
          </a:xfrm>
          <a:prstGeom prst="rect">
            <a:avLst/>
          </a:prstGeom>
        </p:spPr>
      </p:pic>
      <p:pic>
        <p:nvPicPr>
          <p:cNvPr id="15" name="그림 14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73B21ECB-7E16-8E54-7D76-6AA0281DA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8" y="1247851"/>
            <a:ext cx="11221923" cy="45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, 스크린샷, 패브릭, 패턴이(가) 표시된 사진&#10;&#10;자동 생성된 설명">
            <a:extLst>
              <a:ext uri="{FF2B5EF4-FFF2-40B4-BE49-F238E27FC236}">
                <a16:creationId xmlns:a16="http://schemas.microsoft.com/office/drawing/2014/main" id="{99AA57C1-11DC-7722-E856-EA3F319C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65" y="2060677"/>
            <a:ext cx="7772400" cy="2918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60FE3E-7B6F-725A-82E0-6E87AB9F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64" y="1511300"/>
            <a:ext cx="3009900" cy="383540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D687E9-0739-FDEF-1A38-02EA51B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49" y="1708150"/>
            <a:ext cx="6210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D687E9-0739-FDEF-1A38-02EA51B6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49" y="1708150"/>
            <a:ext cx="6210300" cy="3441700"/>
          </a:xfrm>
          <a:prstGeom prst="rect">
            <a:avLst/>
          </a:prstGeom>
        </p:spPr>
      </p:pic>
      <p:pic>
        <p:nvPicPr>
          <p:cNvPr id="8" name="그림 7" descr="텍스트, 폰트, 스크린샷, 메뉴이(가) 표시된 사진&#10;&#10;자동 생성된 설명">
            <a:extLst>
              <a:ext uri="{FF2B5EF4-FFF2-40B4-BE49-F238E27FC236}">
                <a16:creationId xmlns:a16="http://schemas.microsoft.com/office/drawing/2014/main" id="{DD5BBC14-0473-8973-B43F-6F58F99D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1343025"/>
            <a:ext cx="3086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62C597A-0CBA-D9B0-9F24-BA7FE437B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1222"/>
              </p:ext>
            </p:extLst>
          </p:nvPr>
        </p:nvGraphicFramePr>
        <p:xfrm>
          <a:off x="2092958" y="1323340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3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361F3D-DEC1-6E81-CBF3-4F0998E76A66}"/>
              </a:ext>
            </a:extLst>
          </p:cNvPr>
          <p:cNvSpPr/>
          <p:nvPr/>
        </p:nvSpPr>
        <p:spPr>
          <a:xfrm>
            <a:off x="5139928" y="1019793"/>
            <a:ext cx="1912144" cy="100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시험점수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A1636-43CE-D153-4481-97885F5A8B1F}"/>
              </a:ext>
            </a:extLst>
          </p:cNvPr>
          <p:cNvSpPr/>
          <p:nvPr/>
        </p:nvSpPr>
        <p:spPr>
          <a:xfrm>
            <a:off x="1248964" y="2398938"/>
            <a:ext cx="2565797" cy="2968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박태정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학년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</a:t>
            </a:r>
          </a:p>
          <a:p>
            <a:pPr algn="ctr"/>
            <a:r>
              <a:rPr kumimoji="1" lang="ko-KR" altLang="en-US" dirty="0"/>
              <a:t>국어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수학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영어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과학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FCA38E-06EA-2D40-6C89-87494A9E429C}"/>
              </a:ext>
            </a:extLst>
          </p:cNvPr>
          <p:cNvSpPr/>
          <p:nvPr/>
        </p:nvSpPr>
        <p:spPr>
          <a:xfrm>
            <a:off x="4806621" y="2398938"/>
            <a:ext cx="2565797" cy="2968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배준석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학년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</a:t>
            </a:r>
          </a:p>
          <a:p>
            <a:pPr algn="ctr"/>
            <a:r>
              <a:rPr kumimoji="1" lang="ko-KR" altLang="en-US" dirty="0"/>
              <a:t>국어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수학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영어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과학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688AE3-9970-DF21-4DFD-FC9C180DC73F}"/>
              </a:ext>
            </a:extLst>
          </p:cNvPr>
          <p:cNvSpPr/>
          <p:nvPr/>
        </p:nvSpPr>
        <p:spPr>
          <a:xfrm>
            <a:off x="8522255" y="2398937"/>
            <a:ext cx="2565797" cy="2968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김한성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학년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</a:t>
            </a:r>
          </a:p>
          <a:p>
            <a:pPr algn="ctr"/>
            <a:r>
              <a:rPr kumimoji="1" lang="ko-KR" altLang="en-US" dirty="0"/>
              <a:t>국어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수학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영어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과학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780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62C597A-0CBA-D9B0-9F24-BA7FE437B1BA}"/>
              </a:ext>
            </a:extLst>
          </p:cNvPr>
          <p:cNvGraphicFramePr>
            <a:graphicFrameLocks noGrp="1"/>
          </p:cNvGraphicFramePr>
          <p:nvPr/>
        </p:nvGraphicFramePr>
        <p:xfrm>
          <a:off x="2092958" y="1323340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1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, 영수증, 대수학이(가) 표시된 사진&#10;&#10;자동 생성된 설명">
            <a:extLst>
              <a:ext uri="{FF2B5EF4-FFF2-40B4-BE49-F238E27FC236}">
                <a16:creationId xmlns:a16="http://schemas.microsoft.com/office/drawing/2014/main" id="{992F4FAE-9A22-208D-D8D5-06B88154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59" y="1137411"/>
            <a:ext cx="7772400" cy="21307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38CBA-16E5-4809-837F-4C7FDA7D9590}"/>
              </a:ext>
            </a:extLst>
          </p:cNvPr>
          <p:cNvSpPr/>
          <p:nvPr/>
        </p:nvSpPr>
        <p:spPr>
          <a:xfrm>
            <a:off x="4200525" y="1728788"/>
            <a:ext cx="3370076" cy="257175"/>
          </a:xfrm>
          <a:prstGeom prst="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3FF69-B183-992F-47E2-88D4436F07BB}"/>
              </a:ext>
            </a:extLst>
          </p:cNvPr>
          <p:cNvSpPr/>
          <p:nvPr/>
        </p:nvSpPr>
        <p:spPr>
          <a:xfrm>
            <a:off x="3136773" y="1985963"/>
            <a:ext cx="3370076" cy="257175"/>
          </a:xfrm>
          <a:prstGeom prst="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림 16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1E6C2B1-A71F-09A0-FCC3-ACF4C995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7" y="3149586"/>
            <a:ext cx="2959279" cy="3077335"/>
          </a:xfrm>
          <a:prstGeom prst="rect">
            <a:avLst/>
          </a:prstGeom>
        </p:spPr>
      </p:pic>
      <p:pic>
        <p:nvPicPr>
          <p:cNvPr id="19" name="그림 1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82DB282-E017-0B95-B73A-4817398A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51" y="3671984"/>
            <a:ext cx="3454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7" name="그림 16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1E6C2B1-A71F-09A0-FCC3-ACF4C995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454" y="3301834"/>
            <a:ext cx="2959279" cy="3077335"/>
          </a:xfrm>
          <a:prstGeom prst="rect">
            <a:avLst/>
          </a:prstGeom>
        </p:spPr>
      </p:pic>
      <p:pic>
        <p:nvPicPr>
          <p:cNvPr id="6" name="그림 5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5069F41B-07E1-8509-090D-843970F8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59" y="857739"/>
            <a:ext cx="2997200" cy="2501900"/>
          </a:xfrm>
          <a:prstGeom prst="rect">
            <a:avLst/>
          </a:prstGeom>
        </p:spPr>
      </p:pic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8AC1B2B-9270-9CA5-F9ED-A625EF11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781" y="857739"/>
            <a:ext cx="2719420" cy="54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15511"/>
              </p:ext>
            </p:extLst>
          </p:nvPr>
        </p:nvGraphicFramePr>
        <p:xfrm>
          <a:off x="2092958" y="268732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0451"/>
              </p:ext>
            </p:extLst>
          </p:nvPr>
        </p:nvGraphicFramePr>
        <p:xfrm>
          <a:off x="2092958" y="1821020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8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4764"/>
              </p:ext>
            </p:extLst>
          </p:nvPr>
        </p:nvGraphicFramePr>
        <p:xfrm>
          <a:off x="2391132" y="199992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C780427D-05C8-8FD8-7652-193DB77B1133}"/>
              </a:ext>
            </a:extLst>
          </p:cNvPr>
          <p:cNvSpPr/>
          <p:nvPr/>
        </p:nvSpPr>
        <p:spPr>
          <a:xfrm>
            <a:off x="2663687" y="1520687"/>
            <a:ext cx="7424530" cy="1590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35A3BF7-9EDF-3BBA-4368-6C3782323B0D}"/>
              </a:ext>
            </a:extLst>
          </p:cNvPr>
          <p:cNvSpPr/>
          <p:nvPr/>
        </p:nvSpPr>
        <p:spPr>
          <a:xfrm rot="5400000">
            <a:off x="627502" y="3245419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29EF9-6ED5-1AE2-3769-631331AA9035}"/>
              </a:ext>
            </a:extLst>
          </p:cNvPr>
          <p:cNvSpPr txBox="1"/>
          <p:nvPr/>
        </p:nvSpPr>
        <p:spPr>
          <a:xfrm>
            <a:off x="1669774" y="145111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차원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ADAF-4ED3-D0B6-0AEF-AB71E83835B4}"/>
              </a:ext>
            </a:extLst>
          </p:cNvPr>
          <p:cNvSpPr txBox="1"/>
          <p:nvPr/>
        </p:nvSpPr>
        <p:spPr>
          <a:xfrm>
            <a:off x="1063487" y="31407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860A-6659-AD8D-444B-462F5434C72D}"/>
              </a:ext>
            </a:extLst>
          </p:cNvPr>
          <p:cNvSpPr txBox="1"/>
          <p:nvPr/>
        </p:nvSpPr>
        <p:spPr>
          <a:xfrm>
            <a:off x="6142383" y="11231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35712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85068"/>
              </p:ext>
            </p:extLst>
          </p:nvPr>
        </p:nvGraphicFramePr>
        <p:xfrm>
          <a:off x="2332766" y="1786694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C780427D-05C8-8FD8-7652-193DB77B1133}"/>
              </a:ext>
            </a:extLst>
          </p:cNvPr>
          <p:cNvSpPr/>
          <p:nvPr/>
        </p:nvSpPr>
        <p:spPr>
          <a:xfrm>
            <a:off x="2605321" y="1307457"/>
            <a:ext cx="7424530" cy="1590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35A3BF7-9EDF-3BBA-4368-6C3782323B0D}"/>
              </a:ext>
            </a:extLst>
          </p:cNvPr>
          <p:cNvSpPr/>
          <p:nvPr/>
        </p:nvSpPr>
        <p:spPr>
          <a:xfrm rot="5400000">
            <a:off x="569136" y="3032189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29EF9-6ED5-1AE2-3769-631331AA9035}"/>
              </a:ext>
            </a:extLst>
          </p:cNvPr>
          <p:cNvSpPr txBox="1"/>
          <p:nvPr/>
        </p:nvSpPr>
        <p:spPr>
          <a:xfrm>
            <a:off x="1611408" y="123788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차원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ADAF-4ED3-D0B6-0AEF-AB71E83835B4}"/>
              </a:ext>
            </a:extLst>
          </p:cNvPr>
          <p:cNvSpPr txBox="1"/>
          <p:nvPr/>
        </p:nvSpPr>
        <p:spPr>
          <a:xfrm>
            <a:off x="1005121" y="2927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860A-6659-AD8D-444B-462F5434C72D}"/>
              </a:ext>
            </a:extLst>
          </p:cNvPr>
          <p:cNvSpPr txBox="1"/>
          <p:nvPr/>
        </p:nvSpPr>
        <p:spPr>
          <a:xfrm>
            <a:off x="6084017" y="909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457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4FB5D2B-37FF-6847-FF5E-C84131F38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39102"/>
              </p:ext>
            </p:extLst>
          </p:nvPr>
        </p:nvGraphicFramePr>
        <p:xfrm>
          <a:off x="3566074" y="163372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105C3E-8542-CBA6-EB90-6E39CB05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9768"/>
              </p:ext>
            </p:extLst>
          </p:nvPr>
        </p:nvGraphicFramePr>
        <p:xfrm>
          <a:off x="3088639" y="583009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06CD6B-5501-C0AE-7185-565DA2FFD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64648"/>
              </p:ext>
            </p:extLst>
          </p:nvPr>
        </p:nvGraphicFramePr>
        <p:xfrm>
          <a:off x="2611204" y="991597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17079"/>
              </p:ext>
            </p:extLst>
          </p:nvPr>
        </p:nvGraphicFramePr>
        <p:xfrm>
          <a:off x="2197959" y="1422214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C780427D-05C8-8FD8-7652-193DB77B1133}"/>
              </a:ext>
            </a:extLst>
          </p:cNvPr>
          <p:cNvSpPr/>
          <p:nvPr/>
        </p:nvSpPr>
        <p:spPr>
          <a:xfrm>
            <a:off x="2444694" y="5769288"/>
            <a:ext cx="7424530" cy="1590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35A3BF7-9EDF-3BBA-4368-6C3782323B0D}"/>
              </a:ext>
            </a:extLst>
          </p:cNvPr>
          <p:cNvSpPr/>
          <p:nvPr/>
        </p:nvSpPr>
        <p:spPr>
          <a:xfrm rot="5400000">
            <a:off x="514240" y="3736102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ADAF-4ED3-D0B6-0AEF-AB71E83835B4}"/>
              </a:ext>
            </a:extLst>
          </p:cNvPr>
          <p:cNvSpPr txBox="1"/>
          <p:nvPr/>
        </p:nvSpPr>
        <p:spPr>
          <a:xfrm>
            <a:off x="1078062" y="3643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860A-6659-AD8D-444B-462F5434C72D}"/>
              </a:ext>
            </a:extLst>
          </p:cNvPr>
          <p:cNvSpPr txBox="1"/>
          <p:nvPr/>
        </p:nvSpPr>
        <p:spPr>
          <a:xfrm>
            <a:off x="9910462" y="5688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</a:t>
            </a: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A14C8164-95C8-2520-E7F7-73D7557EEC1F}"/>
              </a:ext>
            </a:extLst>
          </p:cNvPr>
          <p:cNvSpPr/>
          <p:nvPr/>
        </p:nvSpPr>
        <p:spPr>
          <a:xfrm rot="18691033">
            <a:off x="1194460" y="972840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91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LG IT | LG 전자">
            <a:extLst>
              <a:ext uri="{FF2B5EF4-FFF2-40B4-BE49-F238E27FC236}">
                <a16:creationId xmlns:a16="http://schemas.microsoft.com/office/drawing/2014/main" id="{3F9DC572-F780-DB54-605F-ACADFBB6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17" y="1215317"/>
            <a:ext cx="4829493" cy="48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6A711B9-F376-4957-46A5-1FCCB6023FC5}"/>
              </a:ext>
            </a:extLst>
          </p:cNvPr>
          <p:cNvCxnSpPr/>
          <p:nvPr/>
        </p:nvCxnSpPr>
        <p:spPr>
          <a:xfrm flipV="1">
            <a:off x="5311301" y="1215317"/>
            <a:ext cx="1750979" cy="132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1042A84-0232-97AE-A6EF-C9ABDDB9EAFE}"/>
              </a:ext>
            </a:extLst>
          </p:cNvPr>
          <p:cNvCxnSpPr>
            <a:cxnSpLocks/>
          </p:cNvCxnSpPr>
          <p:nvPr/>
        </p:nvCxnSpPr>
        <p:spPr>
          <a:xfrm>
            <a:off x="5311301" y="2537578"/>
            <a:ext cx="1750979" cy="189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0BF363F-FD3B-02A8-1DED-1A60D18F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17087"/>
              </p:ext>
            </p:extLst>
          </p:nvPr>
        </p:nvGraphicFramePr>
        <p:xfrm>
          <a:off x="7091097" y="1215317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5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E6C768-65E0-0DA7-6E08-6D6803A3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93144"/>
              </p:ext>
            </p:extLst>
          </p:nvPr>
        </p:nvGraphicFramePr>
        <p:xfrm>
          <a:off x="7842906" y="859355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7AEE7A-AC6E-B78E-64F0-0439EDC5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52668"/>
              </p:ext>
            </p:extLst>
          </p:nvPr>
        </p:nvGraphicFramePr>
        <p:xfrm>
          <a:off x="7107087" y="1330751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LG IT | LG 전자">
            <a:extLst>
              <a:ext uri="{FF2B5EF4-FFF2-40B4-BE49-F238E27FC236}">
                <a16:creationId xmlns:a16="http://schemas.microsoft.com/office/drawing/2014/main" id="{3F9DC572-F780-DB54-605F-ACADFBB6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55" y="1014253"/>
            <a:ext cx="4829493" cy="48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6A711B9-F376-4957-46A5-1FCCB6023FC5}"/>
              </a:ext>
            </a:extLst>
          </p:cNvPr>
          <p:cNvCxnSpPr>
            <a:cxnSpLocks/>
          </p:cNvCxnSpPr>
          <p:nvPr/>
        </p:nvCxnSpPr>
        <p:spPr>
          <a:xfrm flipV="1">
            <a:off x="4623881" y="1817525"/>
            <a:ext cx="1963694" cy="122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1042A84-0232-97AE-A6EF-C9ABDDB9EAFE}"/>
              </a:ext>
            </a:extLst>
          </p:cNvPr>
          <p:cNvCxnSpPr>
            <a:cxnSpLocks/>
          </p:cNvCxnSpPr>
          <p:nvPr/>
        </p:nvCxnSpPr>
        <p:spPr>
          <a:xfrm>
            <a:off x="4623881" y="3042306"/>
            <a:ext cx="1963694" cy="19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0BF363F-FD3B-02A8-1DED-1A60D18F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15188"/>
              </p:ext>
            </p:extLst>
          </p:nvPr>
        </p:nvGraphicFramePr>
        <p:xfrm>
          <a:off x="6587575" y="1817525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 = 54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 = 34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 = 23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9202C90-AB2A-90FC-D647-84637145A076}"/>
              </a:ext>
            </a:extLst>
          </p:cNvPr>
          <p:cNvSpPr/>
          <p:nvPr/>
        </p:nvSpPr>
        <p:spPr>
          <a:xfrm rot="19508057">
            <a:off x="6250094" y="1082571"/>
            <a:ext cx="1561352" cy="2451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3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, 스크린샷, 패브릭, 패턴이(가) 표시된 사진&#10;&#10;자동 생성된 설명">
            <a:extLst>
              <a:ext uri="{FF2B5EF4-FFF2-40B4-BE49-F238E27FC236}">
                <a16:creationId xmlns:a16="http://schemas.microsoft.com/office/drawing/2014/main" id="{99AA57C1-11DC-7722-E856-EA3F319C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65" y="2060677"/>
            <a:ext cx="7772400" cy="2918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18411</TotalTime>
  <Words>1108</Words>
  <Application>Microsoft Macintosh PowerPoint</Application>
  <PresentationFormat>와이드스크린</PresentationFormat>
  <Paragraphs>716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53</cp:revision>
  <dcterms:created xsi:type="dcterms:W3CDTF">2023-04-05T09:59:39Z</dcterms:created>
  <dcterms:modified xsi:type="dcterms:W3CDTF">2024-01-25T09:01:05Z</dcterms:modified>
</cp:coreProperties>
</file>