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4" r:id="rId11"/>
    <p:sldId id="365" r:id="rId12"/>
    <p:sldId id="363" r:id="rId13"/>
    <p:sldId id="362" r:id="rId14"/>
    <p:sldId id="366" r:id="rId15"/>
    <p:sldId id="367" r:id="rId16"/>
    <p:sldId id="368" r:id="rId17"/>
    <p:sldId id="370" r:id="rId18"/>
    <p:sldId id="369" r:id="rId19"/>
    <p:sldId id="371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E9EBF5"/>
    <a:srgbClr val="FFE799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1"/>
    <p:restoredTop sz="96966"/>
  </p:normalViewPr>
  <p:slideViewPr>
    <p:cSldViewPr snapToGrid="0" snapToObjects="1">
      <p:cViewPr varScale="1">
        <p:scale>
          <a:sx n="157" d="100"/>
          <a:sy n="157" d="100"/>
        </p:scale>
        <p:origin x="85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EAD52-75FB-7140-85F2-B343E705F587}" type="datetimeFigureOut">
              <a:rPr lang="en-US" altLang="ko-Kore-KR" smtClean="0"/>
              <a:t>1/25/24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93A49-EBE5-3B48-8DDF-80C3AFFD3207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55544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93A49-EBE5-3B48-8DDF-80C3AFFD3207}" type="slidenum">
              <a:rPr lang="en-US" altLang="ko-Kore-KR" smtClean="0"/>
              <a:t>1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56609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D7CFA-5BA5-D147-9962-72882D9CB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A320D-8FAB-CF4A-9269-77A245E81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5992A-23A4-7F44-B339-039DFAF7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1/25/24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BAEFBD-CA78-C840-A3B8-CEC650D9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CBAB1-65C3-5A41-89A6-54AAA13E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49553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C2599-9C34-8B40-8466-CED95481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045D7-B5E6-6C4B-B083-BAF112002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45541-0201-FC4F-BE31-A4DDECA9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1/25/24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93EB-A05F-3B42-95B6-57E8D2E7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EC8F5-9076-9F48-8B1D-2D4855F3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78114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ED4932-6F28-3043-8696-351BE2144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9BF254-9425-B042-BA53-C05F4D512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2AFA8-EEBE-1142-81D5-3144A47D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1/25/24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FB6AB-B5B3-3E44-BC9D-7B2D54C4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79841-A60B-9D4C-9D73-D52211C0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58370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21D40-68F7-4547-81B8-67B0E966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44991-BF64-F040-B776-88C442967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E95D8-25BD-DF48-B929-A4BFC671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1/25/24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D56AA-572F-B14E-AC03-7FFDD624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7B5D4-1AD1-014C-905C-3A6DDA87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97414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623AC-5D2E-2F44-A860-8DE27236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97DD06-B23F-C642-813B-0D0CF1F48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ED015-9279-9D45-BC3C-0F38894A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1/25/24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6D8A2-F9C7-A540-AF6C-8362E88B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149EE-ED21-A148-8E1F-F2121B8F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41486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A0EEE-A4A9-8349-9FD4-68FB1BFF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76835-2E71-C644-8DB6-76AE2D12E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48FEC-1B1C-EF43-8ED0-A918D34BB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304F9-D3BE-5E45-9DE2-4EC2689B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1/25/24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661229-B189-274E-86E1-999EB9EF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FAB3C8-303B-AC4B-8D12-64250C41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67219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561B1-2714-5A49-9A72-00B498B9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796C-D606-9D4B-AC37-6149DAB6B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44237E-E785-404D-9953-F2F1B9323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DBFF7F-7954-1141-95E3-FBA77AE10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77208A-5930-6F4D-B6C9-B901AED88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92C561-6478-584F-A41C-AD167B86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1/25/24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587EA0-DED4-DB49-B882-CD82D5C1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41D025-9EE4-334B-87B4-A4D702AD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96652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C1495-5A82-5144-B390-C0FB921A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CB0E66-EEA8-514F-BBB9-8A126EB7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1/25/24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FA5470-9AFB-BE43-B2EE-1F8F1383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101C7A-A840-B943-B754-5D58F8BC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22405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09AB6E-8864-3343-A714-7050A3DF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1/25/24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DAAB72-82A4-F44A-B3A8-D44FE140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7826B-A29F-724F-A770-5C11511E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64916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9FE55-3E5B-F84A-A498-A21E39F4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15302-C54D-E64C-9BDE-EB2BD3FA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40DFD2-89C4-3C4D-A0FF-D7AF733D1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3BA8CF-7CDE-0249-8B64-5BF7E6A4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1/25/24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4ECEB-9304-DC4F-88A1-9473755A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2E01E4-9CE2-B64A-AE0C-8F669946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51272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A349A-3C03-7643-BC31-2BDA0775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FC5551-1B02-514E-967B-05C232DBA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38E9FB-3F13-2C4D-828D-0CAA6AD09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03DA8-0813-1B4F-A765-636FEDF9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1/25/24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8D362-8286-AA4E-9CA4-1D69CC13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324F94-219E-1942-9774-2D815288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56222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97DF70-83FA-E443-9CF4-C6E93FDF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300E1-D114-F744-A6CA-A8700A327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1B6C4-A2B0-EC43-A79E-6C612D9AD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2191-21B5-444B-8F34-B03D147DB134}" type="datetimeFigureOut">
              <a:rPr lang="en-US" altLang="ko-Kore-KR" smtClean="0"/>
              <a:t>1/25/24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DC9D0-D6CC-D646-B10B-D014B874C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4A9FB-6C9F-554E-82C6-7D1A53497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0623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2876"/>
            <a:ext cx="9144000" cy="2162431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rgbClr val="7030A0"/>
                </a:solidFill>
              </a:rPr>
              <a:t>SMCE</a:t>
            </a:r>
            <a:br>
              <a:rPr lang="en-US" altLang="ko-KR" sz="6600" b="1" dirty="0">
                <a:solidFill>
                  <a:srgbClr val="7030A0"/>
                </a:solidFill>
              </a:rPr>
            </a:br>
            <a:r>
              <a:rPr lang="en-US" altLang="ko-KR" sz="3600" b="1" dirty="0" err="1">
                <a:solidFill>
                  <a:srgbClr val="7030A0"/>
                </a:solidFill>
              </a:rPr>
              <a:t>SangMyeong</a:t>
            </a:r>
            <a:r>
              <a:rPr lang="en-US" altLang="ko-KR" sz="3600" b="1" dirty="0">
                <a:solidFill>
                  <a:srgbClr val="7030A0"/>
                </a:solidFill>
              </a:rPr>
              <a:t> Coding Education</a:t>
            </a:r>
            <a:endParaRPr lang="ko-Kore-KR" sz="36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3952"/>
            <a:ext cx="9144000" cy="1655762"/>
          </a:xfrm>
        </p:spPr>
        <p:txBody>
          <a:bodyPr/>
          <a:lstStyle/>
          <a:p>
            <a:r>
              <a:rPr lang="en-US" sz="2800" dirty="0">
                <a:solidFill>
                  <a:srgbClr val="92D050"/>
                </a:solidFill>
              </a:rPr>
              <a:t>Week </a:t>
            </a:r>
            <a:r>
              <a:rPr lang="en-US" altLang="ko-KR" sz="2800" dirty="0">
                <a:solidFill>
                  <a:srgbClr val="92D050"/>
                </a:solidFill>
              </a:rPr>
              <a:t>9</a:t>
            </a:r>
            <a:r>
              <a:rPr lang="en-US" sz="2800" dirty="0">
                <a:solidFill>
                  <a:srgbClr val="92D050"/>
                </a:solidFill>
              </a:rPr>
              <a:t> &lt; Multi Dimension Array , Structure</a:t>
            </a:r>
            <a:r>
              <a:rPr lang="ko-KR" altLang="en-US" sz="2800" dirty="0">
                <a:solidFill>
                  <a:srgbClr val="92D050"/>
                </a:solidFill>
              </a:rPr>
              <a:t> </a:t>
            </a:r>
            <a:r>
              <a:rPr lang="en-US" altLang="ko-KR" sz="2800" dirty="0">
                <a:solidFill>
                  <a:srgbClr val="92D050"/>
                </a:solidFill>
              </a:rPr>
              <a:t>type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altLang="ko-Kore-KR" sz="2800" dirty="0">
                <a:solidFill>
                  <a:srgbClr val="92D050"/>
                </a:solidFill>
              </a:rPr>
              <a:t>&gt;</a:t>
            </a:r>
            <a:endParaRPr lang="ko-Kore-KR" sz="2800" dirty="0">
              <a:solidFill>
                <a:srgbClr val="92D050"/>
              </a:solidFill>
            </a:endParaRPr>
          </a:p>
          <a:p>
            <a:r>
              <a:rPr lang="ko-Kore-KR" dirty="0"/>
              <a:t>2023.</a:t>
            </a:r>
            <a:r>
              <a:rPr lang="en-US" altLang="ko-Kore-KR" dirty="0"/>
              <a:t>1</a:t>
            </a:r>
            <a:r>
              <a:rPr lang="ko-Kore-KR" dirty="0"/>
              <a:t>.</a:t>
            </a:r>
            <a:r>
              <a:rPr lang="en-US" altLang="ko-Kore-KR" dirty="0"/>
              <a:t>25.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315019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99795" y="19893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2D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5C88B-3EEA-B796-309F-9F08A3E15BB9}"/>
              </a:ext>
            </a:extLst>
          </p:cNvPr>
          <p:cNvSpPr txBox="1"/>
          <p:nvPr/>
        </p:nvSpPr>
        <p:spPr>
          <a:xfrm>
            <a:off x="14154912" y="-1060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FD3041-6D9F-5A16-F2B7-83CD73359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5" y="769794"/>
            <a:ext cx="3941379" cy="5500216"/>
          </a:xfrm>
          <a:prstGeom prst="rect">
            <a:avLst/>
          </a:prstGeom>
        </p:spPr>
      </p:pic>
      <p:pic>
        <p:nvPicPr>
          <p:cNvPr id="12" name="그림 11" descr="스크린샷, 대칭, 흑백, 패턴이(가) 표시된 사진&#10;&#10;자동 생성된 설명">
            <a:extLst>
              <a:ext uri="{FF2B5EF4-FFF2-40B4-BE49-F238E27FC236}">
                <a16:creationId xmlns:a16="http://schemas.microsoft.com/office/drawing/2014/main" id="{A29A2A6D-1764-F321-BACC-C77E249B4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265" y="909498"/>
            <a:ext cx="7772400" cy="522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1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99795" y="19893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2D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5C88B-3EEA-B796-309F-9F08A3E15BB9}"/>
              </a:ext>
            </a:extLst>
          </p:cNvPr>
          <p:cNvSpPr txBox="1"/>
          <p:nvPr/>
        </p:nvSpPr>
        <p:spPr>
          <a:xfrm>
            <a:off x="14154912" y="-1060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FD3041-6D9F-5A16-F2B7-83CD73359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5" y="769794"/>
            <a:ext cx="3941379" cy="5500216"/>
          </a:xfrm>
          <a:prstGeom prst="rect">
            <a:avLst/>
          </a:prstGeom>
        </p:spPr>
      </p:pic>
      <p:pic>
        <p:nvPicPr>
          <p:cNvPr id="12" name="그림 11" descr="스크린샷, 대칭, 흑백, 패턴이(가) 표시된 사진&#10;&#10;자동 생성된 설명">
            <a:extLst>
              <a:ext uri="{FF2B5EF4-FFF2-40B4-BE49-F238E27FC236}">
                <a16:creationId xmlns:a16="http://schemas.microsoft.com/office/drawing/2014/main" id="{A29A2A6D-1764-F321-BACC-C77E249B4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265" y="909498"/>
            <a:ext cx="7772400" cy="5220808"/>
          </a:xfrm>
          <a:prstGeom prst="rect">
            <a:avLst/>
          </a:prstGeom>
        </p:spPr>
      </p:pic>
      <p:pic>
        <p:nvPicPr>
          <p:cNvPr id="15" name="그림 14" descr="텍스트, 소프트웨어, 멀티미디어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73B21ECB-7E16-8E54-7D76-6AA0281DA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58" y="1247851"/>
            <a:ext cx="11221923" cy="453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66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99795" y="19893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2D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5C88B-3EEA-B796-309F-9F08A3E15BB9}"/>
              </a:ext>
            </a:extLst>
          </p:cNvPr>
          <p:cNvSpPr txBox="1"/>
          <p:nvPr/>
        </p:nvSpPr>
        <p:spPr>
          <a:xfrm>
            <a:off x="14154912" y="-1060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10" name="그림 9" descr="텍스트, 스크린샷, 패브릭, 패턴이(가) 표시된 사진&#10;&#10;자동 생성된 설명">
            <a:extLst>
              <a:ext uri="{FF2B5EF4-FFF2-40B4-BE49-F238E27FC236}">
                <a16:creationId xmlns:a16="http://schemas.microsoft.com/office/drawing/2014/main" id="{99AA57C1-11DC-7722-E856-EA3F319CD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265" y="2060677"/>
            <a:ext cx="7772400" cy="2918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FD3041-6D9F-5A16-F2B7-83CD73359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35" y="769794"/>
            <a:ext cx="3941379" cy="550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99795" y="19893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3D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5C88B-3EEA-B796-309F-9F08A3E15BB9}"/>
              </a:ext>
            </a:extLst>
          </p:cNvPr>
          <p:cNvSpPr txBox="1"/>
          <p:nvPr/>
        </p:nvSpPr>
        <p:spPr>
          <a:xfrm>
            <a:off x="14154912" y="-1060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F60FE3E-7B6F-725A-82E0-6E87AB9F7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64" y="1511300"/>
            <a:ext cx="3009900" cy="3835400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6D687E9-0739-FDEF-1A38-02EA51B6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49" y="1708150"/>
            <a:ext cx="62103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75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99795" y="19893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3D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5C88B-3EEA-B796-309F-9F08A3E15BB9}"/>
              </a:ext>
            </a:extLst>
          </p:cNvPr>
          <p:cNvSpPr txBox="1"/>
          <p:nvPr/>
        </p:nvSpPr>
        <p:spPr>
          <a:xfrm>
            <a:off x="14154912" y="-1060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6D687E9-0739-FDEF-1A38-02EA51B6F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49" y="1708150"/>
            <a:ext cx="6210300" cy="3441700"/>
          </a:xfrm>
          <a:prstGeom prst="rect">
            <a:avLst/>
          </a:prstGeom>
        </p:spPr>
      </p:pic>
      <p:pic>
        <p:nvPicPr>
          <p:cNvPr id="8" name="그림 7" descr="텍스트, 폰트, 스크린샷, 메뉴이(가) 표시된 사진&#10;&#10;자동 생성된 설명">
            <a:extLst>
              <a:ext uri="{FF2B5EF4-FFF2-40B4-BE49-F238E27FC236}">
                <a16:creationId xmlns:a16="http://schemas.microsoft.com/office/drawing/2014/main" id="{DD5BBC14-0473-8973-B43F-6F58F99DC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25" y="1343025"/>
            <a:ext cx="30861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72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0" y="28575"/>
            <a:ext cx="3528783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Structure Type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5C88B-3EEA-B796-309F-9F08A3E15BB9}"/>
              </a:ext>
            </a:extLst>
          </p:cNvPr>
          <p:cNvSpPr txBox="1"/>
          <p:nvPr/>
        </p:nvSpPr>
        <p:spPr>
          <a:xfrm>
            <a:off x="14154912" y="-1060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62C597A-0CBA-D9B0-9F24-BA7FE437B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871222"/>
              </p:ext>
            </p:extLst>
          </p:nvPr>
        </p:nvGraphicFramePr>
        <p:xfrm>
          <a:off x="2092958" y="1323340"/>
          <a:ext cx="8128001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049039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23365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43906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83599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608666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603950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1326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박태정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(0,0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018011</a:t>
                      </a:r>
                    </a:p>
                    <a:p>
                      <a:pPr algn="ctr"/>
                      <a:r>
                        <a:rPr lang="en-US" altLang="ko-Kore-KR" dirty="0"/>
                        <a:t>(0,1)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(0,2)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8</a:t>
                      </a:r>
                      <a:endParaRPr lang="en-US" altLang="ko-Kore-K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(0,3)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3</a:t>
                      </a:r>
                    </a:p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0</a:t>
                      </a:r>
                    </a:p>
                    <a:p>
                      <a:pPr algn="ctr"/>
                      <a:r>
                        <a:rPr lang="en-US" altLang="ko-Kore-KR" dirty="0"/>
                        <a:t>..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100</a:t>
                      </a:r>
                    </a:p>
                    <a:p>
                      <a:pPr algn="ctr"/>
                      <a:r>
                        <a:rPr lang="en-US" altLang="ko-Kore-KR" dirty="0"/>
                        <a:t>…(0,m)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3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강철수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1,0)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1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임명진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2,0)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6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나영희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(3,0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56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오진만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(4,</a:t>
                      </a:r>
                      <a:r>
                        <a:rPr lang="en-US" altLang="ko-KR" dirty="0"/>
                        <a:t>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07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</a:p>
                    <a:p>
                      <a:pPr algn="ctr"/>
                      <a:r>
                        <a:rPr lang="en-US" altLang="ko-KR" dirty="0"/>
                        <a:t>(n,0)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ore-KR" dirty="0" err="1"/>
                        <a:t>n,m</a:t>
                      </a:r>
                      <a:r>
                        <a:rPr lang="en-US" altLang="ko-Kore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74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139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0" y="28575"/>
            <a:ext cx="3528783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Structure Type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5C88B-3EEA-B796-309F-9F08A3E15BB9}"/>
              </a:ext>
            </a:extLst>
          </p:cNvPr>
          <p:cNvSpPr txBox="1"/>
          <p:nvPr/>
        </p:nvSpPr>
        <p:spPr>
          <a:xfrm>
            <a:off x="14154912" y="-1060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361F3D-DEC1-6E81-CBF3-4F0998E76A66}"/>
              </a:ext>
            </a:extLst>
          </p:cNvPr>
          <p:cNvSpPr/>
          <p:nvPr/>
        </p:nvSpPr>
        <p:spPr>
          <a:xfrm>
            <a:off x="5139928" y="1019793"/>
            <a:ext cx="1912144" cy="1009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시험점수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5A1636-43CE-D153-4481-97885F5A8B1F}"/>
              </a:ext>
            </a:extLst>
          </p:cNvPr>
          <p:cNvSpPr/>
          <p:nvPr/>
        </p:nvSpPr>
        <p:spPr>
          <a:xfrm>
            <a:off x="1248964" y="2398938"/>
            <a:ext cx="2565797" cy="29682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이름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박태정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학년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학년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학번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00000</a:t>
            </a:r>
          </a:p>
          <a:p>
            <a:pPr algn="ctr"/>
            <a:r>
              <a:rPr kumimoji="1" lang="ko-KR" altLang="en-US" dirty="0"/>
              <a:t>국어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</a:t>
            </a:r>
          </a:p>
          <a:p>
            <a:pPr algn="ctr"/>
            <a:r>
              <a:rPr kumimoji="1" lang="ko-KR" altLang="en-US" dirty="0"/>
              <a:t>수학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</a:t>
            </a:r>
          </a:p>
          <a:p>
            <a:pPr algn="ctr"/>
            <a:r>
              <a:rPr kumimoji="1" lang="ko-KR" altLang="en-US" dirty="0"/>
              <a:t>영어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</a:t>
            </a:r>
          </a:p>
          <a:p>
            <a:pPr algn="ctr"/>
            <a:r>
              <a:rPr kumimoji="1" lang="ko-KR" altLang="en-US" dirty="0"/>
              <a:t>과학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FCA38E-06EA-2D40-6C89-87494A9E429C}"/>
              </a:ext>
            </a:extLst>
          </p:cNvPr>
          <p:cNvSpPr/>
          <p:nvPr/>
        </p:nvSpPr>
        <p:spPr>
          <a:xfrm>
            <a:off x="4806621" y="2398938"/>
            <a:ext cx="2565797" cy="29682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이름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배준석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학년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학년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학번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00000</a:t>
            </a:r>
          </a:p>
          <a:p>
            <a:pPr algn="ctr"/>
            <a:r>
              <a:rPr kumimoji="1" lang="ko-KR" altLang="en-US" dirty="0"/>
              <a:t>국어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</a:t>
            </a:r>
          </a:p>
          <a:p>
            <a:pPr algn="ctr"/>
            <a:r>
              <a:rPr kumimoji="1" lang="ko-KR" altLang="en-US" dirty="0"/>
              <a:t>수학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</a:t>
            </a:r>
          </a:p>
          <a:p>
            <a:pPr algn="ctr"/>
            <a:r>
              <a:rPr kumimoji="1" lang="ko-KR" altLang="en-US" dirty="0"/>
              <a:t>영어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</a:t>
            </a:r>
          </a:p>
          <a:p>
            <a:pPr algn="ctr"/>
            <a:r>
              <a:rPr kumimoji="1" lang="ko-KR" altLang="en-US" dirty="0"/>
              <a:t>과학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688AE3-9970-DF21-4DFD-FC9C180DC73F}"/>
              </a:ext>
            </a:extLst>
          </p:cNvPr>
          <p:cNvSpPr/>
          <p:nvPr/>
        </p:nvSpPr>
        <p:spPr>
          <a:xfrm>
            <a:off x="8522255" y="2398937"/>
            <a:ext cx="2565797" cy="29682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이름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김한성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학년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학년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학번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00000</a:t>
            </a:r>
          </a:p>
          <a:p>
            <a:pPr algn="ctr"/>
            <a:r>
              <a:rPr kumimoji="1" lang="ko-KR" altLang="en-US" dirty="0"/>
              <a:t>국어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</a:t>
            </a:r>
          </a:p>
          <a:p>
            <a:pPr algn="ctr"/>
            <a:r>
              <a:rPr kumimoji="1" lang="ko-KR" altLang="en-US" dirty="0"/>
              <a:t>수학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</a:t>
            </a:r>
          </a:p>
          <a:p>
            <a:pPr algn="ctr"/>
            <a:r>
              <a:rPr kumimoji="1" lang="ko-KR" altLang="en-US" dirty="0"/>
              <a:t>영어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</a:t>
            </a:r>
          </a:p>
          <a:p>
            <a:pPr algn="ctr"/>
            <a:r>
              <a:rPr kumimoji="1" lang="ko-KR" altLang="en-US" dirty="0"/>
              <a:t>과학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87804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0" y="28575"/>
            <a:ext cx="3528783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Structure Type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5C88B-3EEA-B796-309F-9F08A3E15BB9}"/>
              </a:ext>
            </a:extLst>
          </p:cNvPr>
          <p:cNvSpPr txBox="1"/>
          <p:nvPr/>
        </p:nvSpPr>
        <p:spPr>
          <a:xfrm>
            <a:off x="14154912" y="-1060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62C597A-0CBA-D9B0-9F24-BA7FE437B1BA}"/>
              </a:ext>
            </a:extLst>
          </p:cNvPr>
          <p:cNvGraphicFramePr>
            <a:graphicFrameLocks noGrp="1"/>
          </p:cNvGraphicFramePr>
          <p:nvPr/>
        </p:nvGraphicFramePr>
        <p:xfrm>
          <a:off x="2092958" y="1323340"/>
          <a:ext cx="8128001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049039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23365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43906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83599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608666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603950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1326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박태정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(0,0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018011</a:t>
                      </a:r>
                    </a:p>
                    <a:p>
                      <a:pPr algn="ctr"/>
                      <a:r>
                        <a:rPr lang="en-US" altLang="ko-Kore-KR" dirty="0"/>
                        <a:t>(0,1)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(0,2)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8</a:t>
                      </a:r>
                      <a:endParaRPr lang="en-US" altLang="ko-Kore-K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(0,3)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3</a:t>
                      </a:r>
                    </a:p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0</a:t>
                      </a:r>
                    </a:p>
                    <a:p>
                      <a:pPr algn="ctr"/>
                      <a:r>
                        <a:rPr lang="en-US" altLang="ko-Kore-KR" dirty="0"/>
                        <a:t>..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100</a:t>
                      </a:r>
                    </a:p>
                    <a:p>
                      <a:pPr algn="ctr"/>
                      <a:r>
                        <a:rPr lang="en-US" altLang="ko-Kore-KR" dirty="0"/>
                        <a:t>…(0,m)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3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강철수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1,0)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1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임명진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2,0)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6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나영희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(3,0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56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오진만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(4,</a:t>
                      </a:r>
                      <a:r>
                        <a:rPr lang="en-US" altLang="ko-KR" dirty="0"/>
                        <a:t>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07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</a:p>
                    <a:p>
                      <a:pPr algn="ctr"/>
                      <a:r>
                        <a:rPr lang="en-US" altLang="ko-KR" dirty="0"/>
                        <a:t>(n,0)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ore-KR" dirty="0" err="1"/>
                        <a:t>n,m</a:t>
                      </a:r>
                      <a:r>
                        <a:rPr lang="en-US" altLang="ko-Kore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74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913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0" y="28575"/>
            <a:ext cx="3528783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Structure Type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5C88B-3EEA-B796-309F-9F08A3E15BB9}"/>
              </a:ext>
            </a:extLst>
          </p:cNvPr>
          <p:cNvSpPr txBox="1"/>
          <p:nvPr/>
        </p:nvSpPr>
        <p:spPr>
          <a:xfrm>
            <a:off x="14154912" y="-1060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10" name="그림 9" descr="텍스트, 영수증, 대수학이(가) 표시된 사진&#10;&#10;자동 생성된 설명">
            <a:extLst>
              <a:ext uri="{FF2B5EF4-FFF2-40B4-BE49-F238E27FC236}">
                <a16:creationId xmlns:a16="http://schemas.microsoft.com/office/drawing/2014/main" id="{992F4FAE-9A22-208D-D8D5-06B88154B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759" y="1137411"/>
            <a:ext cx="7772400" cy="213075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C38CBA-16E5-4809-837F-4C7FDA7D9590}"/>
              </a:ext>
            </a:extLst>
          </p:cNvPr>
          <p:cNvSpPr/>
          <p:nvPr/>
        </p:nvSpPr>
        <p:spPr>
          <a:xfrm>
            <a:off x="4200525" y="1728788"/>
            <a:ext cx="3370076" cy="257175"/>
          </a:xfrm>
          <a:prstGeom prst="rect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93FF69-B183-992F-47E2-88D4436F07BB}"/>
              </a:ext>
            </a:extLst>
          </p:cNvPr>
          <p:cNvSpPr/>
          <p:nvPr/>
        </p:nvSpPr>
        <p:spPr>
          <a:xfrm>
            <a:off x="3136773" y="1985963"/>
            <a:ext cx="3370076" cy="257175"/>
          </a:xfrm>
          <a:prstGeom prst="rect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7" name="그림 16" descr="텍스트, 폰트, 스크린샷, 도표이(가) 표시된 사진&#10;&#10;자동 생성된 설명">
            <a:extLst>
              <a:ext uri="{FF2B5EF4-FFF2-40B4-BE49-F238E27FC236}">
                <a16:creationId xmlns:a16="http://schemas.microsoft.com/office/drawing/2014/main" id="{C1E6C2B1-A71F-09A0-FCC3-ACF4C9951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297" y="3149586"/>
            <a:ext cx="2959279" cy="3077335"/>
          </a:xfrm>
          <a:prstGeom prst="rect">
            <a:avLst/>
          </a:prstGeom>
        </p:spPr>
      </p:pic>
      <p:pic>
        <p:nvPicPr>
          <p:cNvPr id="19" name="그림 18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F82DB282-E017-0B95-B73A-4817398A1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251" y="3671984"/>
            <a:ext cx="34544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80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0" y="28575"/>
            <a:ext cx="3528783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Structure Type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5C88B-3EEA-B796-309F-9F08A3E15BB9}"/>
              </a:ext>
            </a:extLst>
          </p:cNvPr>
          <p:cNvSpPr txBox="1"/>
          <p:nvPr/>
        </p:nvSpPr>
        <p:spPr>
          <a:xfrm>
            <a:off x="14154912" y="-1060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17" name="그림 16" descr="텍스트, 폰트, 스크린샷, 도표이(가) 표시된 사진&#10;&#10;자동 생성된 설명">
            <a:extLst>
              <a:ext uri="{FF2B5EF4-FFF2-40B4-BE49-F238E27FC236}">
                <a16:creationId xmlns:a16="http://schemas.microsoft.com/office/drawing/2014/main" id="{C1E6C2B1-A71F-09A0-FCC3-ACF4C9951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454" y="3301834"/>
            <a:ext cx="2959279" cy="3077335"/>
          </a:xfrm>
          <a:prstGeom prst="rect">
            <a:avLst/>
          </a:prstGeom>
        </p:spPr>
      </p:pic>
      <p:pic>
        <p:nvPicPr>
          <p:cNvPr id="6" name="그림 5" descr="텍스트, 스크린샷, 폰트, 블랙이(가) 표시된 사진&#10;&#10;자동 생성된 설명">
            <a:extLst>
              <a:ext uri="{FF2B5EF4-FFF2-40B4-BE49-F238E27FC236}">
                <a16:creationId xmlns:a16="http://schemas.microsoft.com/office/drawing/2014/main" id="{5069F41B-07E1-8509-090D-843970F81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59" y="857739"/>
            <a:ext cx="2997200" cy="2501900"/>
          </a:xfrm>
          <a:prstGeom prst="rect">
            <a:avLst/>
          </a:prstGeom>
        </p:spPr>
      </p:pic>
      <p:pic>
        <p:nvPicPr>
          <p:cNvPr id="11" name="그림 10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48AC1B2B-9270-9CA5-F9ED-A625EF113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781" y="857739"/>
            <a:ext cx="2719420" cy="543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6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178820" y="136268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2D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6BF23E4-A6A3-DC69-111C-5C41ABF11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015511"/>
              </p:ext>
            </p:extLst>
          </p:nvPr>
        </p:nvGraphicFramePr>
        <p:xfrm>
          <a:off x="2092958" y="2687320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049039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23365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43906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83599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608666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603950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1326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박태정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018011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36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18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178820" y="136268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2D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6BF23E4-A6A3-DC69-111C-5C41ABF11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70451"/>
              </p:ext>
            </p:extLst>
          </p:nvPr>
        </p:nvGraphicFramePr>
        <p:xfrm>
          <a:off x="2092958" y="1821020"/>
          <a:ext cx="8128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049039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23365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43906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83599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608666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603950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1326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박태정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018011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3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강철수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1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임명진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6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나영희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56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오진만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07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74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18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178820" y="136268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2D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6BF23E4-A6A3-DC69-111C-5C41ABF11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4764"/>
              </p:ext>
            </p:extLst>
          </p:nvPr>
        </p:nvGraphicFramePr>
        <p:xfrm>
          <a:off x="2391132" y="1999924"/>
          <a:ext cx="8128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049039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23365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43906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83599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608666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603950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1326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박태정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018011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3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강철수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1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임명진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6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나영희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56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오진만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07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74916"/>
                  </a:ext>
                </a:extLst>
              </a:tr>
            </a:tbl>
          </a:graphicData>
        </a:graphic>
      </p:graphicFrame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C780427D-05C8-8FD8-7652-193DB77B1133}"/>
              </a:ext>
            </a:extLst>
          </p:cNvPr>
          <p:cNvSpPr/>
          <p:nvPr/>
        </p:nvSpPr>
        <p:spPr>
          <a:xfrm>
            <a:off x="2663687" y="1520687"/>
            <a:ext cx="7424530" cy="15902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935A3BF7-9EDF-3BBA-4368-6C3782323B0D}"/>
              </a:ext>
            </a:extLst>
          </p:cNvPr>
          <p:cNvSpPr/>
          <p:nvPr/>
        </p:nvSpPr>
        <p:spPr>
          <a:xfrm rot="5400000">
            <a:off x="627502" y="3245419"/>
            <a:ext cx="2516266" cy="184504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29EF9-6ED5-1AE2-3769-631331AA9035}"/>
              </a:ext>
            </a:extLst>
          </p:cNvPr>
          <p:cNvSpPr txBox="1"/>
          <p:nvPr/>
        </p:nvSpPr>
        <p:spPr>
          <a:xfrm>
            <a:off x="1669774" y="145111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ko-KR" altLang="en-US" dirty="0"/>
              <a:t>차원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3ADAF-4ED3-D0B6-0AEF-AB71E83835B4}"/>
              </a:ext>
            </a:extLst>
          </p:cNvPr>
          <p:cNvSpPr txBox="1"/>
          <p:nvPr/>
        </p:nvSpPr>
        <p:spPr>
          <a:xfrm>
            <a:off x="1063487" y="31407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21860A-6659-AD8D-444B-462F5434C72D}"/>
              </a:ext>
            </a:extLst>
          </p:cNvPr>
          <p:cNvSpPr txBox="1"/>
          <p:nvPr/>
        </p:nvSpPr>
        <p:spPr>
          <a:xfrm>
            <a:off x="6142383" y="11231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열</a:t>
            </a:r>
          </a:p>
        </p:txBody>
      </p:sp>
    </p:spTree>
    <p:extLst>
      <p:ext uri="{BB962C8B-B14F-4D97-AF65-F5344CB8AC3E}">
        <p14:creationId xmlns:p14="http://schemas.microsoft.com/office/powerpoint/2010/main" val="357128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178820" y="136268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2D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6BF23E4-A6A3-DC69-111C-5C41ABF11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720506"/>
              </p:ext>
            </p:extLst>
          </p:nvPr>
        </p:nvGraphicFramePr>
        <p:xfrm>
          <a:off x="2332766" y="1786694"/>
          <a:ext cx="81280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393935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049039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23365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543906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783599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60866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0395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326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..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..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M-1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박태정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(0,0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018011</a:t>
                      </a:r>
                    </a:p>
                    <a:p>
                      <a:pPr algn="ctr"/>
                      <a:r>
                        <a:rPr lang="en-US" altLang="ko-Kore-KR" dirty="0"/>
                        <a:t>(0,1)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(0,2)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8</a:t>
                      </a:r>
                      <a:endParaRPr lang="en-US" altLang="ko-Kore-K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(0,3)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3</a:t>
                      </a:r>
                    </a:p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0</a:t>
                      </a:r>
                    </a:p>
                    <a:p>
                      <a:pPr algn="ctr"/>
                      <a:r>
                        <a:rPr lang="en-US" altLang="ko-Kore-KR" dirty="0"/>
                        <a:t>..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100</a:t>
                      </a:r>
                    </a:p>
                    <a:p>
                      <a:pPr algn="ctr"/>
                      <a:r>
                        <a:rPr lang="en-US" altLang="ko-Kore-KR" dirty="0"/>
                        <a:t>…(0,m)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3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강철수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1,0)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1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임명진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2,0)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6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..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나영희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(3,0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56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오진만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(4,</a:t>
                      </a:r>
                      <a:r>
                        <a:rPr lang="en-US" altLang="ko-KR" dirty="0"/>
                        <a:t>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07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/>
                          </a:solidFill>
                        </a:rPr>
                        <a:t>N-1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</a:p>
                    <a:p>
                      <a:pPr algn="ctr"/>
                      <a:r>
                        <a:rPr lang="en-US" altLang="ko-KR" dirty="0"/>
                        <a:t>(n,0)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ore-KR" dirty="0" err="1"/>
                        <a:t>n,m</a:t>
                      </a:r>
                      <a:r>
                        <a:rPr lang="en-US" altLang="ko-Kore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74916"/>
                  </a:ext>
                </a:extLst>
              </a:tr>
            </a:tbl>
          </a:graphicData>
        </a:graphic>
      </p:graphicFrame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C780427D-05C8-8FD8-7652-193DB77B1133}"/>
              </a:ext>
            </a:extLst>
          </p:cNvPr>
          <p:cNvSpPr/>
          <p:nvPr/>
        </p:nvSpPr>
        <p:spPr>
          <a:xfrm>
            <a:off x="2605321" y="1307457"/>
            <a:ext cx="7424530" cy="15902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935A3BF7-9EDF-3BBA-4368-6C3782323B0D}"/>
              </a:ext>
            </a:extLst>
          </p:cNvPr>
          <p:cNvSpPr/>
          <p:nvPr/>
        </p:nvSpPr>
        <p:spPr>
          <a:xfrm rot="5400000">
            <a:off x="569136" y="3032189"/>
            <a:ext cx="2516266" cy="184504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29EF9-6ED5-1AE2-3769-631331AA9035}"/>
              </a:ext>
            </a:extLst>
          </p:cNvPr>
          <p:cNvSpPr txBox="1"/>
          <p:nvPr/>
        </p:nvSpPr>
        <p:spPr>
          <a:xfrm>
            <a:off x="1611408" y="123788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ko-KR" altLang="en-US" dirty="0"/>
              <a:t>차원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3ADAF-4ED3-D0B6-0AEF-AB71E83835B4}"/>
              </a:ext>
            </a:extLst>
          </p:cNvPr>
          <p:cNvSpPr txBox="1"/>
          <p:nvPr/>
        </p:nvSpPr>
        <p:spPr>
          <a:xfrm>
            <a:off x="1005121" y="29275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21860A-6659-AD8D-444B-462F5434C72D}"/>
              </a:ext>
            </a:extLst>
          </p:cNvPr>
          <p:cNvSpPr txBox="1"/>
          <p:nvPr/>
        </p:nvSpPr>
        <p:spPr>
          <a:xfrm>
            <a:off x="6084017" y="9098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열</a:t>
            </a:r>
          </a:p>
        </p:txBody>
      </p:sp>
    </p:spTree>
    <p:extLst>
      <p:ext uri="{BB962C8B-B14F-4D97-AF65-F5344CB8AC3E}">
        <p14:creationId xmlns:p14="http://schemas.microsoft.com/office/powerpoint/2010/main" val="245772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4FB5D2B-37FF-6847-FF5E-C84131F38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639102"/>
              </p:ext>
            </p:extLst>
          </p:nvPr>
        </p:nvGraphicFramePr>
        <p:xfrm>
          <a:off x="3566074" y="163372"/>
          <a:ext cx="8128001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049039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23365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43906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83599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608666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603950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1326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박태정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(0,0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018011</a:t>
                      </a:r>
                    </a:p>
                    <a:p>
                      <a:pPr algn="ctr"/>
                      <a:r>
                        <a:rPr lang="en-US" altLang="ko-Kore-KR" dirty="0"/>
                        <a:t>(0,1)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(0,2)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8</a:t>
                      </a:r>
                      <a:endParaRPr lang="en-US" altLang="ko-Kore-K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(0,3)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3</a:t>
                      </a:r>
                    </a:p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0</a:t>
                      </a:r>
                    </a:p>
                    <a:p>
                      <a:pPr algn="ctr"/>
                      <a:r>
                        <a:rPr lang="en-US" altLang="ko-Kore-KR" dirty="0"/>
                        <a:t>..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100</a:t>
                      </a:r>
                    </a:p>
                    <a:p>
                      <a:pPr algn="ctr"/>
                      <a:r>
                        <a:rPr lang="en-US" altLang="ko-Kore-KR" dirty="0"/>
                        <a:t>…(0,m)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3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강철수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1,0)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1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임명진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2,0)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6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나영희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(3,0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56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오진만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(4,</a:t>
                      </a:r>
                      <a:r>
                        <a:rPr lang="en-US" altLang="ko-KR" dirty="0"/>
                        <a:t>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07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</a:p>
                    <a:p>
                      <a:pPr algn="ctr"/>
                      <a:r>
                        <a:rPr lang="en-US" altLang="ko-KR" dirty="0"/>
                        <a:t>(n,0)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ore-KR" dirty="0" err="1"/>
                        <a:t>n,m</a:t>
                      </a:r>
                      <a:r>
                        <a:rPr lang="en-US" altLang="ko-Kore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7491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B105C3E-8542-CBA6-EB90-6E39CB05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39768"/>
              </p:ext>
            </p:extLst>
          </p:nvPr>
        </p:nvGraphicFramePr>
        <p:xfrm>
          <a:off x="3088639" y="583009"/>
          <a:ext cx="8128001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049039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23365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43906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83599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608666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603950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1326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박태정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(0,0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018011</a:t>
                      </a:r>
                    </a:p>
                    <a:p>
                      <a:pPr algn="ctr"/>
                      <a:r>
                        <a:rPr lang="en-US" altLang="ko-Kore-KR" dirty="0"/>
                        <a:t>(0,1)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(0,2)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8</a:t>
                      </a:r>
                      <a:endParaRPr lang="en-US" altLang="ko-Kore-K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(0,3)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3</a:t>
                      </a:r>
                    </a:p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0</a:t>
                      </a:r>
                    </a:p>
                    <a:p>
                      <a:pPr algn="ctr"/>
                      <a:r>
                        <a:rPr lang="en-US" altLang="ko-Kore-KR" dirty="0"/>
                        <a:t>..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100</a:t>
                      </a:r>
                    </a:p>
                    <a:p>
                      <a:pPr algn="ctr"/>
                      <a:r>
                        <a:rPr lang="en-US" altLang="ko-Kore-KR" dirty="0"/>
                        <a:t>…(0,m)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3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강철수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1,0)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1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임명진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2,0)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6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나영희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(3,0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56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오진만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(4,</a:t>
                      </a:r>
                      <a:r>
                        <a:rPr lang="en-US" altLang="ko-KR" dirty="0"/>
                        <a:t>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07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</a:p>
                    <a:p>
                      <a:pPr algn="ctr"/>
                      <a:r>
                        <a:rPr lang="en-US" altLang="ko-KR" dirty="0"/>
                        <a:t>(n,0)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ore-KR" dirty="0" err="1"/>
                        <a:t>n,m</a:t>
                      </a:r>
                      <a:r>
                        <a:rPr lang="en-US" altLang="ko-Kore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7491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06CD6B-5501-C0AE-7185-565DA2FFD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64648"/>
              </p:ext>
            </p:extLst>
          </p:nvPr>
        </p:nvGraphicFramePr>
        <p:xfrm>
          <a:off x="2611204" y="991597"/>
          <a:ext cx="8128001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049039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23365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43906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83599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608666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603950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1326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박태정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(0,0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018011</a:t>
                      </a:r>
                    </a:p>
                    <a:p>
                      <a:pPr algn="ctr"/>
                      <a:r>
                        <a:rPr lang="en-US" altLang="ko-Kore-KR" dirty="0"/>
                        <a:t>(0,1)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(0,2)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8</a:t>
                      </a:r>
                      <a:endParaRPr lang="en-US" altLang="ko-Kore-K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(0,3)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3</a:t>
                      </a:r>
                    </a:p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0</a:t>
                      </a:r>
                    </a:p>
                    <a:p>
                      <a:pPr algn="ctr"/>
                      <a:r>
                        <a:rPr lang="en-US" altLang="ko-Kore-KR" dirty="0"/>
                        <a:t>..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100</a:t>
                      </a:r>
                    </a:p>
                    <a:p>
                      <a:pPr algn="ctr"/>
                      <a:r>
                        <a:rPr lang="en-US" altLang="ko-Kore-KR" dirty="0"/>
                        <a:t>…(0,m)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3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강철수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1,0)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1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임명진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2,0)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6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나영희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(3,0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56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오진만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(4,</a:t>
                      </a:r>
                      <a:r>
                        <a:rPr lang="en-US" altLang="ko-KR" dirty="0"/>
                        <a:t>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07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</a:p>
                    <a:p>
                      <a:pPr algn="ctr"/>
                      <a:r>
                        <a:rPr lang="en-US" altLang="ko-KR" dirty="0"/>
                        <a:t>(n,0)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ore-KR" dirty="0" err="1"/>
                        <a:t>n,m</a:t>
                      </a:r>
                      <a:r>
                        <a:rPr lang="en-US" altLang="ko-Kore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7491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99795" y="19893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3D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6BF23E4-A6A3-DC69-111C-5C41ABF11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17079"/>
              </p:ext>
            </p:extLst>
          </p:nvPr>
        </p:nvGraphicFramePr>
        <p:xfrm>
          <a:off x="2197959" y="1422214"/>
          <a:ext cx="8128001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049039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23365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43906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83599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608666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603950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1326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박태정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(0,0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018011</a:t>
                      </a:r>
                    </a:p>
                    <a:p>
                      <a:pPr algn="ctr"/>
                      <a:r>
                        <a:rPr lang="en-US" altLang="ko-Kore-KR" dirty="0"/>
                        <a:t>(0,1)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(0,2)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8</a:t>
                      </a:r>
                      <a:endParaRPr lang="en-US" altLang="ko-Kore-K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(0,3)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3</a:t>
                      </a:r>
                    </a:p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0</a:t>
                      </a:r>
                    </a:p>
                    <a:p>
                      <a:pPr algn="ctr"/>
                      <a:r>
                        <a:rPr lang="en-US" altLang="ko-Kore-KR" dirty="0"/>
                        <a:t>..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100</a:t>
                      </a:r>
                    </a:p>
                    <a:p>
                      <a:pPr algn="ctr"/>
                      <a:r>
                        <a:rPr lang="en-US" altLang="ko-Kore-KR" dirty="0"/>
                        <a:t>…(0,m)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3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강철수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1,0)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1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임명진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2,0)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6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나영희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(3,0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56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오진만</a:t>
                      </a:r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(4,</a:t>
                      </a:r>
                      <a:r>
                        <a:rPr lang="en-US" altLang="ko-KR" dirty="0"/>
                        <a:t>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07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</a:p>
                    <a:p>
                      <a:pPr algn="ctr"/>
                      <a:r>
                        <a:rPr lang="en-US" altLang="ko-KR" dirty="0"/>
                        <a:t>(n,0)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.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ore-KR" dirty="0" err="1"/>
                        <a:t>n,m</a:t>
                      </a:r>
                      <a:r>
                        <a:rPr lang="en-US" altLang="ko-Kore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74916"/>
                  </a:ext>
                </a:extLst>
              </a:tr>
            </a:tbl>
          </a:graphicData>
        </a:graphic>
      </p:graphicFrame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C780427D-05C8-8FD8-7652-193DB77B1133}"/>
              </a:ext>
            </a:extLst>
          </p:cNvPr>
          <p:cNvSpPr/>
          <p:nvPr/>
        </p:nvSpPr>
        <p:spPr>
          <a:xfrm>
            <a:off x="2444694" y="5769288"/>
            <a:ext cx="7424530" cy="15902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935A3BF7-9EDF-3BBA-4368-6C3782323B0D}"/>
              </a:ext>
            </a:extLst>
          </p:cNvPr>
          <p:cNvSpPr/>
          <p:nvPr/>
        </p:nvSpPr>
        <p:spPr>
          <a:xfrm rot="5400000">
            <a:off x="514240" y="3736102"/>
            <a:ext cx="2516266" cy="184504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3ADAF-4ED3-D0B6-0AEF-AB71E83835B4}"/>
              </a:ext>
            </a:extLst>
          </p:cNvPr>
          <p:cNvSpPr txBox="1"/>
          <p:nvPr/>
        </p:nvSpPr>
        <p:spPr>
          <a:xfrm>
            <a:off x="1078062" y="36436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21860A-6659-AD8D-444B-462F5434C72D}"/>
              </a:ext>
            </a:extLst>
          </p:cNvPr>
          <p:cNvSpPr txBox="1"/>
          <p:nvPr/>
        </p:nvSpPr>
        <p:spPr>
          <a:xfrm>
            <a:off x="9910462" y="56881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열</a:t>
            </a:r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A14C8164-95C8-2520-E7F7-73D7557EEC1F}"/>
              </a:ext>
            </a:extLst>
          </p:cNvPr>
          <p:cNvSpPr/>
          <p:nvPr/>
        </p:nvSpPr>
        <p:spPr>
          <a:xfrm rot="18691033">
            <a:off x="1194460" y="972840"/>
            <a:ext cx="2516266" cy="184504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915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99795" y="19893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3D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LG IT | LG 전자">
            <a:extLst>
              <a:ext uri="{FF2B5EF4-FFF2-40B4-BE49-F238E27FC236}">
                <a16:creationId xmlns:a16="http://schemas.microsoft.com/office/drawing/2014/main" id="{3F9DC572-F780-DB54-605F-ACADFBB60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017" y="1215317"/>
            <a:ext cx="4829493" cy="482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6A711B9-F376-4957-46A5-1FCCB6023FC5}"/>
              </a:ext>
            </a:extLst>
          </p:cNvPr>
          <p:cNvCxnSpPr/>
          <p:nvPr/>
        </p:nvCxnSpPr>
        <p:spPr>
          <a:xfrm flipV="1">
            <a:off x="5311301" y="1215317"/>
            <a:ext cx="1750979" cy="1322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41042A84-0232-97AE-A6EF-C9ABDDB9EAFE}"/>
              </a:ext>
            </a:extLst>
          </p:cNvPr>
          <p:cNvCxnSpPr>
            <a:cxnSpLocks/>
          </p:cNvCxnSpPr>
          <p:nvPr/>
        </p:nvCxnSpPr>
        <p:spPr>
          <a:xfrm>
            <a:off x="5311301" y="2537578"/>
            <a:ext cx="1750979" cy="1892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0BF363F-FD3B-02A8-1DED-1A60D18F5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917087"/>
              </p:ext>
            </p:extLst>
          </p:nvPr>
        </p:nvGraphicFramePr>
        <p:xfrm>
          <a:off x="7091097" y="1215317"/>
          <a:ext cx="3220936" cy="3214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234">
                  <a:extLst>
                    <a:ext uri="{9D8B030D-6E8A-4147-A177-3AD203B41FA5}">
                      <a16:colId xmlns:a16="http://schemas.microsoft.com/office/drawing/2014/main" val="1103921507"/>
                    </a:ext>
                  </a:extLst>
                </a:gridCol>
                <a:gridCol w="805234">
                  <a:extLst>
                    <a:ext uri="{9D8B030D-6E8A-4147-A177-3AD203B41FA5}">
                      <a16:colId xmlns:a16="http://schemas.microsoft.com/office/drawing/2014/main" val="274380372"/>
                    </a:ext>
                  </a:extLst>
                </a:gridCol>
                <a:gridCol w="805234">
                  <a:extLst>
                    <a:ext uri="{9D8B030D-6E8A-4147-A177-3AD203B41FA5}">
                      <a16:colId xmlns:a16="http://schemas.microsoft.com/office/drawing/2014/main" val="3936509934"/>
                    </a:ext>
                  </a:extLst>
                </a:gridCol>
                <a:gridCol w="805234">
                  <a:extLst>
                    <a:ext uri="{9D8B030D-6E8A-4147-A177-3AD203B41FA5}">
                      <a16:colId xmlns:a16="http://schemas.microsoft.com/office/drawing/2014/main" val="4056040029"/>
                    </a:ext>
                  </a:extLst>
                </a:gridCol>
              </a:tblGrid>
              <a:tr h="803667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RGB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RGB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RGB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RGB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755064"/>
                  </a:ext>
                </a:extLst>
              </a:tr>
              <a:tr h="803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RGB</a:t>
                      </a:r>
                      <a:endParaRPr lang="ko-Kore-KR" altLang="en-US" dirty="0"/>
                    </a:p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RGB</a:t>
                      </a:r>
                      <a:endParaRPr lang="ko-Kore-KR" altLang="en-US" dirty="0"/>
                    </a:p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RGB</a:t>
                      </a:r>
                      <a:endParaRPr lang="ko-Kore-KR" altLang="en-US" dirty="0"/>
                    </a:p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RGB</a:t>
                      </a:r>
                      <a:endParaRPr lang="ko-Kore-KR" altLang="en-US" dirty="0"/>
                    </a:p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34996"/>
                  </a:ext>
                </a:extLst>
              </a:tr>
              <a:tr h="803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RGB</a:t>
                      </a:r>
                      <a:endParaRPr lang="ko-Kore-KR" altLang="en-US" dirty="0"/>
                    </a:p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RGB</a:t>
                      </a:r>
                      <a:endParaRPr lang="ko-Kore-KR" altLang="en-US" dirty="0"/>
                    </a:p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RGB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RGB</a:t>
                      </a:r>
                      <a:endParaRPr lang="ko-Kore-KR" altLang="en-US" dirty="0"/>
                    </a:p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33347"/>
                  </a:ext>
                </a:extLst>
              </a:tr>
              <a:tr h="803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RGB</a:t>
                      </a:r>
                      <a:endParaRPr lang="ko-Kore-KR" altLang="en-US" dirty="0"/>
                    </a:p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RGB</a:t>
                      </a:r>
                      <a:endParaRPr lang="ko-Kore-KR" altLang="en-US" dirty="0"/>
                    </a:p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RGB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RGB</a:t>
                      </a:r>
                      <a:endParaRPr lang="ko-Kore-KR" altLang="en-US" dirty="0"/>
                    </a:p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012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05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0E6C768-65E0-0DA7-6E08-6D6803A33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693144"/>
              </p:ext>
            </p:extLst>
          </p:nvPr>
        </p:nvGraphicFramePr>
        <p:xfrm>
          <a:off x="7842906" y="859355"/>
          <a:ext cx="3220936" cy="3214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234">
                  <a:extLst>
                    <a:ext uri="{9D8B030D-6E8A-4147-A177-3AD203B41FA5}">
                      <a16:colId xmlns:a16="http://schemas.microsoft.com/office/drawing/2014/main" val="1103921507"/>
                    </a:ext>
                  </a:extLst>
                </a:gridCol>
                <a:gridCol w="805234">
                  <a:extLst>
                    <a:ext uri="{9D8B030D-6E8A-4147-A177-3AD203B41FA5}">
                      <a16:colId xmlns:a16="http://schemas.microsoft.com/office/drawing/2014/main" val="274380372"/>
                    </a:ext>
                  </a:extLst>
                </a:gridCol>
                <a:gridCol w="805234">
                  <a:extLst>
                    <a:ext uri="{9D8B030D-6E8A-4147-A177-3AD203B41FA5}">
                      <a16:colId xmlns:a16="http://schemas.microsoft.com/office/drawing/2014/main" val="3936509934"/>
                    </a:ext>
                  </a:extLst>
                </a:gridCol>
                <a:gridCol w="805234">
                  <a:extLst>
                    <a:ext uri="{9D8B030D-6E8A-4147-A177-3AD203B41FA5}">
                      <a16:colId xmlns:a16="http://schemas.microsoft.com/office/drawing/2014/main" val="4056040029"/>
                    </a:ext>
                  </a:extLst>
                </a:gridCol>
              </a:tblGrid>
              <a:tr h="803667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755064"/>
                  </a:ext>
                </a:extLst>
              </a:tr>
              <a:tr h="803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34996"/>
                  </a:ext>
                </a:extLst>
              </a:tr>
              <a:tr h="803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33347"/>
                  </a:ext>
                </a:extLst>
              </a:tr>
              <a:tr h="803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01268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7AEE7A-AC6E-B78E-64F0-0439EDC52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552668"/>
              </p:ext>
            </p:extLst>
          </p:nvPr>
        </p:nvGraphicFramePr>
        <p:xfrm>
          <a:off x="7107087" y="1330751"/>
          <a:ext cx="3220936" cy="3214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234">
                  <a:extLst>
                    <a:ext uri="{9D8B030D-6E8A-4147-A177-3AD203B41FA5}">
                      <a16:colId xmlns:a16="http://schemas.microsoft.com/office/drawing/2014/main" val="1103921507"/>
                    </a:ext>
                  </a:extLst>
                </a:gridCol>
                <a:gridCol w="805234">
                  <a:extLst>
                    <a:ext uri="{9D8B030D-6E8A-4147-A177-3AD203B41FA5}">
                      <a16:colId xmlns:a16="http://schemas.microsoft.com/office/drawing/2014/main" val="274380372"/>
                    </a:ext>
                  </a:extLst>
                </a:gridCol>
                <a:gridCol w="805234">
                  <a:extLst>
                    <a:ext uri="{9D8B030D-6E8A-4147-A177-3AD203B41FA5}">
                      <a16:colId xmlns:a16="http://schemas.microsoft.com/office/drawing/2014/main" val="3936509934"/>
                    </a:ext>
                  </a:extLst>
                </a:gridCol>
                <a:gridCol w="805234">
                  <a:extLst>
                    <a:ext uri="{9D8B030D-6E8A-4147-A177-3AD203B41FA5}">
                      <a16:colId xmlns:a16="http://schemas.microsoft.com/office/drawing/2014/main" val="4056040029"/>
                    </a:ext>
                  </a:extLst>
                </a:gridCol>
              </a:tblGrid>
              <a:tr h="803667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755064"/>
                  </a:ext>
                </a:extLst>
              </a:tr>
              <a:tr h="803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34996"/>
                  </a:ext>
                </a:extLst>
              </a:tr>
              <a:tr h="803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33347"/>
                  </a:ext>
                </a:extLst>
              </a:tr>
              <a:tr h="803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RGB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RG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01268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99795" y="19893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3D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LG IT | LG 전자">
            <a:extLst>
              <a:ext uri="{FF2B5EF4-FFF2-40B4-BE49-F238E27FC236}">
                <a16:creationId xmlns:a16="http://schemas.microsoft.com/office/drawing/2014/main" id="{3F9DC572-F780-DB54-605F-ACADFBB60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55" y="1014253"/>
            <a:ext cx="4829493" cy="482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6A711B9-F376-4957-46A5-1FCCB6023FC5}"/>
              </a:ext>
            </a:extLst>
          </p:cNvPr>
          <p:cNvCxnSpPr>
            <a:cxnSpLocks/>
          </p:cNvCxnSpPr>
          <p:nvPr/>
        </p:nvCxnSpPr>
        <p:spPr>
          <a:xfrm flipV="1">
            <a:off x="4623881" y="1817525"/>
            <a:ext cx="1963694" cy="1224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41042A84-0232-97AE-A6EF-C9ABDDB9EAFE}"/>
              </a:ext>
            </a:extLst>
          </p:cNvPr>
          <p:cNvCxnSpPr>
            <a:cxnSpLocks/>
          </p:cNvCxnSpPr>
          <p:nvPr/>
        </p:nvCxnSpPr>
        <p:spPr>
          <a:xfrm>
            <a:off x="4623881" y="3042306"/>
            <a:ext cx="1963694" cy="1989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0BF363F-FD3B-02A8-1DED-1A60D18F5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615188"/>
              </p:ext>
            </p:extLst>
          </p:nvPr>
        </p:nvGraphicFramePr>
        <p:xfrm>
          <a:off x="6587575" y="1817525"/>
          <a:ext cx="3220936" cy="3214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234">
                  <a:extLst>
                    <a:ext uri="{9D8B030D-6E8A-4147-A177-3AD203B41FA5}">
                      <a16:colId xmlns:a16="http://schemas.microsoft.com/office/drawing/2014/main" val="1103921507"/>
                    </a:ext>
                  </a:extLst>
                </a:gridCol>
                <a:gridCol w="805234">
                  <a:extLst>
                    <a:ext uri="{9D8B030D-6E8A-4147-A177-3AD203B41FA5}">
                      <a16:colId xmlns:a16="http://schemas.microsoft.com/office/drawing/2014/main" val="274380372"/>
                    </a:ext>
                  </a:extLst>
                </a:gridCol>
                <a:gridCol w="805234">
                  <a:extLst>
                    <a:ext uri="{9D8B030D-6E8A-4147-A177-3AD203B41FA5}">
                      <a16:colId xmlns:a16="http://schemas.microsoft.com/office/drawing/2014/main" val="3936509934"/>
                    </a:ext>
                  </a:extLst>
                </a:gridCol>
                <a:gridCol w="805234">
                  <a:extLst>
                    <a:ext uri="{9D8B030D-6E8A-4147-A177-3AD203B41FA5}">
                      <a16:colId xmlns:a16="http://schemas.microsoft.com/office/drawing/2014/main" val="4056040029"/>
                    </a:ext>
                  </a:extLst>
                </a:gridCol>
              </a:tblGrid>
              <a:tr h="803667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R = 54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755064"/>
                  </a:ext>
                </a:extLst>
              </a:tr>
              <a:tr h="803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 = 34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34996"/>
                  </a:ext>
                </a:extLst>
              </a:tr>
              <a:tr h="803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 = 23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33347"/>
                  </a:ext>
                </a:extLst>
              </a:tr>
              <a:tr h="803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R</a:t>
                      </a:r>
                      <a:endParaRPr lang="ko-Kore-KR" altLang="en-US" b="1" dirty="0"/>
                    </a:p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012681"/>
                  </a:ext>
                </a:extLst>
              </a:tr>
            </a:tbl>
          </a:graphicData>
        </a:graphic>
      </p:graphicFrame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69202C90-AB2A-90FC-D647-84637145A076}"/>
              </a:ext>
            </a:extLst>
          </p:cNvPr>
          <p:cNvSpPr/>
          <p:nvPr/>
        </p:nvSpPr>
        <p:spPr>
          <a:xfrm rot="19508057">
            <a:off x="6250094" y="1082571"/>
            <a:ext cx="1561352" cy="2451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531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String, 2D Array</a:t>
            </a:r>
            <a:endParaRPr kumimoji="1" lang="ko-Kore-KR" altLang="ko-Kore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99795" y="19893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2D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5C88B-3EEA-B796-309F-9F08A3E15BB9}"/>
              </a:ext>
            </a:extLst>
          </p:cNvPr>
          <p:cNvSpPr txBox="1"/>
          <p:nvPr/>
        </p:nvSpPr>
        <p:spPr>
          <a:xfrm>
            <a:off x="14154912" y="-1060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10" name="그림 9" descr="텍스트, 스크린샷, 패브릭, 패턴이(가) 표시된 사진&#10;&#10;자동 생성된 설명">
            <a:extLst>
              <a:ext uri="{FF2B5EF4-FFF2-40B4-BE49-F238E27FC236}">
                <a16:creationId xmlns:a16="http://schemas.microsoft.com/office/drawing/2014/main" id="{99AA57C1-11DC-7722-E856-EA3F319CD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265" y="2060677"/>
            <a:ext cx="7772400" cy="2918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FD3041-6D9F-5A16-F2B7-83CD73359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35" y="769794"/>
            <a:ext cx="3941379" cy="550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7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18422</TotalTime>
  <Words>1114</Words>
  <Application>Microsoft Macintosh PowerPoint</Application>
  <PresentationFormat>와이드스크린</PresentationFormat>
  <Paragraphs>722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테마</vt:lpstr>
      <vt:lpstr>SMCE 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Driven 자율주행팀 Seminar</dc:title>
  <dc:creator>박태정</dc:creator>
  <cp:lastModifiedBy>박태정</cp:lastModifiedBy>
  <cp:revision>54</cp:revision>
  <dcterms:created xsi:type="dcterms:W3CDTF">2023-04-05T09:59:39Z</dcterms:created>
  <dcterms:modified xsi:type="dcterms:W3CDTF">2024-01-25T10:42:40Z</dcterms:modified>
</cp:coreProperties>
</file>