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8"/>
    <p:restoredTop sz="96966"/>
  </p:normalViewPr>
  <p:slideViewPr>
    <p:cSldViewPr snapToGrid="0" snapToObjects="1">
      <p:cViewPr varScale="1">
        <p:scale>
          <a:sx n="113" d="100"/>
          <a:sy n="113" d="100"/>
        </p:scale>
        <p:origin x="15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1/16/24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</a:t>
            </a:r>
            <a:r>
              <a:rPr lang="en-US" altLang="ko-KR" sz="2800" dirty="0">
                <a:solidFill>
                  <a:srgbClr val="92D050"/>
                </a:solidFill>
              </a:rPr>
              <a:t>9</a:t>
            </a:r>
            <a:r>
              <a:rPr lang="en-US" sz="2800" dirty="0">
                <a:solidFill>
                  <a:srgbClr val="92D050"/>
                </a:solidFill>
              </a:rPr>
              <a:t> &lt; String, 2 Dimension Array, Pointer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</a:t>
            </a:r>
            <a:r>
              <a:rPr lang="ko-Kore-KR" dirty="0"/>
              <a:t>.</a:t>
            </a:r>
            <a:r>
              <a:rPr lang="en-US" altLang="ko-Kore-KR" dirty="0"/>
              <a:t>11.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0DA8E-FBFE-6567-52B1-9A9B3E9579B4}"/>
              </a:ext>
            </a:extLst>
          </p:cNvPr>
          <p:cNvSpPr txBox="1"/>
          <p:nvPr/>
        </p:nvSpPr>
        <p:spPr>
          <a:xfrm>
            <a:off x="4159489" y="2903422"/>
            <a:ext cx="399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HI MY NAME IS TAEJEONG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41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EB91CAD-5874-F054-6B6F-120FB69F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3" y="1850582"/>
            <a:ext cx="4864100" cy="2628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705B18-16CA-767E-D3C0-05B6EFA2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20" y="2721240"/>
            <a:ext cx="5866533" cy="9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364C50-092D-1897-4C4F-1224D574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3815"/>
              </p:ext>
            </p:extLst>
          </p:nvPr>
        </p:nvGraphicFramePr>
        <p:xfrm>
          <a:off x="492061" y="2769382"/>
          <a:ext cx="11207878" cy="107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49">
                  <a:extLst>
                    <a:ext uri="{9D8B030D-6E8A-4147-A177-3AD203B41FA5}">
                      <a16:colId xmlns:a16="http://schemas.microsoft.com/office/drawing/2014/main" val="253258174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10778663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7321258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8790148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70451889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37836041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3434837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4010166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17910615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09342344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1384977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43687382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6223441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67557115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98319389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48694392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1590067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83102023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8690476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10435516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53535946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4084344315"/>
                    </a:ext>
                  </a:extLst>
                </a:gridCol>
              </a:tblGrid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85396"/>
                  </a:ext>
                </a:extLst>
              </a:tr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CED77D-7916-FE06-0AAA-3A9EE30A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56204"/>
              </p:ext>
            </p:extLst>
          </p:nvPr>
        </p:nvGraphicFramePr>
        <p:xfrm>
          <a:off x="492061" y="2769382"/>
          <a:ext cx="11207878" cy="107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49">
                  <a:extLst>
                    <a:ext uri="{9D8B030D-6E8A-4147-A177-3AD203B41FA5}">
                      <a16:colId xmlns:a16="http://schemas.microsoft.com/office/drawing/2014/main" val="253258174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10778663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7321258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8790148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70451889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37836041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3434837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4010166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17910615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09342344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1384977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43687382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6223441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67557115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98319389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48694392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1590067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83102023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8690476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10435516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53535946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4084344315"/>
                    </a:ext>
                  </a:extLst>
                </a:gridCol>
              </a:tblGrid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85396"/>
                  </a:ext>
                </a:extLst>
              </a:tr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302"/>
                  </a:ext>
                </a:extLst>
              </a:tr>
            </a:tbl>
          </a:graphicData>
        </a:graphic>
      </p:graphicFrame>
      <p:pic>
        <p:nvPicPr>
          <p:cNvPr id="13" name="그래픽 12" descr="커서 윤곽선">
            <a:extLst>
              <a:ext uri="{FF2B5EF4-FFF2-40B4-BE49-F238E27FC236}">
                <a16:creationId xmlns:a16="http://schemas.microsoft.com/office/drawing/2014/main" id="{B8B4B4F3-B95D-5CCB-71A3-7AECB8BE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7347">
            <a:off x="297490" y="39648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CED77D-7916-FE06-0AAA-3A9EE30A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16570"/>
              </p:ext>
            </p:extLst>
          </p:nvPr>
        </p:nvGraphicFramePr>
        <p:xfrm>
          <a:off x="492060" y="2437632"/>
          <a:ext cx="11207878" cy="107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49">
                  <a:extLst>
                    <a:ext uri="{9D8B030D-6E8A-4147-A177-3AD203B41FA5}">
                      <a16:colId xmlns:a16="http://schemas.microsoft.com/office/drawing/2014/main" val="253258174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10778663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7321258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8790148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70451889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37836041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934348379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4010166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17910615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09342344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1384977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436873820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56223441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67557115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983193891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486943925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2815900676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3831020233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869047678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1104355162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535359467"/>
                    </a:ext>
                  </a:extLst>
                </a:gridCol>
                <a:gridCol w="509449">
                  <a:extLst>
                    <a:ext uri="{9D8B030D-6E8A-4147-A177-3AD203B41FA5}">
                      <a16:colId xmlns:a16="http://schemas.microsoft.com/office/drawing/2014/main" val="4084344315"/>
                    </a:ext>
                  </a:extLst>
                </a:gridCol>
              </a:tblGrid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85396"/>
                  </a:ext>
                </a:extLst>
              </a:tr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302"/>
                  </a:ext>
                </a:extLst>
              </a:tr>
            </a:tbl>
          </a:graphicData>
        </a:graphic>
      </p:graphicFrame>
      <p:pic>
        <p:nvPicPr>
          <p:cNvPr id="13" name="그래픽 12" descr="커서 윤곽선">
            <a:extLst>
              <a:ext uri="{FF2B5EF4-FFF2-40B4-BE49-F238E27FC236}">
                <a16:creationId xmlns:a16="http://schemas.microsoft.com/office/drawing/2014/main" id="{B8B4B4F3-B95D-5CCB-71A3-7AECB8BE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97347">
            <a:off x="11088510" y="370631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1BF0D-083B-76CC-715C-FFCE8FF550FE}"/>
              </a:ext>
            </a:extLst>
          </p:cNvPr>
          <p:cNvSpPr txBox="1"/>
          <p:nvPr/>
        </p:nvSpPr>
        <p:spPr>
          <a:xfrm>
            <a:off x="4841117" y="4652763"/>
            <a:ext cx="26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 MY NAME IS TAEJEONG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56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ore-KR" dirty="0"/>
              <a:t>String, 2D Array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</a:t>
            </a:r>
            <a:r>
              <a:rPr lang="en-US" altLang="ko-KR" sz="2400" dirty="0">
                <a:solidFill>
                  <a:srgbClr val="00B050"/>
                </a:solidFill>
              </a:rPr>
              <a:t>9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0" y="136268"/>
            <a:ext cx="2971213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String,</a:t>
            </a:r>
            <a:r>
              <a:rPr lang="ko-KR" altLang="en-US" sz="4400" b="1" dirty="0">
                <a:solidFill>
                  <a:schemeClr val="accent2"/>
                </a:solidFill>
              </a:rPr>
              <a:t> 문자열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CED77D-7916-FE06-0AAA-3A9EE30A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4588"/>
              </p:ext>
            </p:extLst>
          </p:nvPr>
        </p:nvGraphicFramePr>
        <p:xfrm>
          <a:off x="553020" y="4817018"/>
          <a:ext cx="11207877" cy="107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99">
                  <a:extLst>
                    <a:ext uri="{9D8B030D-6E8A-4147-A177-3AD203B41FA5}">
                      <a16:colId xmlns:a16="http://schemas.microsoft.com/office/drawing/2014/main" val="2532581742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107786630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732125878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987901483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3704518899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378360418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934348379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840101661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3179106156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093423448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513849777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436873820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562234415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675571151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3983193891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486943925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815900676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3831020233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869047678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1104355162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535359467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4084344315"/>
                    </a:ext>
                  </a:extLst>
                </a:gridCol>
                <a:gridCol w="487299">
                  <a:extLst>
                    <a:ext uri="{9D8B030D-6E8A-4147-A177-3AD203B41FA5}">
                      <a16:colId xmlns:a16="http://schemas.microsoft.com/office/drawing/2014/main" val="2254368212"/>
                    </a:ext>
                  </a:extLst>
                </a:gridCol>
              </a:tblGrid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85396"/>
                  </a:ext>
                </a:extLst>
              </a:tr>
              <a:tr h="5397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\n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302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0380F5-6682-CF29-E328-4434E88C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18" y="1010068"/>
            <a:ext cx="5791200" cy="1689100"/>
          </a:xfrm>
          <a:prstGeom prst="rect">
            <a:avLst/>
          </a:prstGeom>
        </p:spPr>
      </p:pic>
      <p:pic>
        <p:nvPicPr>
          <p:cNvPr id="12" name="그림 11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A2934895-62E7-3A63-79C2-2F84EEE1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94" y="525506"/>
            <a:ext cx="2270467" cy="3959866"/>
          </a:xfrm>
          <a:prstGeom prst="rect">
            <a:avLst/>
          </a:prstGeom>
        </p:spPr>
      </p:pic>
      <p:pic>
        <p:nvPicPr>
          <p:cNvPr id="15" name="그림 1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731074C-1881-913C-1999-9F3397E07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18" y="2864991"/>
            <a:ext cx="7772400" cy="16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9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17079</TotalTime>
  <Words>267</Words>
  <Application>Microsoft Macintosh PowerPoint</Application>
  <PresentationFormat>와이드스크린</PresentationFormat>
  <Paragraphs>192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52</cp:revision>
  <dcterms:created xsi:type="dcterms:W3CDTF">2023-04-05T09:59:39Z</dcterms:created>
  <dcterms:modified xsi:type="dcterms:W3CDTF">2024-01-17T13:40:56Z</dcterms:modified>
</cp:coreProperties>
</file>