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478" r:id="rId3"/>
    <p:sldId id="1572" r:id="rId4"/>
    <p:sldId id="1599" r:id="rId5"/>
    <p:sldId id="1603" r:id="rId6"/>
    <p:sldId id="1605" r:id="rId7"/>
    <p:sldId id="1604" r:id="rId8"/>
    <p:sldId id="1600" r:id="rId9"/>
    <p:sldId id="1606" r:id="rId10"/>
    <p:sldId id="1601" r:id="rId11"/>
    <p:sldId id="1602" r:id="rId12"/>
    <p:sldId id="1607" r:id="rId13"/>
    <p:sldId id="1608" r:id="rId14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83708" autoAdjust="0"/>
  </p:normalViewPr>
  <p:slideViewPr>
    <p:cSldViewPr>
      <p:cViewPr varScale="1">
        <p:scale>
          <a:sx n="102" d="100"/>
          <a:sy n="102" d="100"/>
        </p:scale>
        <p:origin x="1464" y="192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2021. 7. 21.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( 3 )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9" y="131892"/>
            <a:ext cx="8513175" cy="576262"/>
          </a:xfrm>
        </p:spPr>
        <p:txBody>
          <a:bodyPr/>
          <a:lstStyle/>
          <a:p>
            <a:r>
              <a:rPr lang="en-US" altLang="ko-KR" dirty="0"/>
              <a:t>CAE ( Convolutional Auto Encoder 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E0F1BE-4F41-3E4E-BE1D-FB462242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1" y="1904685"/>
            <a:ext cx="3590940" cy="4375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BE8AE3-176C-3444-808A-BEF5FFF6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4" y="2889645"/>
            <a:ext cx="4205493" cy="2055274"/>
          </a:xfrm>
          <a:prstGeom prst="rect">
            <a:avLst/>
          </a:prstGeom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D018270F-97AC-1F44-A2A1-6DD9B9EC095D}"/>
              </a:ext>
            </a:extLst>
          </p:cNvPr>
          <p:cNvSpPr txBox="1">
            <a:spLocks/>
          </p:cNvSpPr>
          <p:nvPr/>
        </p:nvSpPr>
        <p:spPr bwMode="auto">
          <a:xfrm>
            <a:off x="18971" y="1075671"/>
            <a:ext cx="8225142" cy="806079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4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5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Convolutional Auto Encoder</a:t>
            </a:r>
          </a:p>
          <a:p>
            <a:pPr lvl="1"/>
            <a:r>
              <a:rPr lang="ko-KR" altLang="en-US" kern="0" dirty="0"/>
              <a:t>기존 오토인코더보다 이미지 처리 부분에서 월등하게 좋은 성능을 보여줌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ko-KR" altLang="en-US" kern="0" dirty="0"/>
              <a:t> </a:t>
            </a:r>
            <a:endParaRPr lang="en-US" altLang="ko-KR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83074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9" y="131892"/>
            <a:ext cx="8513175" cy="576262"/>
          </a:xfrm>
        </p:spPr>
        <p:txBody>
          <a:bodyPr/>
          <a:lstStyle/>
          <a:p>
            <a:r>
              <a:rPr lang="en-US" altLang="ko-KR" dirty="0"/>
              <a:t>CAE ( Convolutional Auto Encoder 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D018270F-97AC-1F44-A2A1-6DD9B9EC095D}"/>
              </a:ext>
            </a:extLst>
          </p:cNvPr>
          <p:cNvSpPr txBox="1">
            <a:spLocks/>
          </p:cNvSpPr>
          <p:nvPr/>
        </p:nvSpPr>
        <p:spPr bwMode="auto">
          <a:xfrm>
            <a:off x="18971" y="1075671"/>
            <a:ext cx="8225142" cy="806079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Convolutional Auto Encoder</a:t>
            </a:r>
          </a:p>
          <a:p>
            <a:pPr lvl="1"/>
            <a:r>
              <a:rPr lang="ko-KR" altLang="en-US" kern="0" dirty="0"/>
              <a:t>기존 오토인코더보다 이미지 처리 부분에서 월등하게 좋은 성능을 보여줌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r>
              <a:rPr lang="ko-KR" altLang="en-US" kern="0" dirty="0"/>
              <a:t>산업 보안 등 이미지 관련 이상 탐지에 활용 가능 함</a:t>
            </a:r>
            <a:r>
              <a:rPr lang="en-US" altLang="ko-KR" kern="0" dirty="0"/>
              <a:t>.</a:t>
            </a:r>
          </a:p>
          <a:p>
            <a:pPr marL="539750" lvl="2" indent="0">
              <a:buNone/>
            </a:pPr>
            <a:r>
              <a:rPr lang="ko-KR" altLang="en-US" kern="0" dirty="0"/>
              <a:t> </a:t>
            </a:r>
            <a:endParaRPr lang="en-US" altLang="ko-KR" kern="0" dirty="0"/>
          </a:p>
          <a:p>
            <a:endParaRPr lang="en-US" altLang="ko-KR" kern="0" dirty="0"/>
          </a:p>
        </p:txBody>
      </p:sp>
      <p:pic>
        <p:nvPicPr>
          <p:cNvPr id="6" name="그림 5" descr="텍스트, 나무, 다른, 다채로운이(가) 표시된 사진&#10;&#10;자동 생성된 설명">
            <a:extLst>
              <a:ext uri="{FF2B5EF4-FFF2-40B4-BE49-F238E27FC236}">
                <a16:creationId xmlns:a16="http://schemas.microsoft.com/office/drawing/2014/main" id="{5682FFBC-FE6E-244D-A75B-81D5EFD5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66755"/>
            <a:ext cx="4673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9" y="131892"/>
            <a:ext cx="8513175" cy="576262"/>
          </a:xfrm>
        </p:spPr>
        <p:txBody>
          <a:bodyPr/>
          <a:lstStyle/>
          <a:p>
            <a:r>
              <a:rPr lang="ko-KR" altLang="en-US" dirty="0"/>
              <a:t>다음 주 목표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D018270F-97AC-1F44-A2A1-6DD9B9EC095D}"/>
              </a:ext>
            </a:extLst>
          </p:cNvPr>
          <p:cNvSpPr txBox="1">
            <a:spLocks/>
          </p:cNvSpPr>
          <p:nvPr/>
        </p:nvSpPr>
        <p:spPr bwMode="auto">
          <a:xfrm>
            <a:off x="18971" y="1075671"/>
            <a:ext cx="8225142" cy="2209313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활용 </a:t>
            </a:r>
            <a:r>
              <a:rPr lang="en-US" altLang="ko-KR" kern="0" dirty="0" err="1"/>
              <a:t>AutoEncoder</a:t>
            </a:r>
            <a:r>
              <a:rPr lang="en-US" altLang="ko-KR" kern="0" dirty="0"/>
              <a:t> </a:t>
            </a:r>
            <a:r>
              <a:rPr lang="ko-KR" altLang="en-US" kern="0" dirty="0"/>
              <a:t>구현 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CAE</a:t>
            </a:r>
            <a:r>
              <a:rPr lang="ko-KR" altLang="en-US" kern="0" dirty="0"/>
              <a:t> 에 </a:t>
            </a:r>
            <a:r>
              <a:rPr lang="en-US" altLang="ko-KR" kern="0" dirty="0"/>
              <a:t>DAE </a:t>
            </a:r>
            <a:r>
              <a:rPr lang="ko-KR" altLang="en-US" kern="0" dirty="0"/>
              <a:t>의 철학을 반영 한 실험 </a:t>
            </a:r>
            <a:endParaRPr lang="en-US" altLang="ko-KR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5241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DAE ( Denoising Auto Encoder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VAE ( Variational Auto Encoder )</a:t>
            </a:r>
          </a:p>
          <a:p>
            <a:endParaRPr lang="en-US" altLang="ko-KR" dirty="0"/>
          </a:p>
          <a:p>
            <a:r>
              <a:rPr lang="en-US" altLang="ko-KR" dirty="0"/>
              <a:t>CAE ( Convolutional Auto Encoder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DAE( Denoising Auto Encoder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785F1-6046-9841-BA8A-64B1461C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339"/>
            <a:ext cx="9144000" cy="45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2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DAE( Denoising Auto Encoder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Adding Noise </a:t>
            </a:r>
          </a:p>
          <a:p>
            <a:pPr lvl="1"/>
            <a:r>
              <a:rPr lang="ko-KR" altLang="en-US" dirty="0"/>
              <a:t>학습 데이터 </a:t>
            </a:r>
            <a:r>
              <a:rPr lang="en-US" altLang="ko-KR" dirty="0"/>
              <a:t>Input</a:t>
            </a:r>
            <a:r>
              <a:rPr lang="ko-KR" altLang="en-US" dirty="0"/>
              <a:t> 에 </a:t>
            </a:r>
            <a:r>
              <a:rPr lang="en-US" altLang="ko-KR" dirty="0"/>
              <a:t>Noise </a:t>
            </a:r>
            <a:r>
              <a:rPr lang="ko-KR" altLang="en-US" dirty="0" err="1"/>
              <a:t>를</a:t>
            </a:r>
            <a:r>
              <a:rPr lang="ko-KR" altLang="en-US" dirty="0"/>
              <a:t> 추가함으로써 </a:t>
            </a:r>
            <a:r>
              <a:rPr lang="en-US" altLang="ko-KR" dirty="0"/>
              <a:t>Predict Data </a:t>
            </a:r>
            <a:r>
              <a:rPr lang="ko-KR" altLang="en-US" dirty="0"/>
              <a:t>의 </a:t>
            </a:r>
            <a:r>
              <a:rPr lang="en-US" altLang="ko-KR" dirty="0"/>
              <a:t>Noise </a:t>
            </a:r>
            <a:r>
              <a:rPr lang="ko-KR" altLang="en-US" dirty="0" err="1"/>
              <a:t>를</a:t>
            </a:r>
            <a:r>
              <a:rPr lang="ko-KR" altLang="en-US" dirty="0"/>
              <a:t> 줄일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사람이 인지하기 어려운 만큼의 </a:t>
            </a:r>
            <a:r>
              <a:rPr lang="en-US" altLang="ko-KR" dirty="0"/>
              <a:t>Noise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원하는 </a:t>
            </a:r>
            <a:r>
              <a:rPr lang="en-US" altLang="ko-KR" dirty="0"/>
              <a:t>Output </a:t>
            </a:r>
            <a:r>
              <a:rPr lang="ko-KR" altLang="en-US" dirty="0"/>
              <a:t>의 품질을 더 높일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r>
              <a:rPr lang="en-US" altLang="ko-KR" dirty="0"/>
              <a:t>Noise</a:t>
            </a:r>
            <a:r>
              <a:rPr lang="ko-KR" altLang="en-US" dirty="0"/>
              <a:t> 추가 기법</a:t>
            </a:r>
            <a:endParaRPr lang="en-US" altLang="ko-KR" dirty="0"/>
          </a:p>
          <a:p>
            <a:pPr lvl="1"/>
            <a:r>
              <a:rPr lang="en-US" altLang="ko-KR" dirty="0"/>
              <a:t>dropout – noise ( Gaussian Noise ).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pPr lvl="2"/>
            <a:r>
              <a:rPr lang="en-US" altLang="ko-KR" dirty="0"/>
              <a:t>Noise Layer</a:t>
            </a:r>
          </a:p>
          <a:p>
            <a:pPr lvl="1"/>
            <a:r>
              <a:rPr lang="en-US" altLang="ko-KR" dirty="0"/>
              <a:t>Salt-and-pepper noise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텍스트, 닫기이(가) 표시된 사진&#10;&#10;자동 생성된 설명">
            <a:extLst>
              <a:ext uri="{FF2B5EF4-FFF2-40B4-BE49-F238E27FC236}">
                <a16:creationId xmlns:a16="http://schemas.microsoft.com/office/drawing/2014/main" id="{7187FB85-BCE8-C24A-9A20-F236417B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206334"/>
            <a:ext cx="4860032" cy="11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DAE( Denoising Auto Encoder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07F45C-579D-3440-9696-EA6F9F464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" y="1268760"/>
            <a:ext cx="9144000" cy="3997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01FDC-5506-4641-9FC3-7D640548720F}"/>
              </a:ext>
            </a:extLst>
          </p:cNvPr>
          <p:cNvSpPr txBox="1"/>
          <p:nvPr/>
        </p:nvSpPr>
        <p:spPr>
          <a:xfrm>
            <a:off x="225468" y="5536504"/>
            <a:ext cx="90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Tied autoencoder </a:t>
            </a:r>
            <a:r>
              <a:rPr lang="ko-KR" altLang="en-US" dirty="0"/>
              <a:t>로 성능 테스트 진행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Image Net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Edge </a:t>
            </a:r>
            <a:r>
              <a:rPr lang="ko-KR" altLang="en-US" dirty="0" err="1"/>
              <a:t>를</a:t>
            </a:r>
            <a:r>
              <a:rPr lang="ko-KR" altLang="en-US" dirty="0"/>
              <a:t> 잘 표현하는지 </a:t>
            </a:r>
            <a:r>
              <a:rPr lang="en-US" altLang="ko-KR" dirty="0"/>
              <a:t>?</a:t>
            </a:r>
          </a:p>
          <a:p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56300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DAE( Denoising Auto Encoder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994B4B5-1FA6-9B4D-99CB-D9FB59F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" y="1646906"/>
            <a:ext cx="8513175" cy="406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606C6-2169-B040-8DD7-83B0BDD7990C}"/>
              </a:ext>
            </a:extLst>
          </p:cNvPr>
          <p:cNvSpPr txBox="1"/>
          <p:nvPr/>
        </p:nvSpPr>
        <p:spPr>
          <a:xfrm>
            <a:off x="839244" y="598744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 </a:t>
            </a:r>
            <a:r>
              <a:rPr lang="ko-KR" altLang="en-US" dirty="0"/>
              <a:t>와 </a:t>
            </a:r>
            <a:r>
              <a:rPr lang="en-US" altLang="ko-KR" dirty="0"/>
              <a:t>Weight Decay 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91413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DAE( Denoising Auto Encoder 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 descr="텍스트, 신시사이저이(가) 표시된 사진&#10;&#10;자동 생성된 설명">
            <a:extLst>
              <a:ext uri="{FF2B5EF4-FFF2-40B4-BE49-F238E27FC236}">
                <a16:creationId xmlns:a16="http://schemas.microsoft.com/office/drawing/2014/main" id="{BD40B4E1-EC91-EE4D-87AF-92D1A15E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7" y="1700808"/>
            <a:ext cx="882866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DAE ( Contractive Auto Encoder 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161E2C50-D80C-B34E-8B1F-30FD3C81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7201911" cy="49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( Variational Auto Encoder 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58EBC19E-977E-CE4D-9D62-64B11BCF89C1}"/>
              </a:ext>
            </a:extLst>
          </p:cNvPr>
          <p:cNvSpPr txBox="1">
            <a:spLocks/>
          </p:cNvSpPr>
          <p:nvPr/>
        </p:nvSpPr>
        <p:spPr bwMode="auto">
          <a:xfrm>
            <a:off x="459699" y="12051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FontTx/>
              <a:buNone/>
            </a:pPr>
            <a:endParaRPr lang="en-US" altLang="ko-KR" kern="0" dirty="0"/>
          </a:p>
          <a:p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60971-FAD2-0448-BFB6-BA03BAC00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01" y="1311858"/>
            <a:ext cx="3608528" cy="4234284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2472E6F-2547-414C-A717-08F0A4DCA956}"/>
              </a:ext>
            </a:extLst>
          </p:cNvPr>
          <p:cNvSpPr txBox="1">
            <a:spLocks/>
          </p:cNvSpPr>
          <p:nvPr/>
        </p:nvSpPr>
        <p:spPr bwMode="auto">
          <a:xfrm>
            <a:off x="18971" y="1075671"/>
            <a:ext cx="8225142" cy="806079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VAE </a:t>
            </a:r>
            <a:r>
              <a:rPr lang="ko-KR" altLang="en-US" kern="0" dirty="0"/>
              <a:t>는 </a:t>
            </a:r>
            <a:r>
              <a:rPr lang="en-US" altLang="ko-KR" kern="0" dirty="0"/>
              <a:t>Auto Encoder </a:t>
            </a:r>
            <a:r>
              <a:rPr lang="ko-KR" altLang="en-US" kern="0" dirty="0"/>
              <a:t>와 다르다</a:t>
            </a:r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en-US" altLang="ko-KR" kern="0" dirty="0"/>
              <a:t>Auto Encoder </a:t>
            </a:r>
            <a:r>
              <a:rPr lang="ko-KR" altLang="en-US" kern="0" dirty="0"/>
              <a:t>의 주목적은 특징 추출</a:t>
            </a:r>
            <a:endParaRPr lang="en-US" altLang="ko-KR" kern="0" dirty="0"/>
          </a:p>
          <a:p>
            <a:pPr lvl="2"/>
            <a:r>
              <a:rPr lang="ko-KR" altLang="en-US" kern="0" dirty="0"/>
              <a:t>특징 추출 이후 활용 가능 한 작업들이 많다</a:t>
            </a:r>
            <a:r>
              <a:rPr lang="en-US" altLang="ko-KR" kern="0" dirty="0"/>
              <a:t>.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r>
              <a:rPr lang="en-US" altLang="ko-KR" kern="0" dirty="0"/>
              <a:t>VAE </a:t>
            </a:r>
            <a:r>
              <a:rPr lang="ko-KR" altLang="en-US" kern="0" dirty="0"/>
              <a:t>는 샘플 생성이 주 목적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ko-KR" altLang="en-US" kern="0" dirty="0"/>
              <a:t>따라서 오른쪽의 구조가 </a:t>
            </a:r>
            <a:r>
              <a:rPr lang="en-US" altLang="ko-KR" kern="0" dirty="0"/>
              <a:t>VAE </a:t>
            </a:r>
            <a:r>
              <a:rPr lang="ko-KR" altLang="en-US" kern="0" dirty="0"/>
              <a:t>의 원형인데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en-US" altLang="ko-KR" kern="0" dirty="0"/>
              <a:t>Z</a:t>
            </a:r>
            <a:r>
              <a:rPr lang="ko-KR" altLang="en-US" kern="0" dirty="0"/>
              <a:t> 학습을 위해 </a:t>
            </a:r>
            <a:r>
              <a:rPr lang="en-US" altLang="ko-KR" kern="0" dirty="0"/>
              <a:t>Encoding </a:t>
            </a:r>
            <a:r>
              <a:rPr lang="ko-KR" altLang="en-US" kern="0" dirty="0"/>
              <a:t>부분을 붙이다 보니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en-US" altLang="ko-KR" kern="0" dirty="0" err="1"/>
              <a:t>AutoEncoder</a:t>
            </a:r>
            <a:r>
              <a:rPr lang="en-US" altLang="ko-KR" kern="0" dirty="0"/>
              <a:t> </a:t>
            </a:r>
            <a:r>
              <a:rPr lang="ko-KR" altLang="en-US" kern="0" dirty="0"/>
              <a:t>와 모양이 흡사 해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en-US" altLang="ko-KR" kern="0" dirty="0"/>
              <a:t>Variational Auto Encoder </a:t>
            </a:r>
            <a:r>
              <a:rPr lang="ko-KR" altLang="en-US" kern="0" dirty="0"/>
              <a:t>라는 이름이 붙음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lvl="1"/>
            <a:r>
              <a:rPr lang="en-US" altLang="ko-KR" kern="0" dirty="0"/>
              <a:t>P(</a:t>
            </a:r>
            <a:r>
              <a:rPr lang="en-US" altLang="ko-KR" kern="0" dirty="0" err="1"/>
              <a:t>x|z</a:t>
            </a:r>
            <a:r>
              <a:rPr lang="en-US" altLang="ko-KR" kern="0" dirty="0"/>
              <a:t>) </a:t>
            </a:r>
            <a:r>
              <a:rPr lang="ko-KR" altLang="en-US" kern="0" dirty="0"/>
              <a:t>가 최대가 되는 확률 분포를 학습 함</a:t>
            </a:r>
            <a:r>
              <a:rPr lang="en-US" altLang="ko-KR" kern="0" dirty="0"/>
              <a:t>.</a:t>
            </a:r>
          </a:p>
          <a:p>
            <a:pPr marL="539750" lvl="2" indent="0">
              <a:buNone/>
            </a:pPr>
            <a:r>
              <a:rPr lang="ko-KR" altLang="en-US" kern="0" dirty="0"/>
              <a:t> </a:t>
            </a:r>
            <a:endParaRPr lang="en-US" altLang="ko-KR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91348579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47333</TotalTime>
  <Words>292</Words>
  <Application>Microsoft Macintosh PowerPoint</Application>
  <PresentationFormat>화면 슬라이드 쇼(4:3)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( 3 ) </vt:lpstr>
      <vt:lpstr>내용</vt:lpstr>
      <vt:lpstr>DAE( Denoising Auto Encoder )</vt:lpstr>
      <vt:lpstr>DAE( Denoising Auto Encoder )</vt:lpstr>
      <vt:lpstr>DAE( Denoising Auto Encoder )</vt:lpstr>
      <vt:lpstr>DAE( Denoising Auto Encoder )</vt:lpstr>
      <vt:lpstr>DAE( Denoising Auto Encoder )</vt:lpstr>
      <vt:lpstr>DAE ( Contractive Auto Encoder ) </vt:lpstr>
      <vt:lpstr>VAE ( Variational Auto Encoder )</vt:lpstr>
      <vt:lpstr>CAE ( Convolutional Auto Encoder )</vt:lpstr>
      <vt:lpstr>CAE ( Convolutional Auto Encoder )</vt:lpstr>
      <vt:lpstr>다음 주 목표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1623</cp:revision>
  <cp:lastPrinted>2014-01-09T05:46:22Z</cp:lastPrinted>
  <dcterms:created xsi:type="dcterms:W3CDTF">2005-04-23T14:48:12Z</dcterms:created>
  <dcterms:modified xsi:type="dcterms:W3CDTF">2021-07-21T05:05:41Z</dcterms:modified>
</cp:coreProperties>
</file>