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478" r:id="rId3"/>
    <p:sldId id="1572" r:id="rId4"/>
    <p:sldId id="1610" r:id="rId5"/>
    <p:sldId id="1611" r:id="rId6"/>
    <p:sldId id="1612" r:id="rId7"/>
    <p:sldId id="1613" r:id="rId8"/>
    <p:sldId id="1614" r:id="rId9"/>
    <p:sldId id="1615" r:id="rId10"/>
    <p:sldId id="1617" r:id="rId11"/>
    <p:sldId id="1618" r:id="rId12"/>
    <p:sldId id="1616" r:id="rId13"/>
    <p:sldId id="1619" r:id="rId14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3" autoAdjust="0"/>
    <p:restoredTop sz="83746" autoAdjust="0"/>
  </p:normalViewPr>
  <p:slideViewPr>
    <p:cSldViewPr>
      <p:cViewPr varScale="1">
        <p:scale>
          <a:sx n="92" d="100"/>
          <a:sy n="92" d="100"/>
        </p:scale>
        <p:origin x="752" y="184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5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jansry354.tistory.com/9" TargetMode="External"/><Relationship Id="rId5" Type="http://schemas.openxmlformats.org/officeDocument/2006/relationships/hyperlink" Target="https://m.blog.naver.com/PostView.naver?isHttpsRedirect=true&amp;blogId=demian7607&amp;logNo=222009975984" TargetMode="External"/><Relationship Id="rId4" Type="http://schemas.openxmlformats.org/officeDocument/2006/relationships/hyperlink" Target="https://github.com/Xenia101/Network-Anomaly-Detection-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2021. 7. 28.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 err="1">
                <a:solidFill>
                  <a:schemeClr val="accent6"/>
                </a:solidFill>
              </a:rPr>
              <a:t>AutoEncoder</a:t>
            </a:r>
            <a:r>
              <a:rPr lang="en-US" altLang="ko-KR" sz="3600" dirty="0">
                <a:solidFill>
                  <a:schemeClr val="accent6"/>
                </a:solidFill>
              </a:rPr>
              <a:t> ( 4 ) 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라벨 특성에 따른 차원 축소</a:t>
            </a:r>
            <a:endParaRPr lang="en-US" altLang="ko-KR" kern="0" dirty="0"/>
          </a:p>
          <a:p>
            <a:pPr lvl="1"/>
            <a:r>
              <a:rPr lang="ko-KR" altLang="en-US" kern="0" dirty="0"/>
              <a:t> </a:t>
            </a:r>
            <a:r>
              <a:rPr lang="en-US" altLang="ko-KR" kern="0" dirty="0"/>
              <a:t>Outlier </a:t>
            </a:r>
            <a:r>
              <a:rPr lang="ko-KR" altLang="en-US" kern="0" dirty="0"/>
              <a:t>특징에 따른 </a:t>
            </a:r>
            <a:r>
              <a:rPr lang="en-US" altLang="ko-KR" kern="0" dirty="0"/>
              <a:t>feature ( </a:t>
            </a:r>
            <a:r>
              <a:rPr lang="ko-KR" altLang="en-US" kern="0" dirty="0"/>
              <a:t>차원 제거 </a:t>
            </a:r>
            <a:r>
              <a:rPr lang="en-US" altLang="ko-KR" kern="0" dirty="0"/>
              <a:t>)</a:t>
            </a:r>
            <a:r>
              <a:rPr lang="ko-KR" altLang="en-US" kern="0" dirty="0"/>
              <a:t> 시도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5618BE-DE3F-5645-B763-B49BC4F00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4" y="1978779"/>
            <a:ext cx="3168352" cy="4307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1F273-70B1-3544-B191-7D7A0EA66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86" y="2001472"/>
            <a:ext cx="3274253" cy="43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통계에 따른 차원 축소</a:t>
            </a:r>
            <a:endParaRPr lang="en-US" altLang="ko-KR" kern="0" dirty="0"/>
          </a:p>
          <a:p>
            <a:pPr lvl="1"/>
            <a:r>
              <a:rPr lang="en-US" altLang="ko-KR" kern="0" dirty="0"/>
              <a:t>Random Forest </a:t>
            </a:r>
            <a:r>
              <a:rPr lang="en-US" altLang="ko-KR" kern="0" dirty="0" err="1"/>
              <a:t>Classfier</a:t>
            </a:r>
            <a:r>
              <a:rPr lang="en-US" altLang="ko-KR" kern="0" dirty="0"/>
              <a:t>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활용하여 </a:t>
            </a:r>
            <a:r>
              <a:rPr lang="en-US" altLang="ko-KR" kern="0" dirty="0"/>
              <a:t>Feature </a:t>
            </a:r>
            <a:r>
              <a:rPr lang="ko-KR" altLang="en-US" kern="0" dirty="0"/>
              <a:t>들의 중요도를 계산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FC334A-FDAE-D94D-A72B-1A8317054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522"/>
            <a:ext cx="4968552" cy="2870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0F71AF-57CC-A04B-B0C0-4A3A4E824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35929"/>
            <a:ext cx="5065682" cy="28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9875" lvl="1" indent="0">
              <a:buNone/>
            </a:pPr>
            <a:r>
              <a:rPr lang="en-US" altLang="ko-KR" kern="0" dirty="0">
                <a:hlinkClick r:id="rId4"/>
              </a:rPr>
              <a:t>https://github.com/Xenia101/Network-Anomaly-Detection-System</a:t>
            </a:r>
            <a:endParaRPr lang="en-US" altLang="ko-KR" kern="0" dirty="0"/>
          </a:p>
          <a:p>
            <a:pPr marL="269875" lvl="1" indent="0">
              <a:buNone/>
            </a:pPr>
            <a:r>
              <a:rPr lang="en-US" altLang="ko-KR" kern="0" dirty="0"/>
              <a:t>	</a:t>
            </a:r>
            <a:r>
              <a:rPr lang="ko-KR" altLang="en-US" kern="0" dirty="0"/>
              <a:t>정규화 </a:t>
            </a:r>
            <a:r>
              <a:rPr lang="en-US" altLang="ko-KR" kern="0" dirty="0"/>
              <a:t>,</a:t>
            </a:r>
            <a:r>
              <a:rPr lang="ko-KR" altLang="en-US" kern="0" dirty="0"/>
              <a:t> </a:t>
            </a:r>
            <a:r>
              <a:rPr lang="en-US" altLang="ko-KR" kern="0" dirty="0"/>
              <a:t>random forest classification </a:t>
            </a:r>
            <a:r>
              <a:rPr lang="ko-KR" altLang="en-US" kern="0" dirty="0"/>
              <a:t>제시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r>
              <a:rPr lang="en-US" altLang="ko-KR" kern="0" dirty="0">
                <a:hlinkClick r:id="rId5"/>
              </a:rPr>
              <a:t>https://m.blog.naver.com/PostView.naver?isHttpsRedirect=true&amp;blogId=demian7607&amp;logNo=222009975984</a:t>
            </a:r>
            <a:endParaRPr lang="en-US" altLang="ko-KR" kern="0" dirty="0"/>
          </a:p>
          <a:p>
            <a:pPr marL="269875" lvl="1" indent="0">
              <a:buNone/>
            </a:pPr>
            <a:r>
              <a:rPr lang="en-US" altLang="ko-KR" kern="0" dirty="0"/>
              <a:t>	</a:t>
            </a:r>
            <a:r>
              <a:rPr lang="ko-KR" altLang="en-US" kern="0" dirty="0" err="1"/>
              <a:t>싸이킷런</a:t>
            </a:r>
            <a:r>
              <a:rPr lang="ko-KR" altLang="en-US" kern="0" dirty="0"/>
              <a:t> </a:t>
            </a:r>
            <a:r>
              <a:rPr lang="en-US" altLang="ko-KR" kern="0" dirty="0" err="1"/>
              <a:t>Standart</a:t>
            </a:r>
            <a:r>
              <a:rPr lang="en-US" altLang="ko-KR" kern="0" dirty="0"/>
              <a:t> Scaler </a:t>
            </a:r>
            <a:r>
              <a:rPr lang="ko-KR" altLang="en-US" kern="0" dirty="0"/>
              <a:t>제시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r>
              <a:rPr lang="en-US" altLang="ko-KR" kern="0" dirty="0">
                <a:hlinkClick r:id="rId6"/>
              </a:rPr>
              <a:t>https://tjansry354.tistory.com/9</a:t>
            </a:r>
            <a:endParaRPr lang="en-US" altLang="ko-KR" kern="0" dirty="0"/>
          </a:p>
          <a:p>
            <a:pPr marL="269875" lvl="1" indent="0">
              <a:buNone/>
            </a:pPr>
            <a:r>
              <a:rPr lang="en-US" altLang="ko-KR" kern="0" dirty="0"/>
              <a:t>	</a:t>
            </a:r>
            <a:r>
              <a:rPr lang="ko-KR" altLang="en-US" kern="0" dirty="0"/>
              <a:t>데이터 상관관계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r>
              <a:rPr lang="ko-KR" altLang="en-US" kern="0" dirty="0"/>
              <a:t>네트워크 트래픽 이상징후 </a:t>
            </a:r>
            <a:r>
              <a:rPr lang="ko-KR" altLang="en-US" kern="0" dirty="0" err="1"/>
              <a:t>탐지율</a:t>
            </a:r>
            <a:r>
              <a:rPr lang="ko-KR" altLang="en-US" kern="0" dirty="0"/>
              <a:t> 향상을 위한 </a:t>
            </a:r>
            <a:r>
              <a:rPr lang="ko-KR" altLang="en-US" kern="0" dirty="0" err="1"/>
              <a:t>자기지도</a:t>
            </a:r>
            <a:r>
              <a:rPr lang="ko-KR" altLang="en-US" kern="0" dirty="0"/>
              <a:t> 학습 기반의 </a:t>
            </a:r>
            <a:r>
              <a:rPr lang="ko-KR" altLang="en-US" kern="0" dirty="0" err="1"/>
              <a:t>오토인코더</a:t>
            </a:r>
            <a:r>
              <a:rPr lang="ko-KR" altLang="en-US" kern="0" dirty="0"/>
              <a:t> 최적화 연구 </a:t>
            </a:r>
            <a:r>
              <a:rPr lang="en-US" altLang="ko-KR" kern="0" dirty="0"/>
              <a:t>–</a:t>
            </a:r>
            <a:r>
              <a:rPr lang="ko-KR" altLang="en-US" kern="0" dirty="0"/>
              <a:t> 서울대학교 논문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r>
              <a:rPr lang="en-US" altLang="ko-KR" kern="0" dirty="0"/>
              <a:t>	</a:t>
            </a:r>
          </a:p>
          <a:p>
            <a:pPr marL="269875" lvl="1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31470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pPr lvl="1"/>
            <a:r>
              <a:rPr lang="en-US" altLang="ko-KR" dirty="0"/>
              <a:t>Data set . CICIDS 2017 </a:t>
            </a:r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en-US" altLang="ko-KR" kern="0" dirty="0"/>
              <a:t>Wednesday-</a:t>
            </a:r>
            <a:r>
              <a:rPr lang="en-US" altLang="ko-KR" kern="0" dirty="0" err="1"/>
              <a:t>workingHours.pcap_ISCX</a:t>
            </a:r>
            <a:r>
              <a:rPr lang="ko-KR" altLang="en-US" kern="0" dirty="0"/>
              <a:t> </a:t>
            </a:r>
            <a:r>
              <a:rPr lang="en-US" altLang="ko-KR" kern="0" dirty="0"/>
              <a:t>, 79 columns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150725-1EC4-664C-8FDA-7EA6C169E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93" y="1988840"/>
            <a:ext cx="6442763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2D1EB3CD-768F-8646-9B22-D434FF3298D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ko-KR" altLang="en-US" kern="0" dirty="0"/>
              <a:t>총 </a:t>
            </a:r>
            <a:r>
              <a:rPr lang="en-US" altLang="ko-KR" kern="0" dirty="0"/>
              <a:t>6</a:t>
            </a:r>
            <a:r>
              <a:rPr lang="ko-KR" altLang="en-US" kern="0" dirty="0"/>
              <a:t>개의 </a:t>
            </a:r>
            <a:r>
              <a:rPr lang="en-US" altLang="ko-KR" kern="0" dirty="0"/>
              <a:t>Label , </a:t>
            </a:r>
            <a:r>
              <a:rPr lang="ko-KR" altLang="en-US" kern="0" dirty="0"/>
              <a:t>정상데이터만을 이용해 학습 시킴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3D37FC-06F5-D44F-8707-7A5CEC1E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93929"/>
            <a:ext cx="7272808" cy="41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A43D19-D935-7841-827B-DFF5B8DF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4005064"/>
            <a:ext cx="6986488" cy="194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EB4715-1B41-9A46-82BE-0FED143A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97" y="1196752"/>
            <a:ext cx="4364605" cy="25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70499-56B2-2445-8E26-3E49DC013A5D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Underfitting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D54768D-D504-E449-B115-F0A5ACAD6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877688"/>
            <a:ext cx="6276950" cy="3276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1A3F7F-A2B9-704A-B40D-B05C281F0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99" y="2924944"/>
            <a:ext cx="4146426" cy="31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70499-56B2-2445-8E26-3E49DC013A5D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Underfitting</a:t>
            </a:r>
          </a:p>
          <a:p>
            <a:pPr lvl="1"/>
            <a:r>
              <a:rPr lang="ko-KR" altLang="en-US" kern="0" dirty="0"/>
              <a:t>모델을 복잡하게 만든다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r>
              <a:rPr lang="ko-KR" altLang="en-US" kern="0" dirty="0"/>
              <a:t>데이터가 충분하지 않음</a:t>
            </a:r>
            <a:r>
              <a:rPr lang="en-US" altLang="ko-KR" kern="0" dirty="0"/>
              <a:t>.</a:t>
            </a:r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데이터 가공이 필요 함</a:t>
            </a:r>
            <a:endParaRPr lang="en-US" altLang="ko-KR" kern="0" dirty="0"/>
          </a:p>
          <a:p>
            <a:pPr lvl="2"/>
            <a:r>
              <a:rPr lang="ko-KR" altLang="en-US" kern="0" dirty="0">
                <a:highlight>
                  <a:srgbClr val="FFFF00"/>
                </a:highlight>
              </a:rPr>
              <a:t>모델링 개선보다 우선시 되어야하고 근본적인 해결 책 </a:t>
            </a:r>
            <a:endParaRPr lang="en-US" altLang="ko-KR" kern="0" dirty="0">
              <a:highlight>
                <a:srgbClr val="FFFF00"/>
              </a:highlight>
            </a:endParaRPr>
          </a:p>
          <a:p>
            <a:pPr lvl="3"/>
            <a:r>
              <a:rPr lang="ko-KR" altLang="en-US" kern="0" dirty="0"/>
              <a:t>단편적인 시도로도 성능이 조금 개선되었음</a:t>
            </a:r>
            <a:r>
              <a:rPr lang="en-US" altLang="ko-KR" kern="0" dirty="0"/>
              <a:t>.</a:t>
            </a:r>
          </a:p>
          <a:p>
            <a:pPr lvl="3"/>
            <a:endParaRPr lang="en-US" altLang="ko-KR" kern="0" dirty="0"/>
          </a:p>
          <a:p>
            <a:pPr lvl="3"/>
            <a:r>
              <a:rPr lang="ko-KR" altLang="en-US" kern="0" dirty="0"/>
              <a:t>특징을 잡아낼 수 있게 </a:t>
            </a:r>
            <a:r>
              <a:rPr lang="en-US" altLang="ko-KR" kern="0" dirty="0"/>
              <a:t>Column ( Feature )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줄이자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67F2F80-7BD6-9F4D-B539-A2322EAB2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2614297" cy="78838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0624792-5F19-FE41-BCB7-E2C87176C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25" y="1857791"/>
            <a:ext cx="3752478" cy="105047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B20B12-0E9C-334A-8B96-666D32360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90" y="917940"/>
            <a:ext cx="2595774" cy="1403456"/>
          </a:xfrm>
          <a:prstGeom prst="rect">
            <a:avLst/>
          </a:prstGeom>
        </p:spPr>
      </p:pic>
      <p:pic>
        <p:nvPicPr>
          <p:cNvPr id="14" name="그림 13" descr="텍스트, 녹색, 명판이(가) 표시된 사진&#10;&#10;자동 생성된 설명">
            <a:extLst>
              <a:ext uri="{FF2B5EF4-FFF2-40B4-BE49-F238E27FC236}">
                <a16:creationId xmlns:a16="http://schemas.microsoft.com/office/drawing/2014/main" id="{4391D236-ACF8-1843-B107-7E35EC2FF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89" y="2338072"/>
            <a:ext cx="2387722" cy="29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70499-56B2-2445-8E26-3E49DC013A5D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라벨에 따른 차원 줄이기</a:t>
            </a:r>
            <a:endParaRPr lang="en-US" altLang="ko-KR" kern="0" dirty="0"/>
          </a:p>
          <a:p>
            <a:pPr lvl="1"/>
            <a:r>
              <a:rPr lang="ko-KR" altLang="en-US" kern="0" dirty="0"/>
              <a:t>라벨에 관계없이 같은 값을 가지고 있는 </a:t>
            </a:r>
            <a:r>
              <a:rPr lang="en-US" altLang="ko-KR" kern="0" dirty="0"/>
              <a:t>column </a:t>
            </a:r>
            <a:r>
              <a:rPr lang="ko-KR" altLang="en-US" kern="0" dirty="0"/>
              <a:t>제거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각 </a:t>
            </a:r>
            <a:r>
              <a:rPr lang="en-US" altLang="ko-KR" kern="0" dirty="0"/>
              <a:t>Column </a:t>
            </a:r>
            <a:r>
              <a:rPr lang="ko-KR" altLang="en-US" kern="0" dirty="0"/>
              <a:t>에 따라 라벨이 구분되는지 확인 </a:t>
            </a:r>
            <a:r>
              <a:rPr lang="en-US" altLang="ko-KR" kern="0" dirty="0"/>
              <a:t>&amp;</a:t>
            </a:r>
            <a:r>
              <a:rPr lang="ko-KR" altLang="en-US" kern="0" dirty="0"/>
              <a:t> </a:t>
            </a:r>
            <a:r>
              <a:rPr lang="en-US" altLang="ko-KR" kern="0" dirty="0"/>
              <a:t>correlation </a:t>
            </a:r>
            <a:r>
              <a:rPr lang="ko-KR" altLang="en-US" kern="0" dirty="0"/>
              <a:t>확인</a:t>
            </a:r>
            <a:endParaRPr lang="en-US" altLang="ko-KR" kern="0" dirty="0"/>
          </a:p>
          <a:p>
            <a:pPr lvl="2"/>
            <a:r>
              <a:rPr lang="ko-KR" altLang="en-US" kern="0" dirty="0"/>
              <a:t>시간이 너무 </a:t>
            </a:r>
            <a:r>
              <a:rPr lang="ko-KR" altLang="en-US" kern="0" dirty="0" err="1"/>
              <a:t>오래걸림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  <a:p>
            <a:pPr lvl="1"/>
            <a:r>
              <a:rPr lang="en-US" altLang="ko-KR" kern="0" dirty="0"/>
              <a:t>39</a:t>
            </a:r>
            <a:r>
              <a:rPr lang="ko-KR" altLang="en-US" kern="0" dirty="0"/>
              <a:t>차원까지 축소 </a:t>
            </a:r>
            <a:r>
              <a:rPr lang="en-US" altLang="ko-KR" kern="0" dirty="0"/>
              <a:t>-&gt;</a:t>
            </a:r>
            <a:r>
              <a:rPr lang="ko-KR" altLang="en-US" kern="0" dirty="0"/>
              <a:t> 성능개선이 있었지만 유의미하지 않음</a:t>
            </a:r>
            <a:r>
              <a:rPr lang="en-US" altLang="ko-KR" kern="0" dirty="0"/>
              <a:t>.</a:t>
            </a:r>
          </a:p>
          <a:p>
            <a:pPr lvl="2"/>
            <a:r>
              <a:rPr lang="ko-KR" altLang="en-US" kern="0" dirty="0"/>
              <a:t>특성이 반영되지 않았을 것으로 생각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F868C9-D621-114B-B70A-8031EA67D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19184"/>
            <a:ext cx="3600400" cy="1839391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3610957-9A54-D24E-85E3-6E4C88490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87467"/>
            <a:ext cx="1955512" cy="20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라벨 특성에 따른 차원 축소</a:t>
            </a:r>
            <a:endParaRPr lang="en-US" altLang="ko-KR" kern="0" dirty="0"/>
          </a:p>
          <a:p>
            <a:pPr lvl="1"/>
            <a:r>
              <a:rPr lang="ko-KR" altLang="en-US" kern="0" dirty="0"/>
              <a:t> </a:t>
            </a:r>
            <a:r>
              <a:rPr lang="en-US" altLang="ko-KR" kern="0" dirty="0"/>
              <a:t>Outlier </a:t>
            </a:r>
            <a:r>
              <a:rPr lang="ko-KR" altLang="en-US" kern="0" dirty="0"/>
              <a:t>특징에 따른 </a:t>
            </a:r>
            <a:r>
              <a:rPr lang="en-US" altLang="ko-KR" kern="0" dirty="0"/>
              <a:t>feature ( </a:t>
            </a:r>
            <a:r>
              <a:rPr lang="ko-KR" altLang="en-US" kern="0" dirty="0"/>
              <a:t>차원 제거 </a:t>
            </a:r>
            <a:r>
              <a:rPr lang="en-US" altLang="ko-KR" kern="0" dirty="0"/>
              <a:t>)</a:t>
            </a:r>
            <a:r>
              <a:rPr lang="ko-KR" altLang="en-US" kern="0" dirty="0"/>
              <a:t> 시도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AA691-437A-8646-BF07-F1CEC0AAFDBA}"/>
              </a:ext>
            </a:extLst>
          </p:cNvPr>
          <p:cNvSpPr txBox="1"/>
          <p:nvPr/>
        </p:nvSpPr>
        <p:spPr>
          <a:xfrm>
            <a:off x="291068" y="1916832"/>
            <a:ext cx="93214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b="1" dirty="0"/>
              <a:t>DoS Hulk</a:t>
            </a:r>
            <a:r>
              <a:rPr lang="ko-Kore-KR" dirty="0"/>
              <a:t> </a:t>
            </a:r>
          </a:p>
          <a:p>
            <a:endParaRPr lang="ko-Kore-KR" dirty="0"/>
          </a:p>
          <a:p>
            <a:r>
              <a:rPr lang="ko-Kore-KR" dirty="0"/>
              <a:t>Threshold </a:t>
            </a:r>
            <a:r>
              <a:rPr lang="ko-KR" altLang="en-US" dirty="0"/>
              <a:t>값으로 차단하는 </a:t>
            </a:r>
            <a:r>
              <a:rPr lang="en-US" altLang="ko-KR" dirty="0"/>
              <a:t>IDS </a:t>
            </a:r>
            <a:r>
              <a:rPr lang="ko-KR" altLang="en-US" dirty="0" err="1"/>
              <a:t>를</a:t>
            </a:r>
            <a:r>
              <a:rPr lang="ko-KR" altLang="en-US" dirty="0"/>
              <a:t> 우회하기 위한 방법으로</a:t>
            </a:r>
            <a:endParaRPr lang="en-US" altLang="ko-KR" dirty="0"/>
          </a:p>
          <a:p>
            <a:r>
              <a:rPr lang="ko-KR" altLang="en-US" dirty="0"/>
              <a:t>지속적으로 </a:t>
            </a:r>
            <a:r>
              <a:rPr lang="en-US" altLang="ko-KR" dirty="0"/>
              <a:t>URL </a:t>
            </a:r>
            <a:r>
              <a:rPr lang="ko-KR" altLang="en-US" dirty="0"/>
              <a:t>을 바꿔서 다수의 요청을 보내 </a:t>
            </a:r>
            <a:r>
              <a:rPr lang="en-US" altLang="ko-KR" dirty="0"/>
              <a:t>GET Flooding </a:t>
            </a:r>
            <a:r>
              <a:rPr lang="ko-KR" altLang="en-US" dirty="0"/>
              <a:t>공격을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dirty="0"/>
          </a:p>
          <a:p>
            <a:r>
              <a:rPr lang="ko-Kore-KR" b="1" dirty="0"/>
              <a:t>DoS SlowhttpTest</a:t>
            </a:r>
          </a:p>
          <a:p>
            <a:endParaRPr lang="ko-Kore-KR" dirty="0"/>
          </a:p>
          <a:p>
            <a:r>
              <a:rPr lang="en-US" dirty="0" err="1"/>
              <a:t>SlowHTTP</a:t>
            </a:r>
            <a:r>
              <a:rPr lang="ko-KR" altLang="en-US" dirty="0"/>
              <a:t> </a:t>
            </a:r>
            <a:r>
              <a:rPr lang="en-US" altLang="ko-KR" dirty="0"/>
              <a:t>POST </a:t>
            </a:r>
            <a:r>
              <a:rPr lang="ko-KR" altLang="en-US" dirty="0"/>
              <a:t>가 낮은 대역폭을 사용한다는 특징을 활용하여 서버가 데이터를</a:t>
            </a:r>
            <a:endParaRPr lang="en-US" altLang="ko-KR" dirty="0"/>
          </a:p>
          <a:p>
            <a:r>
              <a:rPr lang="ko-KR" altLang="en-US" dirty="0"/>
              <a:t>기다리며 자원을 소모하도록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DOS </a:t>
            </a:r>
            <a:r>
              <a:rPr lang="en-US" altLang="ko-KR" b="1" dirty="0" err="1"/>
              <a:t>Slowloris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에서 헤더의 끝을 </a:t>
            </a:r>
            <a:r>
              <a:rPr lang="en-US" altLang="ko-KR" dirty="0"/>
              <a:t>/r/n </a:t>
            </a:r>
            <a:r>
              <a:rPr lang="ko-KR" altLang="en-US" dirty="0" err="1"/>
              <a:t>개행문자로</a:t>
            </a:r>
            <a:r>
              <a:rPr lang="ko-KR" altLang="en-US" dirty="0"/>
              <a:t> 구분하는데 이 </a:t>
            </a:r>
            <a:r>
              <a:rPr lang="ko-KR" altLang="en-US" dirty="0" err="1"/>
              <a:t>개행문자를</a:t>
            </a:r>
            <a:r>
              <a:rPr lang="ko-KR" altLang="en-US" dirty="0"/>
              <a:t> 보내지 않고</a:t>
            </a:r>
            <a:endParaRPr lang="en-US" altLang="ko-KR" dirty="0"/>
          </a:p>
          <a:p>
            <a:r>
              <a:rPr lang="ko-KR" altLang="en-US" dirty="0"/>
              <a:t>지속적으로 </a:t>
            </a:r>
            <a:r>
              <a:rPr lang="ko-KR" altLang="en-US" dirty="0" err="1"/>
              <a:t>의미없는</a:t>
            </a:r>
            <a:r>
              <a:rPr lang="ko-KR" altLang="en-US" dirty="0"/>
              <a:t> 변수를 추가하여 서버가 </a:t>
            </a:r>
            <a:r>
              <a:rPr lang="ko-KR" altLang="en-US" dirty="0" err="1"/>
              <a:t>헤더정보가</a:t>
            </a:r>
            <a:r>
              <a:rPr lang="ko-KR" altLang="en-US" dirty="0"/>
              <a:t> 아직 도착하지 않았다고</a:t>
            </a:r>
            <a:endParaRPr lang="en-US" altLang="ko-KR" dirty="0"/>
          </a:p>
          <a:p>
            <a:r>
              <a:rPr lang="ko-KR" altLang="en-US" dirty="0"/>
              <a:t>인식하도록 하여 연결을 유지하도록 하여 자원을 소모하도록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9648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49698</TotalTime>
  <Words>393</Words>
  <Application>Microsoft Macintosh PowerPoint</Application>
  <PresentationFormat>화면 슬라이드 쇼(4:3)</PresentationFormat>
  <Paragraphs>123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AutoEncoder ( 4 ) </vt:lpstr>
      <vt:lpstr>내용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Reference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1634</cp:revision>
  <cp:lastPrinted>2014-01-09T05:46:22Z</cp:lastPrinted>
  <dcterms:created xsi:type="dcterms:W3CDTF">2005-04-23T14:48:12Z</dcterms:created>
  <dcterms:modified xsi:type="dcterms:W3CDTF">2021-07-28T06:04:09Z</dcterms:modified>
</cp:coreProperties>
</file>