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478" r:id="rId3"/>
    <p:sldId id="1572" r:id="rId4"/>
    <p:sldId id="1619" r:id="rId5"/>
    <p:sldId id="1610" r:id="rId6"/>
    <p:sldId id="1613" r:id="rId7"/>
    <p:sldId id="1614" r:id="rId8"/>
    <p:sldId id="1615" r:id="rId9"/>
    <p:sldId id="1618" r:id="rId10"/>
    <p:sldId id="1620" r:id="rId11"/>
    <p:sldId id="1621" r:id="rId12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29" autoAdjust="0"/>
    <p:restoredTop sz="83778" autoAdjust="0"/>
  </p:normalViewPr>
  <p:slideViewPr>
    <p:cSldViewPr>
      <p:cViewPr varScale="1">
        <p:scale>
          <a:sx n="102" d="100"/>
          <a:sy n="102" d="100"/>
        </p:scale>
        <p:origin x="1000" y="192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2021. 8. 4.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( 5 )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AutoEncoder</a:t>
            </a:r>
            <a:r>
              <a:rPr lang="en-US" altLang="ko-KR" kern="0" dirty="0"/>
              <a:t> Test </a:t>
            </a:r>
            <a:r>
              <a:rPr lang="ko-KR" altLang="en-US" kern="0" dirty="0"/>
              <a:t>결과</a:t>
            </a:r>
            <a:endParaRPr lang="en-US" altLang="ko-KR" kern="0" dirty="0"/>
          </a:p>
          <a:p>
            <a:pPr lvl="1"/>
            <a:r>
              <a:rPr lang="en-US" altLang="ko-KR" kern="0" dirty="0"/>
              <a:t>Standard Scaled </a:t>
            </a:r>
            <a:r>
              <a:rPr lang="ko-KR" altLang="en-US" kern="0" dirty="0"/>
              <a:t>하지 않을 경우</a:t>
            </a:r>
            <a:endParaRPr lang="en-US" altLang="ko-KR" kern="0" dirty="0"/>
          </a:p>
          <a:p>
            <a:pPr marL="539750" lvl="2" indent="0">
              <a:buNone/>
            </a:pPr>
            <a:r>
              <a:rPr lang="en-US" altLang="ko-KR" kern="0" dirty="0"/>
              <a:t>Accuracy , validation </a:t>
            </a:r>
            <a:r>
              <a:rPr lang="en-US" altLang="ko-KR" kern="0" dirty="0" err="1"/>
              <a:t>Accrucacy</a:t>
            </a:r>
            <a:r>
              <a:rPr lang="en-US" altLang="ko-KR" kern="0" dirty="0"/>
              <a:t> 78%</a:t>
            </a:r>
          </a:p>
          <a:p>
            <a:pPr marL="539750" lvl="2" indent="0">
              <a:buNone/>
            </a:pPr>
            <a:r>
              <a:rPr lang="en-US" altLang="ko-KR" kern="0" dirty="0"/>
              <a:t>Loss : </a:t>
            </a:r>
            <a:r>
              <a:rPr lang="ko-KR" altLang="en-US" kern="0" dirty="0"/>
              <a:t>측정의미없음</a:t>
            </a: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pPr lvl="1"/>
            <a:r>
              <a:rPr lang="en-US" altLang="ko-KR" kern="0" dirty="0"/>
              <a:t>Standard Scaled </a:t>
            </a:r>
            <a:r>
              <a:rPr lang="ko-KR" altLang="en-US" kern="0" dirty="0"/>
              <a:t>할 경우</a:t>
            </a:r>
            <a:endParaRPr lang="en-US" altLang="ko-KR" kern="0" dirty="0"/>
          </a:p>
          <a:p>
            <a:pPr lvl="2"/>
            <a:r>
              <a:rPr lang="ko-KR" altLang="en-US" kern="0" dirty="0"/>
              <a:t>재구성 오류 </a:t>
            </a:r>
            <a:r>
              <a:rPr lang="en-US" altLang="ko-KR" kern="0" dirty="0"/>
              <a:t>(</a:t>
            </a:r>
            <a:r>
              <a:rPr lang="ko-KR" altLang="en-US" kern="0" dirty="0"/>
              <a:t> </a:t>
            </a:r>
            <a:r>
              <a:rPr lang="en-US" altLang="ko-KR" kern="0" dirty="0" err="1"/>
              <a:t>Reconstructure</a:t>
            </a:r>
            <a:r>
              <a:rPr lang="en-US" altLang="ko-KR" kern="0" dirty="0"/>
              <a:t> Error , Loss ) </a:t>
            </a:r>
            <a:r>
              <a:rPr lang="ko-KR" altLang="en-US" kern="0" dirty="0"/>
              <a:t>값으로 </a:t>
            </a:r>
            <a:r>
              <a:rPr lang="ko-KR" altLang="en-US" kern="0" dirty="0" err="1"/>
              <a:t>이상치를</a:t>
            </a:r>
            <a:r>
              <a:rPr lang="ko-KR" altLang="en-US" kern="0" dirty="0"/>
              <a:t> 판단하는데 </a:t>
            </a:r>
            <a:r>
              <a:rPr lang="en-US" altLang="ko-KR" kern="0" dirty="0"/>
              <a:t>Loss </a:t>
            </a:r>
            <a:r>
              <a:rPr lang="ko-KR" altLang="en-US" kern="0" dirty="0"/>
              <a:t>가 떨어지지 않는</a:t>
            </a:r>
            <a:r>
              <a:rPr lang="en-US" altLang="ko-KR" kern="0" dirty="0"/>
              <a:t> </a:t>
            </a:r>
            <a:r>
              <a:rPr lang="ko-KR" altLang="en-US" kern="0" dirty="0"/>
              <a:t>것을 해결 해야 함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3035B5-DC8D-7042-B00A-95858D085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3056"/>
            <a:ext cx="254350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en-US" altLang="ko-KR" dirty="0"/>
              <a:t>Data set . CICIDS 2017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ko-KR" altLang="en-US" dirty="0"/>
              <a:t>줄이기 </a:t>
            </a:r>
            <a:endParaRPr lang="en-US" altLang="ko-KR" dirty="0"/>
          </a:p>
          <a:p>
            <a:pPr lvl="2"/>
            <a:r>
              <a:rPr lang="ko-KR" altLang="en-US" dirty="0"/>
              <a:t>통계적 방법</a:t>
            </a:r>
            <a:endParaRPr lang="en-US" altLang="ko-KR" dirty="0"/>
          </a:p>
          <a:p>
            <a:pPr lvl="2"/>
            <a:r>
              <a:rPr lang="ko-KR" altLang="en-US" dirty="0"/>
              <a:t>지식기반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90CCC70-7BF9-DD4F-9B66-41018B49B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0" y="5013176"/>
            <a:ext cx="8178800" cy="1041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4E606-C781-864F-9828-FB73D3FAB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1" y="1591840"/>
            <a:ext cx="4952688" cy="3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Wednesday-</a:t>
            </a:r>
            <a:r>
              <a:rPr lang="en-US" altLang="ko-KR" kern="0" dirty="0" err="1"/>
              <a:t>workingHours.pcap_ISCX</a:t>
            </a:r>
            <a:r>
              <a:rPr lang="ko-KR" altLang="en-US" kern="0" dirty="0"/>
              <a:t> </a:t>
            </a:r>
            <a:r>
              <a:rPr lang="en-US" altLang="ko-KR" kern="0" dirty="0"/>
              <a:t>, Label</a:t>
            </a:r>
          </a:p>
          <a:p>
            <a:pPr lvl="1"/>
            <a:endParaRPr lang="en-US" altLang="ko-KR" kern="0" dirty="0"/>
          </a:p>
          <a:p>
            <a:pPr lvl="2"/>
            <a:r>
              <a:rPr lang="en-US" altLang="ko-KR" kern="0" dirty="0"/>
              <a:t>DoS Golden Eyes</a:t>
            </a:r>
          </a:p>
          <a:p>
            <a:pPr lvl="2"/>
            <a:r>
              <a:rPr lang="en-US" altLang="ko-KR" kern="0" dirty="0"/>
              <a:t>DoS Hulk</a:t>
            </a:r>
          </a:p>
          <a:p>
            <a:pPr lvl="2"/>
            <a:r>
              <a:rPr lang="en-US" altLang="ko-KR" kern="0" dirty="0"/>
              <a:t>DoS </a:t>
            </a:r>
            <a:r>
              <a:rPr lang="en-US" altLang="ko-KR" kern="0" dirty="0" err="1"/>
              <a:t>SlowHTTPTest</a:t>
            </a:r>
            <a:endParaRPr lang="en-US" altLang="ko-KR" kern="0" dirty="0"/>
          </a:p>
          <a:p>
            <a:pPr lvl="2"/>
            <a:r>
              <a:rPr lang="en-US" altLang="ko-KR" kern="0" dirty="0"/>
              <a:t>DoS </a:t>
            </a:r>
            <a:r>
              <a:rPr lang="en-US" altLang="ko-KR" kern="0" dirty="0" err="1"/>
              <a:t>Slowloris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47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DoS Golden Eyes</a:t>
            </a:r>
          </a:p>
          <a:p>
            <a:pPr lvl="2"/>
            <a:r>
              <a:rPr lang="ko-KR" altLang="en-US" kern="0" dirty="0"/>
              <a:t>여러 공격시스템에서 서버에 랜덤의 다중 </a:t>
            </a:r>
            <a:r>
              <a:rPr lang="en-US" altLang="ko-KR" kern="0" dirty="0"/>
              <a:t>URL </a:t>
            </a:r>
            <a:r>
              <a:rPr lang="ko-KR" altLang="en-US" kern="0" dirty="0"/>
              <a:t>을 요청하여 웹 서버 리소스를 고갈 시키는 공격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en-US" altLang="ko-KR" kern="0" dirty="0"/>
              <a:t>DoS </a:t>
            </a:r>
            <a:r>
              <a:rPr lang="ko-KR" altLang="en-US" kern="0" dirty="0"/>
              <a:t>공격 특징에 따라 </a:t>
            </a:r>
            <a:r>
              <a:rPr lang="en-US" altLang="ko-KR" kern="0" dirty="0"/>
              <a:t>Flow Duration </a:t>
            </a:r>
            <a:r>
              <a:rPr lang="ko-KR" altLang="en-US" kern="0" dirty="0"/>
              <a:t>에 비해 전송 된 패킷의 양과 </a:t>
            </a:r>
            <a:r>
              <a:rPr lang="en-US" altLang="ko-KR" kern="0" dirty="0"/>
              <a:t>bytes </a:t>
            </a:r>
            <a:r>
              <a:rPr lang="ko-KR" altLang="en-US" kern="0" dirty="0"/>
              <a:t>로 특징을 살릴 수 있음</a:t>
            </a:r>
            <a:r>
              <a:rPr lang="en-US" altLang="ko-KR" kern="0" dirty="0"/>
              <a:t>.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105EE0-EF4F-4049-B630-582657D12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15014"/>
            <a:ext cx="6318998" cy="22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DoS Hulk</a:t>
            </a:r>
          </a:p>
          <a:p>
            <a:pPr lvl="2"/>
            <a:r>
              <a:rPr lang="ko-KR" altLang="en-US" kern="0" dirty="0" err="1"/>
              <a:t>웹서버에</a:t>
            </a:r>
            <a:r>
              <a:rPr lang="ko-KR" altLang="en-US" kern="0" dirty="0"/>
              <a:t> 전송하는 </a:t>
            </a:r>
            <a:r>
              <a:rPr lang="en-US" altLang="ko-KR" kern="0" dirty="0"/>
              <a:t>URL </a:t>
            </a:r>
            <a:r>
              <a:rPr lang="ko-KR" altLang="en-US" kern="0" dirty="0"/>
              <a:t>에 </a:t>
            </a:r>
            <a:r>
              <a:rPr lang="ko-KR" altLang="en-US" kern="0" dirty="0" err="1"/>
              <a:t>파라미터를</a:t>
            </a:r>
            <a:r>
              <a:rPr lang="ko-KR" altLang="en-US" kern="0" dirty="0"/>
              <a:t> 포함하여 다른 </a:t>
            </a:r>
            <a:r>
              <a:rPr lang="en-US" altLang="ko-KR" kern="0" dirty="0"/>
              <a:t>URL </a:t>
            </a:r>
            <a:r>
              <a:rPr lang="ko-KR" altLang="en-US" kern="0" dirty="0"/>
              <a:t>로 접근시도한다</a:t>
            </a:r>
            <a:r>
              <a:rPr lang="en-US" altLang="ko-KR" kern="0" dirty="0"/>
              <a:t>.</a:t>
            </a:r>
            <a:r>
              <a:rPr lang="ko-KR" altLang="en-US" kern="0" dirty="0"/>
              <a:t> 같은 </a:t>
            </a:r>
            <a:r>
              <a:rPr lang="en-US" altLang="ko-KR" kern="0" dirty="0"/>
              <a:t>URL </a:t>
            </a:r>
            <a:r>
              <a:rPr lang="ko-KR" altLang="en-US" kern="0" dirty="0"/>
              <a:t>에 </a:t>
            </a:r>
            <a:r>
              <a:rPr lang="en-US" altLang="ko-KR" kern="0" dirty="0"/>
              <a:t>n</a:t>
            </a:r>
            <a:r>
              <a:rPr lang="ko-KR" altLang="en-US" kern="0" dirty="0"/>
              <a:t> 번 이상 접근하게 하지 못하게 하는 </a:t>
            </a:r>
            <a:r>
              <a:rPr lang="ko-KR" altLang="en-US" kern="0" dirty="0" err="1"/>
              <a:t>방어도구를</a:t>
            </a:r>
            <a:r>
              <a:rPr lang="ko-KR" altLang="en-US" kern="0" dirty="0"/>
              <a:t> 우회 할 수 있다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2BB98C-4259-454C-B163-66E8040FA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07398"/>
            <a:ext cx="7438736" cy="16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DoS </a:t>
            </a:r>
            <a:r>
              <a:rPr lang="en-US" altLang="ko-KR" kern="0" dirty="0" err="1"/>
              <a:t>SlowHTTPTest</a:t>
            </a:r>
            <a:endParaRPr lang="en-US" altLang="ko-KR" kern="0" dirty="0"/>
          </a:p>
          <a:p>
            <a:pPr lvl="2"/>
            <a:r>
              <a:rPr lang="en-US" altLang="ko-KR" kern="0" dirty="0" err="1"/>
              <a:t>SlowHTTPTest</a:t>
            </a:r>
            <a:r>
              <a:rPr lang="en-US" altLang="ko-KR" kern="0" dirty="0"/>
              <a:t> </a:t>
            </a:r>
            <a:r>
              <a:rPr lang="ko-KR" altLang="en-US" kern="0" dirty="0"/>
              <a:t>는 </a:t>
            </a:r>
            <a:r>
              <a:rPr lang="en-US" altLang="ko-KR" kern="0" dirty="0"/>
              <a:t>DoS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시뮬레이션하기 위한 툴</a:t>
            </a:r>
            <a:endParaRPr lang="en-US" altLang="ko-KR" kern="0" dirty="0"/>
          </a:p>
          <a:p>
            <a:pPr lvl="2"/>
            <a:r>
              <a:rPr lang="ko-KR" altLang="en-US" kern="0" dirty="0"/>
              <a:t>낮은 속도로 데이터를 보내거나 완전하지 않은 상태로 보내</a:t>
            </a:r>
            <a:r>
              <a:rPr lang="en-US" altLang="ko-KR" kern="0" dirty="0"/>
              <a:t>,</a:t>
            </a:r>
            <a:r>
              <a:rPr lang="ko-KR" altLang="en-US" kern="0" dirty="0"/>
              <a:t> 서버가 데이터를 기다리며 자원을 소모하도록 함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1"/>
            <a:r>
              <a:rPr lang="en-US" altLang="ko-KR" kern="0" dirty="0"/>
              <a:t>DoS </a:t>
            </a:r>
            <a:r>
              <a:rPr lang="en-US" altLang="ko-KR" kern="0" dirty="0" err="1"/>
              <a:t>Slowloris</a:t>
            </a:r>
            <a:endParaRPr lang="en-US" altLang="ko-KR" kern="0" dirty="0"/>
          </a:p>
          <a:p>
            <a:pPr lvl="2"/>
            <a:r>
              <a:rPr lang="en-US" altLang="ko-KR" kern="0" dirty="0"/>
              <a:t>HTTP</a:t>
            </a:r>
            <a:r>
              <a:rPr lang="ko-KR" altLang="en-US" kern="0" dirty="0"/>
              <a:t> 헤더 끝 </a:t>
            </a:r>
            <a:r>
              <a:rPr lang="ko-KR" altLang="en-US" kern="0" dirty="0" err="1"/>
              <a:t>개행문자를</a:t>
            </a:r>
            <a:r>
              <a:rPr lang="ko-KR" altLang="en-US" kern="0" dirty="0"/>
              <a:t> 보내지 않고 </a:t>
            </a:r>
            <a:r>
              <a:rPr lang="ko-KR" altLang="en-US" kern="0" dirty="0" err="1"/>
              <a:t>의미없는</a:t>
            </a:r>
            <a:r>
              <a:rPr lang="ko-KR" altLang="en-US" kern="0" dirty="0"/>
              <a:t> 변수를 추가하여 연결을 유지하도록 한다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r>
              <a:rPr lang="en-US" altLang="ko-KR" kern="0" dirty="0"/>
              <a:t>0d0a0d0a </a:t>
            </a:r>
            <a:r>
              <a:rPr lang="ko-KR" altLang="en-US" kern="0" dirty="0"/>
              <a:t>가 아닌 </a:t>
            </a:r>
            <a:r>
              <a:rPr lang="en-US" altLang="ko-KR" kern="0" dirty="0"/>
              <a:t>0d0a </a:t>
            </a:r>
            <a:r>
              <a:rPr lang="ko-KR" altLang="en-US" kern="0" dirty="0"/>
              <a:t>에서 끝남</a:t>
            </a:r>
            <a:r>
              <a:rPr lang="en-US" altLang="ko-KR" kern="0" dirty="0"/>
              <a:t>.</a:t>
            </a:r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820AF1-FC10-054E-8260-577BFEF9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4011"/>
            <a:ext cx="5112568" cy="110676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2D81D72-C2C3-FA43-A773-B2DA211E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46" y="3896802"/>
            <a:ext cx="3816424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7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  <a:r>
              <a:rPr lang="ko-KR" altLang="en-US" kern="0" dirty="0"/>
              <a:t> </a:t>
            </a:r>
            <a:r>
              <a:rPr lang="en-US" altLang="ko-KR" kern="0" dirty="0"/>
              <a:t>Feature</a:t>
            </a:r>
          </a:p>
          <a:p>
            <a:pPr lvl="1"/>
            <a:r>
              <a:rPr lang="ko-KR" altLang="en-US" kern="0" dirty="0"/>
              <a:t>연결 기간 대비 데이터 양</a:t>
            </a:r>
            <a:endParaRPr lang="en-US" altLang="ko-KR" kern="0" dirty="0"/>
          </a:p>
          <a:p>
            <a:pPr lvl="1"/>
            <a:r>
              <a:rPr lang="ko-KR" altLang="en-US" kern="0" dirty="0"/>
              <a:t>전송 패킷 사이의 시간</a:t>
            </a:r>
            <a:endParaRPr lang="en-US" altLang="ko-KR" kern="0" dirty="0"/>
          </a:p>
          <a:p>
            <a:pPr lvl="1"/>
            <a:r>
              <a:rPr lang="ko-KR" altLang="en-US" kern="0" dirty="0"/>
              <a:t>패킷 길이</a:t>
            </a:r>
            <a:endParaRPr lang="en-US" altLang="ko-KR" kern="0" dirty="0"/>
          </a:p>
          <a:p>
            <a:pPr lvl="1"/>
            <a:r>
              <a:rPr lang="ko-KR" altLang="en-US" kern="0" dirty="0"/>
              <a:t>패킷 사이즈</a:t>
            </a:r>
            <a:endParaRPr lang="en-US" altLang="ko-KR" kern="0" dirty="0"/>
          </a:p>
          <a:p>
            <a:pPr lvl="1"/>
            <a:r>
              <a:rPr lang="en-US" altLang="ko-KR" kern="0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015B04B-077A-BD45-B906-A804D73CE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2"/>
            <a:ext cx="513630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  <a:r>
              <a:rPr lang="ko-KR" altLang="en-US" kern="0" dirty="0"/>
              <a:t> </a:t>
            </a:r>
            <a:r>
              <a:rPr lang="en-US" altLang="ko-KR" kern="0" dirty="0"/>
              <a:t>Feature</a:t>
            </a:r>
            <a:r>
              <a:rPr lang="ko-KR" altLang="en-US" kern="0" dirty="0"/>
              <a:t> </a:t>
            </a:r>
            <a:r>
              <a:rPr lang="en-US" altLang="ko-KR" kern="0" dirty="0"/>
              <a:t>78</a:t>
            </a:r>
            <a:r>
              <a:rPr lang="ko-KR" altLang="en-US" kern="0" dirty="0"/>
              <a:t> </a:t>
            </a:r>
            <a:r>
              <a:rPr lang="en-US" altLang="ko-KR" kern="0" dirty="0"/>
              <a:t>-&gt;</a:t>
            </a:r>
            <a:r>
              <a:rPr lang="ko-KR" altLang="en-US" kern="0" dirty="0"/>
              <a:t> </a:t>
            </a:r>
            <a:r>
              <a:rPr lang="en-US" altLang="ko-KR" kern="0" dirty="0"/>
              <a:t>19</a:t>
            </a:r>
          </a:p>
          <a:p>
            <a:r>
              <a:rPr lang="en-US" altLang="ko-KR" kern="0" dirty="0"/>
              <a:t>Standard Scaled</a:t>
            </a:r>
          </a:p>
          <a:p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D44BD-8EFB-DC48-9FB4-90B686CE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04864"/>
            <a:ext cx="4085029" cy="381642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084EBFFA-243D-FC4C-B677-69F5DB3E4A63}"/>
              </a:ext>
            </a:extLst>
          </p:cNvPr>
          <p:cNvSpPr/>
          <p:nvPr/>
        </p:nvSpPr>
        <p:spPr bwMode="auto">
          <a:xfrm>
            <a:off x="1979712" y="4221088"/>
            <a:ext cx="3168352" cy="2304256"/>
          </a:xfrm>
          <a:prstGeom prst="fram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3663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51403</TotalTime>
  <Words>306</Words>
  <Application>Microsoft Macintosh PowerPoint</Application>
  <PresentationFormat>화면 슬라이드 쇼(4:3)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( 5 ) </vt:lpstr>
      <vt:lpstr>내용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1644</cp:revision>
  <cp:lastPrinted>2014-01-09T05:46:22Z</cp:lastPrinted>
  <dcterms:created xsi:type="dcterms:W3CDTF">2005-04-23T14:48:12Z</dcterms:created>
  <dcterms:modified xsi:type="dcterms:W3CDTF">2021-08-04T07:50:45Z</dcterms:modified>
</cp:coreProperties>
</file>