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516" r:id="rId3"/>
    <p:sldId id="859" r:id="rId5"/>
    <p:sldId id="2150" r:id="rId6"/>
    <p:sldId id="2147" r:id="rId7"/>
    <p:sldId id="2148" r:id="rId8"/>
    <p:sldId id="2153" r:id="rId9"/>
    <p:sldId id="2154" r:id="rId10"/>
    <p:sldId id="2151" r:id="rId11"/>
    <p:sldId id="515" r:id="rId12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B2AC380-165C-49F7-B19C-AC173E9C2AC1}">
          <p14:sldIdLst>
            <p14:sldId id="516"/>
            <p14:sldId id="859"/>
            <p14:sldId id="2150"/>
            <p14:sldId id="2147"/>
            <p14:sldId id="2148"/>
            <p14:sldId id="2153"/>
            <p14:sldId id="2154"/>
            <p14:sldId id="2151"/>
            <p14:sldId id="51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636"/>
    <a:srgbClr val="F49022"/>
    <a:srgbClr val="0070C0"/>
    <a:srgbClr val="C00000"/>
    <a:srgbClr val="9DC3E6"/>
    <a:srgbClr val="EBEBEB"/>
    <a:srgbClr val="D2DEEF"/>
    <a:srgbClr val="BBE0E3"/>
    <a:srgbClr val="586A6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77" autoAdjust="0"/>
    <p:restoredTop sz="95701" autoAdjust="0"/>
  </p:normalViewPr>
  <p:slideViewPr>
    <p:cSldViewPr>
      <p:cViewPr varScale="1">
        <p:scale>
          <a:sx n="74" d="100"/>
          <a:sy n="74" d="100"/>
        </p:scale>
        <p:origin x="54" y="456"/>
      </p:cViewPr>
      <p:guideLst>
        <p:guide orient="horz" pos="1625"/>
        <p:guide orient="horz" pos="2319"/>
        <p:guide pos="29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10" y="-84"/>
      </p:cViewPr>
      <p:guideLst>
        <p:guide orient="horz" pos="2889"/>
        <p:guide pos="2198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切片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同学们大家好。今天向大家提出的一个思考题，大家看一下，这是什么？</a:t>
            </a:r>
            <a:endParaRPr lang="en-US" altLang="zh-CN" dirty="0" smtClean="0"/>
          </a:p>
          <a:p>
            <a:r>
              <a:rPr lang="zh-CN" altLang="en-US" dirty="0" smtClean="0"/>
              <a:t>付款码</a:t>
            </a:r>
            <a:endParaRPr lang="en-US" altLang="zh-CN" dirty="0" smtClean="0"/>
          </a:p>
          <a:p>
            <a:r>
              <a:rPr lang="zh-CN" altLang="en-US" dirty="0" smtClean="0"/>
              <a:t>当大家使用这个付款码付款的时候，大家要输入什么呢？</a:t>
            </a:r>
            <a:endParaRPr lang="en-US" altLang="zh-CN" dirty="0" smtClean="0"/>
          </a:p>
          <a:p>
            <a:r>
              <a:rPr lang="zh-CN" altLang="en-US" dirty="0" smtClean="0"/>
              <a:t>密码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国际互联网工程任务组（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The Internet Engineering Task Force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，简称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IETF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）是一个公开性质的大型民间国际团体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同学们大家好。今天向大家提出的一个思考题，大家看一下，这是什么？</a:t>
            </a:r>
            <a:endParaRPr lang="en-US" altLang="zh-CN" dirty="0" smtClean="0"/>
          </a:p>
          <a:p>
            <a:r>
              <a:rPr lang="zh-CN" altLang="en-US" dirty="0" smtClean="0"/>
              <a:t>付款码</a:t>
            </a:r>
            <a:endParaRPr lang="en-US" altLang="zh-CN" dirty="0" smtClean="0"/>
          </a:p>
          <a:p>
            <a:r>
              <a:rPr lang="zh-CN" altLang="en-US" dirty="0" smtClean="0"/>
              <a:t>当大家使用这个付款码付款的时候，大家要输入什么呢？</a:t>
            </a:r>
            <a:endParaRPr lang="en-US" altLang="zh-CN" dirty="0" smtClean="0"/>
          </a:p>
          <a:p>
            <a:r>
              <a:rPr lang="zh-CN" altLang="en-US" dirty="0" smtClean="0"/>
              <a:t>密码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同学们大家好。今天向大家提出的一个思考题，大家看一下，这是什么？</a:t>
            </a:r>
            <a:endParaRPr lang="en-US" altLang="zh-CN" dirty="0" smtClean="0"/>
          </a:p>
          <a:p>
            <a:r>
              <a:rPr lang="zh-CN" altLang="en-US" dirty="0" smtClean="0"/>
              <a:t>付款码</a:t>
            </a:r>
            <a:endParaRPr lang="en-US" altLang="zh-CN" dirty="0" smtClean="0"/>
          </a:p>
          <a:p>
            <a:r>
              <a:rPr lang="zh-CN" altLang="en-US" dirty="0" smtClean="0"/>
              <a:t>当大家使用这个付款码付款的时候，大家要输入什么呢？</a:t>
            </a:r>
            <a:endParaRPr lang="en-US" altLang="zh-CN" dirty="0" smtClean="0"/>
          </a:p>
          <a:p>
            <a:r>
              <a:rPr lang="zh-CN" altLang="en-US" dirty="0" smtClean="0"/>
              <a:t>密码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同学们大家好。今天向大家提出的一个思考题，大家看一下，这是什么？</a:t>
            </a:r>
            <a:endParaRPr lang="en-US" altLang="zh-CN" dirty="0" smtClean="0"/>
          </a:p>
          <a:p>
            <a:r>
              <a:rPr lang="zh-CN" altLang="en-US" dirty="0" smtClean="0"/>
              <a:t>付款码</a:t>
            </a:r>
            <a:endParaRPr lang="en-US" altLang="zh-CN" dirty="0" smtClean="0"/>
          </a:p>
          <a:p>
            <a:r>
              <a:rPr lang="zh-CN" altLang="en-US" dirty="0" smtClean="0"/>
              <a:t>当大家使用这个付款码付款的时候，大家要输入什么呢？</a:t>
            </a:r>
            <a:endParaRPr lang="en-US" altLang="zh-CN" dirty="0" smtClean="0"/>
          </a:p>
          <a:p>
            <a:r>
              <a:rPr lang="zh-CN" altLang="en-US" dirty="0" smtClean="0"/>
              <a:t>密码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同学们大家好。今天向大家提出的一个思考题，大家看一下，这是什么？</a:t>
            </a:r>
            <a:endParaRPr lang="en-US" altLang="zh-CN" dirty="0" smtClean="0"/>
          </a:p>
          <a:p>
            <a:r>
              <a:rPr lang="zh-CN" altLang="en-US" dirty="0" smtClean="0"/>
              <a:t>付款码</a:t>
            </a:r>
            <a:endParaRPr lang="en-US" altLang="zh-CN" dirty="0" smtClean="0"/>
          </a:p>
          <a:p>
            <a:r>
              <a:rPr lang="zh-CN" altLang="en-US" dirty="0" smtClean="0"/>
              <a:t>当大家使用这个付款码付款的时候，大家要输入什么呢？</a:t>
            </a:r>
            <a:endParaRPr lang="en-US" altLang="zh-CN" dirty="0" smtClean="0"/>
          </a:p>
          <a:p>
            <a:r>
              <a:rPr lang="zh-CN" altLang="en-US" dirty="0" smtClean="0"/>
              <a:t>密码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同学们大家好。今天向大家提出的一个思考题，大家看一下，这是什么？</a:t>
            </a:r>
            <a:endParaRPr lang="en-US" altLang="zh-CN" dirty="0" smtClean="0"/>
          </a:p>
          <a:p>
            <a:r>
              <a:rPr lang="zh-CN" altLang="en-US" dirty="0" smtClean="0"/>
              <a:t>付款码</a:t>
            </a:r>
            <a:endParaRPr lang="en-US" altLang="zh-CN" dirty="0" smtClean="0"/>
          </a:p>
          <a:p>
            <a:r>
              <a:rPr lang="zh-CN" altLang="en-US" dirty="0" smtClean="0"/>
              <a:t>当大家使用这个付款码付款的时候，大家要输入什么呢？</a:t>
            </a:r>
            <a:endParaRPr lang="en-US" altLang="zh-CN" dirty="0" smtClean="0"/>
          </a:p>
          <a:p>
            <a:r>
              <a:rPr lang="zh-CN" altLang="en-US" dirty="0" smtClean="0"/>
              <a:t>密码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 userDrawn="1"/>
        </p:nvSpPr>
        <p:spPr bwMode="auto">
          <a:xfrm>
            <a:off x="1671638" y="951313"/>
            <a:ext cx="0" cy="419219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35696" y="843559"/>
            <a:ext cx="6984776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07504" y="843558"/>
            <a:ext cx="14401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283718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442815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442812" y="3507854"/>
            <a:ext cx="426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云架构实战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网工学院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672408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14296"/>
            <a:ext cx="4606927" cy="392415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1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350" b="1">
                <a:latin typeface="+mn-lt"/>
                <a:ea typeface="+mn-ea"/>
              </a:defRPr>
            </a:lvl4pPr>
            <a:lvl5pPr>
              <a:defRPr sz="12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dirty="0"/>
              <a:t>/40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5.png"/><Relationship Id="rId10" Type="http://schemas.microsoft.com/office/2007/relationships/hdphoto" Target="../media/image4.wdp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 userDrawn="1"/>
        </p:nvSpPr>
        <p:spPr bwMode="auto">
          <a:xfrm>
            <a:off x="8623697" y="4693446"/>
            <a:ext cx="52268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 userDrawn="1"/>
        </p:nvSpPr>
        <p:spPr bwMode="auto">
          <a:xfrm flipV="1">
            <a:off x="3" y="555526"/>
            <a:ext cx="9146381" cy="41126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 userDrawn="1"/>
        </p:nvSpPr>
        <p:spPr bwMode="auto">
          <a:xfrm>
            <a:off x="8792769" y="4731544"/>
            <a:ext cx="471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</a:fld>
            <a:r>
              <a: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Browallia New" panose="020B0604020202020204" charset="0"/>
        </a:defRPr>
      </a:lvl1pPr>
      <a:lvl2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2pPr>
      <a:lvl3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3pPr>
      <a:lvl4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4pPr>
      <a:lvl5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9pPr>
    </p:titleStyle>
    <p:bodyStyle>
      <a:lvl1pPr marL="227330" indent="-22733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45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17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89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61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2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2.wav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6.xml"/><Relationship Id="rId5" Type="http://schemas.openxmlformats.org/officeDocument/2006/relationships/audio" Target="../media/audio4.wav"/><Relationship Id="rId4" Type="http://schemas.openxmlformats.org/officeDocument/2006/relationships/audio" Target="../media/audio3.wav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6749"/>
            <a:ext cx="7772400" cy="1358979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私  钥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686108" y="2274828"/>
            <a:ext cx="7776864" cy="594066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  <a:cs typeface="+mj-cs"/>
                <a:sym typeface="Browallia New" panose="020B0604020202020204" charset="0"/>
              </a:rPr>
              <a:t>万家吉</a:t>
            </a:r>
            <a:endParaRPr lang="zh-CN" altLang="en-US" sz="2000" dirty="0">
              <a:solidFill>
                <a:schemeClr val="tx1"/>
              </a:solidFill>
              <a:cs typeface="+mj-cs"/>
              <a:sym typeface="Browallia New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4"/>
    </mc:Choice>
    <mc:Fallback>
      <p:transition spd="slow" advTm="96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 smtClean="0"/>
              <a:t>什么是私钥？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32000" y="1356750"/>
            <a:ext cx="5887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非对称式加密中用</a:t>
            </a:r>
            <a:r>
              <a:rPr lang="zh-CN" altLang="en-US" dirty="0" smtClean="0"/>
              <a:t>于</a:t>
            </a:r>
            <a:r>
              <a:rPr lang="zh-CN" altLang="en-US" dirty="0"/>
              <a:t>解</a:t>
            </a:r>
            <a:r>
              <a:rPr lang="zh-CN" altLang="en-US" dirty="0" smtClean="0"/>
              <a:t>密和</a:t>
            </a:r>
            <a:r>
              <a:rPr lang="zh-CN" altLang="en-US" dirty="0" smtClean="0"/>
              <a:t>数字签名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密钥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952000" y="2163046"/>
            <a:ext cx="504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AAAAB3NzaC1yc2EAAAADAQABAAABAQDXdJIH+LUJCHtpsWiwLqV4K+LOGHOr/L6rdqT3mpHux7pG6bdTzBhYI9CTqzjL9PKmbIjOROQ2ja2rnuCCQWmJosW2LkZ0aBKenkxiv3U9hFnwD32fQIsiTRB4/vfx6ZC/x1CbuS1G6f62aFwhuhBRNNL3CV8yZdoqzJwQ4PnhcI0C2LxcDtRvxn+oxTP5J8+SNrUBoqOf35GE3IC7fNiKrwEtm7frXhzPs0BNyit9Nh+64WaBSoyV1VP4qLblp3fGdRMPjfGmca8fJa83U4HW6MfuBZlGDA3Xmhx45hckP1ND3qjQxD2v6T6Vc/G7J2fMnMidNxJGbVfATvi0ln5X</a:t>
            </a:r>
            <a:endParaRPr lang="en-US" altLang="zh-CN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2" y="2052398"/>
            <a:ext cx="1875818" cy="20371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客户机</a:t>
            </a:r>
            <a:r>
              <a:rPr lang="zh-CN" altLang="en-US" dirty="0">
                <a:latin typeface="+mn-ea"/>
                <a:ea typeface="+mn-ea"/>
              </a:rPr>
              <a:t>通</a:t>
            </a:r>
            <a:r>
              <a:rPr lang="zh-CN" altLang="en-US" dirty="0" smtClean="0">
                <a:latin typeface="+mn-ea"/>
                <a:ea typeface="+mn-ea"/>
              </a:rPr>
              <a:t>过私钥免密码登录服务器过程</a:t>
            </a:r>
            <a:endParaRPr lang="zh-CN" altLang="en-US" dirty="0">
              <a:latin typeface="+mn-ea"/>
              <a:ea typeface="+mn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017001" y="682913"/>
            <a:ext cx="1304999" cy="1136643"/>
            <a:chOff x="1017001" y="682913"/>
            <a:chExt cx="1304999" cy="1136643"/>
          </a:xfrm>
        </p:grpSpPr>
        <p:grpSp>
          <p:nvGrpSpPr>
            <p:cNvPr id="41" name="组合 40"/>
            <p:cNvGrpSpPr/>
            <p:nvPr/>
          </p:nvGrpSpPr>
          <p:grpSpPr>
            <a:xfrm>
              <a:off x="1017001" y="682913"/>
              <a:ext cx="1304999" cy="1136643"/>
              <a:chOff x="1017001" y="682913"/>
              <a:chExt cx="1304999" cy="1136643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001" y="682913"/>
                <a:ext cx="1304999" cy="94370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3" name="文本框 12"/>
              <p:cNvSpPr txBox="1"/>
              <p:nvPr/>
            </p:nvSpPr>
            <p:spPr>
              <a:xfrm>
                <a:off x="1017001" y="1557946"/>
                <a:ext cx="13049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 smtClean="0">
                    <a:solidFill>
                      <a:srgbClr val="FF0000"/>
                    </a:solidFill>
                  </a:rPr>
                  <a:t>IP:172.18.6.22</a:t>
                </a:r>
                <a:endParaRPr kumimoji="1" lang="zh-CN" altLang="en-US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 rot="410335">
              <a:off x="1472484" y="789611"/>
              <a:ext cx="763684" cy="2537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 err="1" smtClean="0">
                  <a:solidFill>
                    <a:srgbClr val="00B0F0"/>
                  </a:solidFill>
                </a:rPr>
                <a:t>ssh</a:t>
              </a:r>
              <a:endParaRPr kumimoji="1" lang="zh-CN" altLang="en-US" sz="2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6642000" y="682914"/>
            <a:ext cx="1245738" cy="1169047"/>
            <a:chOff x="6071262" y="2575429"/>
            <a:chExt cx="2055738" cy="2572361"/>
          </a:xfrm>
        </p:grpSpPr>
        <p:sp>
          <p:nvSpPr>
            <p:cNvPr id="12" name="文本框 11"/>
            <p:cNvSpPr txBox="1"/>
            <p:nvPr/>
          </p:nvSpPr>
          <p:spPr>
            <a:xfrm>
              <a:off x="6071262" y="4572146"/>
              <a:ext cx="2055738" cy="575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 smtClean="0">
                  <a:solidFill>
                    <a:srgbClr val="FF0000"/>
                  </a:solidFill>
                </a:rPr>
                <a:t>IP:172.18.6.21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grpSp>
          <p:nvGrpSpPr>
            <p:cNvPr id="19" name="组 18"/>
            <p:cNvGrpSpPr/>
            <p:nvPr/>
          </p:nvGrpSpPr>
          <p:grpSpPr>
            <a:xfrm>
              <a:off x="6518485" y="2575429"/>
              <a:ext cx="1311932" cy="1980000"/>
              <a:chOff x="6518485" y="2575429"/>
              <a:chExt cx="1311932" cy="1980000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8485" y="2575429"/>
                <a:ext cx="1311932" cy="1980000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7000" y="3340086"/>
                <a:ext cx="753091" cy="228679"/>
              </a:xfrm>
              <a:prstGeom prst="rect">
                <a:avLst/>
              </a:prstGeom>
            </p:spPr>
          </p:pic>
        </p:grpSp>
      </p:grpSp>
      <p:cxnSp>
        <p:nvCxnSpPr>
          <p:cNvPr id="6" name="直接连接符 5"/>
          <p:cNvCxnSpPr>
            <a:stCxn id="13" idx="2"/>
          </p:cNvCxnSpPr>
          <p:nvPr/>
        </p:nvCxnSpPr>
        <p:spPr bwMode="auto">
          <a:xfrm flipH="1">
            <a:off x="1669500" y="1819556"/>
            <a:ext cx="1" cy="3053131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" name="直接连接符 17"/>
          <p:cNvCxnSpPr/>
          <p:nvPr/>
        </p:nvCxnSpPr>
        <p:spPr bwMode="auto">
          <a:xfrm flipH="1">
            <a:off x="7272000" y="1847828"/>
            <a:ext cx="1" cy="3053131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50" name="组合 49"/>
          <p:cNvGrpSpPr/>
          <p:nvPr/>
        </p:nvGrpSpPr>
        <p:grpSpPr>
          <a:xfrm>
            <a:off x="1759500" y="2166577"/>
            <a:ext cx="5377500" cy="307777"/>
            <a:chOff x="1759500" y="1896577"/>
            <a:chExt cx="5377500" cy="307777"/>
          </a:xfrm>
        </p:grpSpPr>
        <p:cxnSp>
          <p:nvCxnSpPr>
            <p:cNvPr id="11" name="直接箭头连接符 10"/>
            <p:cNvCxnSpPr/>
            <p:nvPr/>
          </p:nvCxnSpPr>
          <p:spPr bwMode="auto">
            <a:xfrm rot="300000">
              <a:off x="1759500" y="2204354"/>
              <a:ext cx="53775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5" name="文本框 14"/>
            <p:cNvSpPr txBox="1"/>
            <p:nvPr/>
          </p:nvSpPr>
          <p:spPr>
            <a:xfrm rot="300000">
              <a:off x="2502000" y="1896577"/>
              <a:ext cx="41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</a:rPr>
                <a:t>②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机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将公钥发送到服务器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227000" y="2211750"/>
            <a:ext cx="1350000" cy="949242"/>
            <a:chOff x="7227000" y="1941750"/>
            <a:chExt cx="1350000" cy="949242"/>
          </a:xfrm>
        </p:grpSpPr>
        <p:sp>
          <p:nvSpPr>
            <p:cNvPr id="25" name="环形箭头 24"/>
            <p:cNvSpPr/>
            <p:nvPr/>
          </p:nvSpPr>
          <p:spPr bwMode="auto">
            <a:xfrm flipH="1">
              <a:off x="7426802" y="1941750"/>
              <a:ext cx="944999" cy="949242"/>
            </a:xfrm>
            <a:prstGeom prst="circularArrow">
              <a:avLst>
                <a:gd name="adj1" fmla="val 0"/>
                <a:gd name="adj2" fmla="val 1142319"/>
                <a:gd name="adj3" fmla="val 20532704"/>
                <a:gd name="adj4" fmla="val 888863"/>
                <a:gd name="adj5" fmla="val 3220"/>
              </a:avLst>
            </a:prstGeom>
            <a:solidFill>
              <a:schemeClr val="tx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27000" y="2076750"/>
              <a:ext cx="135000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</a:t>
              </a:r>
              <a:endPara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/>
                <a:t>服</a:t>
              </a:r>
              <a:r>
                <a:rPr lang="zh-CN" altLang="en-US" sz="1100" dirty="0" smtClean="0"/>
                <a:t>务</a:t>
              </a:r>
              <a:r>
                <a:rPr lang="zh-CN" altLang="en-US" sz="1100" dirty="0" smtClean="0"/>
                <a:t>器存储公钥</a:t>
              </a:r>
              <a:endParaRPr lang="en-US" altLang="zh-CN" sz="1100" dirty="0" smtClean="0"/>
            </a:p>
            <a:p>
              <a:r>
                <a:rPr lang="zh-CN" altLang="en-US" sz="1100" dirty="0" smtClean="0"/>
                <a:t>并生成一个随机数</a:t>
              </a:r>
              <a:endParaRPr lang="en-US" altLang="zh-CN" sz="1100" dirty="0" smtClean="0"/>
            </a:p>
            <a:p>
              <a:r>
                <a:rPr lang="zh-CN" altLang="en-US" sz="1100" dirty="0" smtClean="0"/>
                <a:t>用公钥加密随机数</a:t>
              </a:r>
              <a:endParaRPr lang="en-US" altLang="zh-CN" sz="1100" dirty="0" smtClean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759500" y="2796577"/>
            <a:ext cx="5377500" cy="307777"/>
            <a:chOff x="1759500" y="2796577"/>
            <a:chExt cx="5377500" cy="307777"/>
          </a:xfrm>
        </p:grpSpPr>
        <p:cxnSp>
          <p:nvCxnSpPr>
            <p:cNvPr id="27" name="直接箭头连接符 26"/>
            <p:cNvCxnSpPr/>
            <p:nvPr/>
          </p:nvCxnSpPr>
          <p:spPr bwMode="auto">
            <a:xfrm rot="-300000" flipH="1">
              <a:off x="1759500" y="3104354"/>
              <a:ext cx="53775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28" name="文本框 27"/>
            <p:cNvSpPr txBox="1"/>
            <p:nvPr/>
          </p:nvSpPr>
          <p:spPr>
            <a:xfrm rot="-300000" flipH="1">
              <a:off x="2502000" y="2796577"/>
              <a:ext cx="41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④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务器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加密后的随机数发送给客户机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17000" y="1671750"/>
            <a:ext cx="1872001" cy="949242"/>
            <a:chOff x="179999" y="1581750"/>
            <a:chExt cx="1872001" cy="949242"/>
          </a:xfrm>
        </p:grpSpPr>
        <p:sp>
          <p:nvSpPr>
            <p:cNvPr id="29" name="环形箭头 28"/>
            <p:cNvSpPr/>
            <p:nvPr/>
          </p:nvSpPr>
          <p:spPr bwMode="auto">
            <a:xfrm>
              <a:off x="603944" y="1581750"/>
              <a:ext cx="944999" cy="949242"/>
            </a:xfrm>
            <a:prstGeom prst="circularArrow">
              <a:avLst>
                <a:gd name="adj1" fmla="val 0"/>
                <a:gd name="adj2" fmla="val 1142319"/>
                <a:gd name="adj3" fmla="val 20532704"/>
                <a:gd name="adj4" fmla="val 888863"/>
                <a:gd name="adj5" fmla="val 3220"/>
              </a:avLst>
            </a:prstGeom>
            <a:solidFill>
              <a:schemeClr val="tx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 flipH="1">
              <a:off x="179999" y="1761750"/>
              <a:ext cx="187200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</a:t>
              </a:r>
              <a:endPara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客户机生成密钥对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公钥和私钥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17000" y="2886750"/>
            <a:ext cx="1872001" cy="949242"/>
            <a:chOff x="134999" y="2616750"/>
            <a:chExt cx="1872001" cy="949242"/>
          </a:xfrm>
        </p:grpSpPr>
        <p:sp>
          <p:nvSpPr>
            <p:cNvPr id="31" name="环形箭头 30"/>
            <p:cNvSpPr/>
            <p:nvPr/>
          </p:nvSpPr>
          <p:spPr bwMode="auto">
            <a:xfrm>
              <a:off x="558944" y="2616750"/>
              <a:ext cx="944999" cy="949242"/>
            </a:xfrm>
            <a:prstGeom prst="circularArrow">
              <a:avLst>
                <a:gd name="adj1" fmla="val 0"/>
                <a:gd name="adj2" fmla="val 1142319"/>
                <a:gd name="adj3" fmla="val 20532704"/>
                <a:gd name="adj4" fmla="val 888863"/>
                <a:gd name="adj5" fmla="val 3220"/>
              </a:avLst>
            </a:prstGeom>
            <a:solidFill>
              <a:schemeClr val="tx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134999" y="2727805"/>
              <a:ext cx="1872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⑤</a:t>
              </a:r>
              <a:endPara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客户机使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私钥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解密出随机数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782000" y="3426577"/>
            <a:ext cx="5377500" cy="307777"/>
            <a:chOff x="1782000" y="3156577"/>
            <a:chExt cx="5377500" cy="307777"/>
          </a:xfrm>
        </p:grpSpPr>
        <p:cxnSp>
          <p:nvCxnSpPr>
            <p:cNvPr id="33" name="直接箭头连接符 32"/>
            <p:cNvCxnSpPr/>
            <p:nvPr/>
          </p:nvCxnSpPr>
          <p:spPr bwMode="auto">
            <a:xfrm rot="300000">
              <a:off x="1782000" y="3464354"/>
              <a:ext cx="53775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34" name="文本框 33"/>
            <p:cNvSpPr txBox="1"/>
            <p:nvPr/>
          </p:nvSpPr>
          <p:spPr>
            <a:xfrm rot="300000">
              <a:off x="2524500" y="3156577"/>
              <a:ext cx="41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⑥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客户机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解密出的随机数发给服务器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227000" y="3516750"/>
            <a:ext cx="1350000" cy="949242"/>
            <a:chOff x="7227000" y="3246750"/>
            <a:chExt cx="1350000" cy="949242"/>
          </a:xfrm>
        </p:grpSpPr>
        <p:sp>
          <p:nvSpPr>
            <p:cNvPr id="35" name="环形箭头 34"/>
            <p:cNvSpPr/>
            <p:nvPr/>
          </p:nvSpPr>
          <p:spPr bwMode="auto">
            <a:xfrm flipH="1">
              <a:off x="7426802" y="3246750"/>
              <a:ext cx="944999" cy="949242"/>
            </a:xfrm>
            <a:prstGeom prst="circularArrow">
              <a:avLst>
                <a:gd name="adj1" fmla="val 0"/>
                <a:gd name="adj2" fmla="val 1142319"/>
                <a:gd name="adj3" fmla="val 20532704"/>
                <a:gd name="adj4" fmla="val 888863"/>
                <a:gd name="adj5" fmla="val 3220"/>
              </a:avLst>
            </a:prstGeom>
            <a:solidFill>
              <a:schemeClr val="tx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227000" y="3381750"/>
              <a:ext cx="13500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rgbClr val="FF0000"/>
                  </a:solidFill>
                </a:rPr>
                <a:t>⑦</a:t>
              </a:r>
              <a:endParaRPr lang="en-US" altLang="zh-CN" sz="1100" b="1" dirty="0" smtClean="0">
                <a:solidFill>
                  <a:srgbClr val="FF0000"/>
                </a:solidFill>
              </a:endParaRPr>
            </a:p>
            <a:p>
              <a:r>
                <a:rPr lang="zh-CN" altLang="en-US" sz="1100" dirty="0" smtClean="0"/>
                <a:t>服务</a:t>
              </a:r>
              <a:r>
                <a:rPr lang="zh-CN" altLang="en-US" sz="1100" dirty="0" smtClean="0"/>
                <a:t>器</a:t>
              </a:r>
              <a:r>
                <a:rPr lang="zh-CN" altLang="en-US" sz="1100" dirty="0" smtClean="0"/>
                <a:t>对接收的</a:t>
              </a:r>
              <a:endParaRPr lang="en-US" altLang="zh-CN" sz="1100" dirty="0" smtClean="0"/>
            </a:p>
            <a:p>
              <a:r>
                <a:rPr lang="zh-CN" altLang="en-US" sz="1100" dirty="0" smtClean="0"/>
                <a:t>随机数进行核对</a:t>
              </a:r>
              <a:endParaRPr lang="en-US" altLang="zh-CN" sz="1100" dirty="0" smtClean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759500" y="4056577"/>
            <a:ext cx="5377500" cy="307777"/>
            <a:chOff x="1759500" y="3786577"/>
            <a:chExt cx="5377500" cy="307777"/>
          </a:xfrm>
        </p:grpSpPr>
        <p:cxnSp>
          <p:nvCxnSpPr>
            <p:cNvPr id="37" name="直接箭头连接符 36"/>
            <p:cNvCxnSpPr/>
            <p:nvPr/>
          </p:nvCxnSpPr>
          <p:spPr bwMode="auto">
            <a:xfrm rot="-300000" flipH="1">
              <a:off x="1759500" y="4094354"/>
              <a:ext cx="53775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38" name="文本框 37"/>
            <p:cNvSpPr txBox="1"/>
            <p:nvPr/>
          </p:nvSpPr>
          <p:spPr>
            <a:xfrm rot="-300000" flipH="1">
              <a:off x="2502000" y="3786577"/>
              <a:ext cx="41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⑧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正确，建立连接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2000" y="4052508"/>
            <a:ext cx="1872001" cy="949242"/>
            <a:chOff x="72000" y="3782508"/>
            <a:chExt cx="1872001" cy="949242"/>
          </a:xfrm>
        </p:grpSpPr>
        <p:sp>
          <p:nvSpPr>
            <p:cNvPr id="39" name="环形箭头 38"/>
            <p:cNvSpPr/>
            <p:nvPr/>
          </p:nvSpPr>
          <p:spPr bwMode="auto">
            <a:xfrm>
              <a:off x="540945" y="3782508"/>
              <a:ext cx="944999" cy="949242"/>
            </a:xfrm>
            <a:prstGeom prst="circularArrow">
              <a:avLst>
                <a:gd name="adj1" fmla="val 0"/>
                <a:gd name="adj2" fmla="val 1142319"/>
                <a:gd name="adj3" fmla="val 20532704"/>
                <a:gd name="adj4" fmla="val 888863"/>
                <a:gd name="adj5" fmla="val 3220"/>
              </a:avLst>
            </a:prstGeom>
            <a:solidFill>
              <a:schemeClr val="tx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 flipH="1">
              <a:off x="72000" y="4000085"/>
              <a:ext cx="1872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⑨</a:t>
              </a:r>
              <a:endPara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允许登录</a:t>
              </a:r>
              <a:endParaRPr lang="en-US" altLang="zh-CN" sz="1200" b="1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建立连接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右箭头 41"/>
          <p:cNvSpPr/>
          <p:nvPr/>
        </p:nvSpPr>
        <p:spPr bwMode="auto">
          <a:xfrm>
            <a:off x="2488996" y="879260"/>
            <a:ext cx="4280536" cy="53204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私钥免密登录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务器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钥对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8121" y="767390"/>
            <a:ext cx="8325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root@</a:t>
            </a:r>
            <a:r>
              <a:rPr lang="en-US" altLang="zh-CN" b="1" dirty="0" err="1">
                <a:solidFill>
                  <a:srgbClr val="00B0F0"/>
                </a:solidFill>
              </a:rPr>
              <a:t>localhost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~]#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22000" y="762418"/>
            <a:ext cx="256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ssh-keygen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8121" y="1142197"/>
            <a:ext cx="8325000" cy="477054"/>
          </a:xfrm>
          <a:prstGeom prst="rect">
            <a:avLst/>
          </a:prstGeom>
          <a:solidFill>
            <a:schemeClr val="tx1"/>
          </a:solidFill>
        </p:spPr>
        <p:txBody>
          <a:bodyPr wrap="square" tIns="0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Generating public/private rsa key pair.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Enter file in which to save the key (/root/.ssh/id_rsa):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121" y="1619251"/>
            <a:ext cx="8325000" cy="477054"/>
          </a:xfrm>
          <a:prstGeom prst="rect">
            <a:avLst/>
          </a:prstGeom>
          <a:solidFill>
            <a:schemeClr val="tx1"/>
          </a:solidFill>
        </p:spPr>
        <p:txBody>
          <a:bodyPr wrap="square" tIns="0" rtlCol="0">
            <a:spAutoFit/>
          </a:bodyPr>
          <a:lstStyle/>
          <a:p>
            <a:pPr algn="l"/>
            <a:r>
              <a:rPr lang="en-US" altLang="zh-CN" sz="1400" dirty="0" smtClean="0">
                <a:solidFill>
                  <a:schemeClr val="bg1"/>
                </a:solidFill>
              </a:rPr>
              <a:t>Created </a:t>
            </a:r>
            <a:r>
              <a:rPr lang="en-US" altLang="zh-CN" sz="1400" dirty="0">
                <a:solidFill>
                  <a:schemeClr val="bg1"/>
                </a:solidFill>
              </a:rPr>
              <a:t>directory '/root/.ssh'.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Enter passphrase (empty for no passphrase</a:t>
            </a:r>
            <a:r>
              <a:rPr lang="en-US" altLang="zh-CN" sz="1400" dirty="0" smtClean="0">
                <a:solidFill>
                  <a:schemeClr val="bg1"/>
                </a:solidFill>
              </a:rPr>
              <a:t>):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8121" y="2096305"/>
            <a:ext cx="8325000" cy="261610"/>
          </a:xfrm>
          <a:prstGeom prst="rect">
            <a:avLst/>
          </a:prstGeom>
          <a:solidFill>
            <a:schemeClr val="tx1"/>
          </a:solidFill>
        </p:spPr>
        <p:txBody>
          <a:bodyPr wrap="square" tIns="0" rtlCol="0">
            <a:spAutoFit/>
          </a:bodyPr>
          <a:lstStyle/>
          <a:p>
            <a:pPr algn="l"/>
            <a:r>
              <a:rPr lang="en-US" altLang="zh-CN" sz="1400" dirty="0" smtClean="0">
                <a:solidFill>
                  <a:schemeClr val="bg1"/>
                </a:solidFill>
              </a:rPr>
              <a:t>Enter </a:t>
            </a:r>
            <a:r>
              <a:rPr lang="en-US" altLang="zh-CN" sz="1400" dirty="0">
                <a:solidFill>
                  <a:schemeClr val="bg1"/>
                </a:solidFill>
              </a:rPr>
              <a:t>same passphrase again</a:t>
            </a:r>
            <a:r>
              <a:rPr lang="en-US" altLang="zh-CN" sz="1400" dirty="0" smtClean="0">
                <a:solidFill>
                  <a:schemeClr val="bg1"/>
                </a:solidFill>
              </a:rPr>
              <a:t>: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" name="线形标注 1 2"/>
          <p:cNvSpPr/>
          <p:nvPr/>
        </p:nvSpPr>
        <p:spPr bwMode="auto">
          <a:xfrm>
            <a:off x="4887000" y="767390"/>
            <a:ext cx="3510000" cy="374807"/>
          </a:xfrm>
          <a:prstGeom prst="borderCallout1">
            <a:avLst>
              <a:gd name="adj1" fmla="val 17593"/>
              <a:gd name="adj2" fmla="val -942"/>
              <a:gd name="adj3" fmla="val 153839"/>
              <a:gd name="adj4" fmla="val -11183"/>
            </a:avLst>
          </a:prstGeom>
          <a:solidFill>
            <a:schemeClr val="accent2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指定密钥存储的位置，直接回车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线形标注 1 17"/>
          <p:cNvSpPr/>
          <p:nvPr/>
        </p:nvSpPr>
        <p:spPr bwMode="auto">
          <a:xfrm>
            <a:off x="5112000" y="1385604"/>
            <a:ext cx="3285000" cy="374807"/>
          </a:xfrm>
          <a:prstGeom prst="borderCallout1">
            <a:avLst>
              <a:gd name="adj1" fmla="val 17593"/>
              <a:gd name="adj2" fmla="val -942"/>
              <a:gd name="adj3" fmla="val 146432"/>
              <a:gd name="adj4" fmla="val -34106"/>
            </a:avLst>
          </a:prstGeom>
          <a:solidFill>
            <a:schemeClr val="accent2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指定创建密钥的密码，直接回车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线形标注 1 18"/>
          <p:cNvSpPr/>
          <p:nvPr/>
        </p:nvSpPr>
        <p:spPr bwMode="auto">
          <a:xfrm>
            <a:off x="5129417" y="1984644"/>
            <a:ext cx="3293560" cy="374807"/>
          </a:xfrm>
          <a:prstGeom prst="borderCallout1">
            <a:avLst>
              <a:gd name="adj1" fmla="val 51954"/>
              <a:gd name="adj2" fmla="val -2115"/>
              <a:gd name="adj3" fmla="val 62552"/>
              <a:gd name="adj4" fmla="val -69305"/>
            </a:avLst>
          </a:prstGeom>
          <a:solidFill>
            <a:schemeClr val="accent2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确认密码，直接回车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1011" y="2357381"/>
            <a:ext cx="8325000" cy="2631490"/>
          </a:xfrm>
          <a:prstGeom prst="rect">
            <a:avLst/>
          </a:prstGeom>
          <a:solidFill>
            <a:schemeClr val="tx1"/>
          </a:solidFill>
        </p:spPr>
        <p:txBody>
          <a:bodyPr wrap="square" tIns="0" rtlCol="0">
            <a:spAutoFit/>
          </a:bodyPr>
          <a:lstStyle/>
          <a:p>
            <a:pPr algn="l"/>
            <a:r>
              <a:rPr lang="en-US" altLang="zh-CN" sz="1400" dirty="0" smtClean="0">
                <a:solidFill>
                  <a:schemeClr val="bg1"/>
                </a:solidFill>
              </a:rPr>
              <a:t>Your </a:t>
            </a:r>
            <a:r>
              <a:rPr lang="en-US" altLang="zh-CN" sz="1400" dirty="0">
                <a:solidFill>
                  <a:schemeClr val="bg1"/>
                </a:solidFill>
              </a:rPr>
              <a:t>identification has been saved in /root/.ssh/id_rsa.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Your public key has been saved in /root/.ssh/id_rsa.pub.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The key fingerprint is: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SHA256:UNtf/jwSqJ/kK+FZcYYFFBMgt9gEyLsTe0kcsimBLJA root@localhost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The key's randomart image is: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+---[RSA 2048]----+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|+.. . .oo+o*+    |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|Eo . + o*o. ..   |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 smtClean="0">
                <a:solidFill>
                  <a:schemeClr val="bg1"/>
                </a:solidFill>
              </a:rPr>
              <a:t>|.   . B.oo. o .  |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 smtClean="0">
                <a:solidFill>
                  <a:schemeClr val="bg1"/>
                </a:solidFill>
              </a:rPr>
              <a:t>|   . = +   +.=   |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 smtClean="0">
                <a:solidFill>
                  <a:schemeClr val="bg1"/>
                </a:solidFill>
              </a:rPr>
              <a:t>+----[</a:t>
            </a:r>
            <a:r>
              <a:rPr lang="en-US" altLang="zh-CN" sz="1400" dirty="0">
                <a:solidFill>
                  <a:schemeClr val="bg1"/>
                </a:solidFill>
              </a:rPr>
              <a:t>SHA256]-----+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[root@localhost ~]# 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writer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2" grpId="0" animBg="1"/>
      <p:bldP spid="13" grpId="0" animBg="1"/>
      <p:bldP spid="3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226901" cy="377026"/>
          </a:xfrm>
        </p:spPr>
        <p:txBody>
          <a:bodyPr/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公钥传输到服务器上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67000" y="726750"/>
            <a:ext cx="77400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 smtClean="0">
                <a:solidFill>
                  <a:schemeClr val="bg1"/>
                </a:solidFill>
              </a:rPr>
              <a:t>[</a:t>
            </a:r>
            <a:r>
              <a:rPr lang="en-US" altLang="zh-CN" sz="1600" b="1" dirty="0">
                <a:solidFill>
                  <a:schemeClr val="bg1"/>
                </a:solidFill>
              </a:rPr>
              <a:t>root@</a:t>
            </a:r>
            <a:r>
              <a:rPr lang="en-US" altLang="zh-CN" sz="1600" b="1" dirty="0">
                <a:solidFill>
                  <a:schemeClr val="accent2"/>
                </a:solidFill>
              </a:rPr>
              <a:t>localhost</a:t>
            </a:r>
            <a:r>
              <a:rPr lang="en-US" altLang="zh-CN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~]#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5067" y="697254"/>
            <a:ext cx="580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ssh-copy-id -i /root/.ssh/id_rsa.pub </a:t>
            </a:r>
            <a:r>
              <a:rPr lang="en-US" altLang="zh-CN" dirty="0" smtClean="0">
                <a:solidFill>
                  <a:schemeClr val="bg1"/>
                </a:solidFill>
              </a:rPr>
              <a:t>root@172.18.6.21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67000" y="1038467"/>
            <a:ext cx="7740000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>
                <a:solidFill>
                  <a:schemeClr val="bg1"/>
                </a:solidFill>
              </a:rPr>
              <a:t>/</a:t>
            </a:r>
            <a:r>
              <a:rPr lang="en-US" altLang="zh-CN" sz="1400" dirty="0">
                <a:solidFill>
                  <a:schemeClr val="bg1"/>
                </a:solidFill>
              </a:rPr>
              <a:t>usr/bin/ssh-copy-id: INFO: Source of key(s) to be installed: "/root/.ssh/id_rsa.pub"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The authenticity of host '172.18.6.22 (172.18.6.22)' can't be established.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ECDSA key fingerprint is SHA256:qN3RxKhTZhx0U/PV0GTG8DXz1gTJqDYIPhBqHwoMSrM.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ECDSA key fingerprint is MD5:c5:ea:4d:d0:1b:55:ca:d6:0d:1a:9a:d6:81:0a:0a:0e.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b="1" dirty="0">
                <a:solidFill>
                  <a:schemeClr val="accent2"/>
                </a:solidFill>
              </a:rPr>
              <a:t>Are you sure you want to continue connecting (yes/no)? </a:t>
            </a:r>
            <a:endParaRPr lang="en-US" altLang="zh-CN" sz="1400" b="1" dirty="0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5352" y="2208018"/>
            <a:ext cx="7740000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>
                <a:solidFill>
                  <a:schemeClr val="bg1"/>
                </a:solidFill>
              </a:rPr>
              <a:t>/</a:t>
            </a:r>
            <a:r>
              <a:rPr lang="en-US" altLang="zh-CN" sz="1400" dirty="0">
                <a:solidFill>
                  <a:schemeClr val="bg1"/>
                </a:solidFill>
              </a:rPr>
              <a:t>usr/bin/ssh-copy-id: INFO: attempting to log in with the new key(s), to filter out any that are already installed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/usr/bin/ssh-copy-id: INFO: 1 key(s) remain to be installed -- if you are prompted now it is to install the new keys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root@172.18.6.22's password: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Number of key(s) added: 1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Now try logging into the machine, with:   "ssh 'root@172.18.6.22'"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and check to make sure that only the key(s) you wanted were added.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endParaRPr lang="en-US" altLang="zh-CN" sz="1400" dirty="0">
              <a:solidFill>
                <a:schemeClr val="bg1"/>
              </a:solidFill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[root@localhost ~]#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32000" y="1851750"/>
            <a:ext cx="139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yes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9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nimBg="1"/>
      <p:bldP spid="1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226901" cy="377026"/>
          </a:xfrm>
        </p:spPr>
        <p:txBody>
          <a:bodyPr/>
          <a:lstStyle/>
          <a:p>
            <a:r>
              <a:rPr lang="zh-CN" altLang="en-US" dirty="0" smtClean="0"/>
              <a:t>客户机免密钥登录演示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4247" y="1536750"/>
            <a:ext cx="7728393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[root@</a:t>
            </a:r>
            <a:r>
              <a:rPr lang="en-US" altLang="zh-CN" sz="2000" b="1" dirty="0">
                <a:solidFill>
                  <a:schemeClr val="accent2"/>
                </a:solidFill>
              </a:rPr>
              <a:t>localhost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~]#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2000" y="1536750"/>
            <a:ext cx="37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ssh </a:t>
            </a:r>
            <a:r>
              <a:rPr lang="en-US" altLang="zh-CN" sz="2000" dirty="0" smtClean="0">
                <a:solidFill>
                  <a:schemeClr val="bg1"/>
                </a:solidFill>
              </a:rPr>
              <a:t>root@172.18.6.21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94247" y="1921049"/>
            <a:ext cx="7728393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solidFill>
                  <a:schemeClr val="bg1"/>
                </a:solidFill>
              </a:rPr>
              <a:t>Last </a:t>
            </a:r>
            <a:r>
              <a:rPr lang="en-US" altLang="zh-CN" sz="2000" dirty="0">
                <a:solidFill>
                  <a:schemeClr val="bg1"/>
                </a:solidFill>
              </a:rPr>
              <a:t>login: Sat May  4 12:18:45 2019 from </a:t>
            </a:r>
            <a:r>
              <a:rPr lang="en-US" altLang="zh-CN" sz="2000" dirty="0" smtClean="0">
                <a:solidFill>
                  <a:schemeClr val="bg1"/>
                </a:solidFill>
              </a:rPr>
              <a:t>172.18.6.21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[</a:t>
            </a:r>
            <a:r>
              <a:rPr lang="en-US" altLang="zh-CN" sz="2000" dirty="0" smtClean="0">
                <a:solidFill>
                  <a:schemeClr val="bg1"/>
                </a:solidFill>
              </a:rPr>
              <a:t>root@</a:t>
            </a:r>
            <a:r>
              <a:rPr lang="en-US" altLang="zh-CN" sz="2000" dirty="0" smtClean="0">
                <a:solidFill>
                  <a:schemeClr val="accent2"/>
                </a:solidFill>
              </a:rPr>
              <a:t>Centos-7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~]#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线形标注 1 3"/>
          <p:cNvSpPr/>
          <p:nvPr/>
        </p:nvSpPr>
        <p:spPr bwMode="auto">
          <a:xfrm>
            <a:off x="3208443" y="3232283"/>
            <a:ext cx="2700000" cy="599467"/>
          </a:xfrm>
          <a:prstGeom prst="borderCallout1">
            <a:avLst>
              <a:gd name="adj1" fmla="val 60998"/>
              <a:gd name="adj2" fmla="val -7856"/>
              <a:gd name="adj3" fmla="val -115238"/>
              <a:gd name="adj4" fmla="val -34994"/>
            </a:avLst>
          </a:prstGeom>
          <a:solidFill>
            <a:schemeClr val="accent2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主机名称已经改变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Centos-7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主机成功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226901" cy="377026"/>
          </a:xfrm>
        </p:spPr>
        <p:txBody>
          <a:bodyPr/>
          <a:lstStyle/>
          <a:p>
            <a:r>
              <a:rPr lang="zh-CN" altLang="en-US" dirty="0"/>
              <a:t>服</a:t>
            </a:r>
            <a:r>
              <a:rPr lang="zh-CN" altLang="en-US" dirty="0" smtClean="0"/>
              <a:t>务器端查看客户端发来的公钥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03348" y="645545"/>
            <a:ext cx="7728393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[root@</a:t>
            </a:r>
            <a:r>
              <a:rPr lang="en-US" altLang="zh-CN" sz="2000" dirty="0">
                <a:solidFill>
                  <a:schemeClr val="accent2"/>
                </a:solidFill>
              </a:rPr>
              <a:t>centos-7</a:t>
            </a:r>
            <a:r>
              <a:rPr lang="en-US" altLang="zh-CN" sz="2000" dirty="0">
                <a:solidFill>
                  <a:schemeClr val="bg1"/>
                </a:solidFill>
              </a:rPr>
              <a:t> ~]# 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52000" y="650774"/>
            <a:ext cx="254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cd ~/.ssh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3348" y="1033761"/>
            <a:ext cx="7728393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solidFill>
                  <a:schemeClr val="bg1"/>
                </a:solidFill>
              </a:rPr>
              <a:t>[root@centos-7 .ssh]# 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9721" y="1041750"/>
            <a:ext cx="254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ls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3348" y="1434464"/>
            <a:ext cx="7728393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solidFill>
                  <a:schemeClr val="accent2"/>
                </a:solidFill>
              </a:rPr>
              <a:t>authorized_keys</a:t>
            </a:r>
            <a:endParaRPr lang="en-US" altLang="zh-CN" sz="2000" dirty="0" smtClean="0">
              <a:solidFill>
                <a:schemeClr val="accent2"/>
              </a:solidFill>
            </a:endParaRPr>
          </a:p>
          <a:p>
            <a:pPr algn="l"/>
            <a:r>
              <a:rPr lang="en-US" altLang="zh-CN" sz="2000" dirty="0" smtClean="0">
                <a:solidFill>
                  <a:schemeClr val="bg1"/>
                </a:solidFill>
              </a:rPr>
              <a:t>[root@centos-7 .ssh]#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3348" y="2121750"/>
            <a:ext cx="7728393" cy="261610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ssh-rsa AAAAB3NzaC1yc2EAAAADAQABAAABAQDIeXSjF/Sm+Ic+cIozon++vpXu4bQ4jlTCEmvfATDZdLC7bOEtb1ngk3sQYBck97Cz264j4OofRTUIgPjdUE+UmXv58XeCMRGC37v3ouAreDX95bCaj6/rc4rTgfRsPBbn1DDbMNHW3aTvoKXaVbQvBI2iNgJjueAnhj2a/t05EdyIVZwc+F38m89ehv49fG++IeOUWxwiAowblILxEwE4QeiCRhu+HeTZl/vPutmS2QAXrx/YgJxqxAT/yehyUGC2m4oacbgCDfNW1cGaksoJFUAbvjhxIfQ2+HSst6AnU+1blLsMlgtEY6lAsmOXKlya6V5ON7IjSi0EDdqGLyp7 root@localhost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sz="2000" dirty="0" smtClean="0">
                <a:solidFill>
                  <a:schemeClr val="bg1"/>
                </a:solidFill>
              </a:rPr>
              <a:t>[root@centos-7 .ssh]#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22000" y="1748197"/>
            <a:ext cx="254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cat </a:t>
            </a:r>
            <a:r>
              <a:rPr lang="en-US" altLang="zh-CN" dirty="0" smtClean="0">
                <a:solidFill>
                  <a:schemeClr val="bg1"/>
                </a:solidFill>
              </a:rPr>
              <a:t>authorized_keys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线形标注 1 5"/>
          <p:cNvSpPr/>
          <p:nvPr/>
        </p:nvSpPr>
        <p:spPr bwMode="auto">
          <a:xfrm>
            <a:off x="4977000" y="845600"/>
            <a:ext cx="3148652" cy="898376"/>
          </a:xfrm>
          <a:prstGeom prst="borderCallout1">
            <a:avLst>
              <a:gd name="adj1" fmla="val 39065"/>
              <a:gd name="adj2" fmla="val -5778"/>
              <a:gd name="adj3" fmla="val 70742"/>
              <a:gd name="adj4" fmla="val -90973"/>
            </a:avLst>
          </a:prstGeom>
          <a:solidFill>
            <a:schemeClr val="accent2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务器将公钥放在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/.ssh/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Authorized_keys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文件中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规定，记住即可。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1" grpId="0" animBg="1"/>
      <p:bldP spid="12" grpId="0" animBg="1"/>
      <p:bldP spid="13" grpId="0"/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999" y="1265163"/>
            <a:ext cx="3330001" cy="480131"/>
          </a:xfrm>
        </p:spPr>
        <p:txBody>
          <a:bodyPr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+mn-ea"/>
                <a:ea typeface="+mn-ea"/>
              </a:rPr>
              <a:t>客户端生成密钥对</a:t>
            </a:r>
            <a:endParaRPr lang="zh-CN" altLang="en-US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标题 1"/>
          <p:cNvSpPr txBox="1"/>
          <p:nvPr/>
        </p:nvSpPr>
        <p:spPr>
          <a:xfrm>
            <a:off x="2195739" y="141482"/>
            <a:ext cx="6768877" cy="3770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/>
              <a:t>关</a:t>
            </a:r>
            <a:r>
              <a:rPr lang="zh-CN" altLang="en-US" dirty="0" smtClean="0"/>
              <a:t>键点总结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22" y="2706750"/>
            <a:ext cx="1343694" cy="2275085"/>
          </a:xfrm>
          <a:prstGeom prst="rect">
            <a:avLst/>
          </a:prstGeom>
        </p:spPr>
      </p:pic>
      <p:sp>
        <p:nvSpPr>
          <p:cNvPr id="11" name="标题 1"/>
          <p:cNvSpPr txBox="1"/>
          <p:nvPr/>
        </p:nvSpPr>
        <p:spPr>
          <a:xfrm>
            <a:off x="2501999" y="2482022"/>
            <a:ext cx="333000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服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  <a:ea typeface="+mn-ea"/>
              </a:rPr>
              <a:t>务器加密随机数</a:t>
            </a:r>
            <a:endParaRPr lang="zh-CN" altLang="en-US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2501998" y="3698881"/>
            <a:ext cx="333000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+mn-ea"/>
                <a:ea typeface="+mn-ea"/>
              </a:rPr>
              <a:t>客户机解密随机数</a:t>
            </a:r>
            <a:endParaRPr lang="zh-CN" altLang="en-US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647000" y="1086750"/>
            <a:ext cx="855000" cy="810000"/>
          </a:xfrm>
          <a:prstGeom prst="rect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647000" y="2310348"/>
            <a:ext cx="855000" cy="810000"/>
          </a:xfrm>
          <a:prstGeom prst="rect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646999" y="3533946"/>
            <a:ext cx="855000" cy="810000"/>
          </a:xfrm>
          <a:prstGeom prst="rect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36" y="875401"/>
            <a:ext cx="1064926" cy="11779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36" y="2154623"/>
            <a:ext cx="1145367" cy="107123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36" y="3289552"/>
            <a:ext cx="1064926" cy="1177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7" y="3102770"/>
            <a:ext cx="9144001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 bwMode="auto">
          <a:xfrm>
            <a:off x="0" y="-204696"/>
            <a:ext cx="9151144" cy="3852068"/>
            <a:chOff x="0" y="107177"/>
            <a:chExt cx="9151144" cy="3852791"/>
          </a:xfrm>
        </p:grpSpPr>
        <p:sp>
          <p:nvSpPr>
            <p:cNvPr id="5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</a:gdLst>
              <a:ahLst/>
              <a:cxnLst/>
              <a:rect l="T0" t="T1" r="T2" b="T3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254"/>
            <p:cNvSpPr>
              <a:spLocks noChangeArrowheads="1"/>
            </p:cNvSpPr>
            <p:nvPr/>
          </p:nvSpPr>
          <p:spPr bwMode="auto">
            <a:xfrm>
              <a:off x="0" y="107177"/>
              <a:ext cx="9151144" cy="3738838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  <a:gd name="connsiteX0" fmla="*/ 42863 w 9144000"/>
                <a:gd name="connsiteY0" fmla="*/ 643058 h 3846015"/>
                <a:gd name="connsiteX1" fmla="*/ 9144000 w 9144000"/>
                <a:gd name="connsiteY1" fmla="*/ 0 h 3846015"/>
                <a:gd name="connsiteX2" fmla="*/ 9144000 w 9144000"/>
                <a:gd name="connsiteY2" fmla="*/ 3651870 h 3846015"/>
                <a:gd name="connsiteX3" fmla="*/ 4766144 w 9144000"/>
                <a:gd name="connsiteY3" fmla="*/ 3651870 h 3846015"/>
                <a:gd name="connsiteX4" fmla="*/ 4571999 w 9144000"/>
                <a:gd name="connsiteY4" fmla="*/ 3846015 h 3846015"/>
                <a:gd name="connsiteX5" fmla="*/ 4377855 w 9144000"/>
                <a:gd name="connsiteY5" fmla="*/ 3651870 h 3846015"/>
                <a:gd name="connsiteX6" fmla="*/ 0 w 9144000"/>
                <a:gd name="connsiteY6" fmla="*/ 3651870 h 3846015"/>
                <a:gd name="connsiteX7" fmla="*/ 42863 w 9144000"/>
                <a:gd name="connsiteY7" fmla="*/ 643058 h 3846015"/>
                <a:gd name="connsiteX0-1" fmla="*/ 7145 w 9144000"/>
                <a:gd name="connsiteY0-2" fmla="*/ 121467 h 3846015"/>
                <a:gd name="connsiteX1-3" fmla="*/ 9144000 w 9144000"/>
                <a:gd name="connsiteY1-4" fmla="*/ 0 h 3846015"/>
                <a:gd name="connsiteX2-5" fmla="*/ 9144000 w 9144000"/>
                <a:gd name="connsiteY2-6" fmla="*/ 3651870 h 3846015"/>
                <a:gd name="connsiteX3-7" fmla="*/ 4766144 w 9144000"/>
                <a:gd name="connsiteY3-8" fmla="*/ 3651870 h 3846015"/>
                <a:gd name="connsiteX4-9" fmla="*/ 4571999 w 9144000"/>
                <a:gd name="connsiteY4-10" fmla="*/ 3846015 h 3846015"/>
                <a:gd name="connsiteX5-11" fmla="*/ 4377855 w 9144000"/>
                <a:gd name="connsiteY5-12" fmla="*/ 3651870 h 3846015"/>
                <a:gd name="connsiteX6-13" fmla="*/ 0 w 9144000"/>
                <a:gd name="connsiteY6-14" fmla="*/ 3651870 h 3846015"/>
                <a:gd name="connsiteX7-15" fmla="*/ 7145 w 9144000"/>
                <a:gd name="connsiteY7-16" fmla="*/ 121467 h 3846015"/>
                <a:gd name="connsiteX0-17" fmla="*/ 7145 w 9144000"/>
                <a:gd name="connsiteY0-18" fmla="*/ 0 h 3724548"/>
                <a:gd name="connsiteX1-19" fmla="*/ 8851106 w 9144000"/>
                <a:gd name="connsiteY1-20" fmla="*/ 392980 h 3724548"/>
                <a:gd name="connsiteX2-21" fmla="*/ 9144000 w 9144000"/>
                <a:gd name="connsiteY2-22" fmla="*/ 3530403 h 3724548"/>
                <a:gd name="connsiteX3-23" fmla="*/ 4766144 w 9144000"/>
                <a:gd name="connsiteY3-24" fmla="*/ 3530403 h 3724548"/>
                <a:gd name="connsiteX4-25" fmla="*/ 4571999 w 9144000"/>
                <a:gd name="connsiteY4-26" fmla="*/ 3724548 h 3724548"/>
                <a:gd name="connsiteX5-27" fmla="*/ 4377855 w 9144000"/>
                <a:gd name="connsiteY5-28" fmla="*/ 3530403 h 3724548"/>
                <a:gd name="connsiteX6-29" fmla="*/ 0 w 9144000"/>
                <a:gd name="connsiteY6-30" fmla="*/ 3530403 h 3724548"/>
                <a:gd name="connsiteX7-31" fmla="*/ 7145 w 9144000"/>
                <a:gd name="connsiteY7-32" fmla="*/ 0 h 3724548"/>
                <a:gd name="connsiteX0-33" fmla="*/ 7145 w 9151144"/>
                <a:gd name="connsiteY0-34" fmla="*/ 14290 h 3738838"/>
                <a:gd name="connsiteX1-35" fmla="*/ 9151144 w 9151144"/>
                <a:gd name="connsiteY1-36" fmla="*/ 0 h 3738838"/>
                <a:gd name="connsiteX2-37" fmla="*/ 9144000 w 9151144"/>
                <a:gd name="connsiteY2-38" fmla="*/ 3544693 h 3738838"/>
                <a:gd name="connsiteX3-39" fmla="*/ 4766144 w 9151144"/>
                <a:gd name="connsiteY3-40" fmla="*/ 3544693 h 3738838"/>
                <a:gd name="connsiteX4-41" fmla="*/ 4571999 w 9151144"/>
                <a:gd name="connsiteY4-42" fmla="*/ 3738838 h 3738838"/>
                <a:gd name="connsiteX5-43" fmla="*/ 4377855 w 9151144"/>
                <a:gd name="connsiteY5-44" fmla="*/ 3544693 h 3738838"/>
                <a:gd name="connsiteX6-45" fmla="*/ 0 w 9151144"/>
                <a:gd name="connsiteY6-46" fmla="*/ 3544693 h 3738838"/>
                <a:gd name="connsiteX7-47" fmla="*/ 7145 w 9151144"/>
                <a:gd name="connsiteY7-48" fmla="*/ 14290 h 3738838"/>
                <a:gd name="connsiteX0-49" fmla="*/ 7145 w 9151144"/>
                <a:gd name="connsiteY0-50" fmla="*/ 7145 h 3738838"/>
                <a:gd name="connsiteX1-51" fmla="*/ 9151144 w 9151144"/>
                <a:gd name="connsiteY1-52" fmla="*/ 0 h 3738838"/>
                <a:gd name="connsiteX2-53" fmla="*/ 9144000 w 9151144"/>
                <a:gd name="connsiteY2-54" fmla="*/ 3544693 h 3738838"/>
                <a:gd name="connsiteX3-55" fmla="*/ 4766144 w 9151144"/>
                <a:gd name="connsiteY3-56" fmla="*/ 3544693 h 3738838"/>
                <a:gd name="connsiteX4-57" fmla="*/ 4571999 w 9151144"/>
                <a:gd name="connsiteY4-58" fmla="*/ 3738838 h 3738838"/>
                <a:gd name="connsiteX5-59" fmla="*/ 4377855 w 9151144"/>
                <a:gd name="connsiteY5-60" fmla="*/ 3544693 h 3738838"/>
                <a:gd name="connsiteX6-61" fmla="*/ 0 w 9151144"/>
                <a:gd name="connsiteY6-62" fmla="*/ 3544693 h 3738838"/>
                <a:gd name="connsiteX7-63" fmla="*/ 7145 w 9151144"/>
                <a:gd name="connsiteY7-64" fmla="*/ 7145 h 3738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151144" h="3738838">
                  <a:moveTo>
                    <a:pt x="7145" y="7145"/>
                  </a:moveTo>
                  <a:lnTo>
                    <a:pt x="9151144" y="0"/>
                  </a:lnTo>
                  <a:cubicBezTo>
                    <a:pt x="9148763" y="1181564"/>
                    <a:pt x="9146381" y="2363129"/>
                    <a:pt x="9144000" y="3544693"/>
                  </a:cubicBezTo>
                  <a:lnTo>
                    <a:pt x="4766144" y="3544693"/>
                  </a:lnTo>
                  <a:lnTo>
                    <a:pt x="4571999" y="3738838"/>
                  </a:lnTo>
                  <a:lnTo>
                    <a:pt x="4377855" y="3544693"/>
                  </a:lnTo>
                  <a:lnTo>
                    <a:pt x="0" y="3544693"/>
                  </a:lnTo>
                  <a:cubicBezTo>
                    <a:pt x="0" y="2327403"/>
                    <a:pt x="7145" y="1224435"/>
                    <a:pt x="7145" y="7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6723" y="398347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grpSp>
        <p:nvGrpSpPr>
          <p:cNvPr id="14" name="组合 46"/>
          <p:cNvGrpSpPr/>
          <p:nvPr/>
        </p:nvGrpSpPr>
        <p:grpSpPr bwMode="auto">
          <a:xfrm>
            <a:off x="3795175" y="970438"/>
            <a:ext cx="1587103" cy="1587103"/>
            <a:chOff x="0" y="0"/>
            <a:chExt cx="2116920" cy="2116920"/>
          </a:xfrm>
        </p:grpSpPr>
        <p:sp>
          <p:nvSpPr>
            <p:cNvPr id="15" name="椭圆 47"/>
            <p:cNvSpPr>
              <a:spLocks noChangeArrowheads="1"/>
            </p:cNvSpPr>
            <p:nvPr/>
          </p:nvSpPr>
          <p:spPr bwMode="auto">
            <a:xfrm>
              <a:off x="0" y="0"/>
              <a:ext cx="2116920" cy="2116920"/>
            </a:xfrm>
            <a:prstGeom prst="ellipse">
              <a:avLst/>
            </a:prstGeom>
            <a:solidFill>
              <a:srgbClr val="F2F2F2"/>
            </a:solidFill>
            <a:ln w="57150">
              <a:solidFill>
                <a:srgbClr val="1D8DE5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6" name="组合 48"/>
            <p:cNvGrpSpPr/>
            <p:nvPr/>
          </p:nvGrpSpPr>
          <p:grpSpPr bwMode="auto">
            <a:xfrm>
              <a:off x="461855" y="280091"/>
              <a:ext cx="1193210" cy="1836829"/>
              <a:chOff x="0" y="0"/>
              <a:chExt cx="2598738" cy="4000499"/>
            </a:xfrm>
          </p:grpSpPr>
          <p:sp>
            <p:nvSpPr>
              <p:cNvPr id="17" name="Freeform 1281"/>
              <p:cNvSpPr>
                <a:spLocks noChangeArrowheads="1"/>
              </p:cNvSpPr>
              <p:nvPr/>
            </p:nvSpPr>
            <p:spPr bwMode="auto">
              <a:xfrm>
                <a:off x="1435100" y="3543299"/>
                <a:ext cx="327025" cy="457200"/>
              </a:xfrm>
              <a:custGeom>
                <a:avLst/>
                <a:gdLst>
                  <a:gd name="T0" fmla="*/ 519152188 w 206"/>
                  <a:gd name="T1" fmla="*/ 0 h 288"/>
                  <a:gd name="T2" fmla="*/ 367942813 w 206"/>
                  <a:gd name="T3" fmla="*/ 0 h 288"/>
                  <a:gd name="T4" fmla="*/ 153730325 w 206"/>
                  <a:gd name="T5" fmla="*/ 0 h 288"/>
                  <a:gd name="T6" fmla="*/ 0 w 206"/>
                  <a:gd name="T7" fmla="*/ 0 h 288"/>
                  <a:gd name="T8" fmla="*/ 0 w 206"/>
                  <a:gd name="T9" fmla="*/ 20161250 h 288"/>
                  <a:gd name="T10" fmla="*/ 153730325 w 206"/>
                  <a:gd name="T11" fmla="*/ 20161250 h 288"/>
                  <a:gd name="T12" fmla="*/ 153730325 w 206"/>
                  <a:gd name="T13" fmla="*/ 725805000 h 288"/>
                  <a:gd name="T14" fmla="*/ 153730325 w 206"/>
                  <a:gd name="T15" fmla="*/ 725805000 h 288"/>
                  <a:gd name="T16" fmla="*/ 367942813 w 206"/>
                  <a:gd name="T17" fmla="*/ 725805000 h 288"/>
                  <a:gd name="T18" fmla="*/ 367942813 w 206"/>
                  <a:gd name="T19" fmla="*/ 725805000 h 288"/>
                  <a:gd name="T20" fmla="*/ 367942813 w 206"/>
                  <a:gd name="T21" fmla="*/ 20161250 h 288"/>
                  <a:gd name="T22" fmla="*/ 519152188 w 206"/>
                  <a:gd name="T23" fmla="*/ 20161250 h 288"/>
                  <a:gd name="T24" fmla="*/ 519152188 w 206"/>
                  <a:gd name="T25" fmla="*/ 0 h 28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6"/>
                  <a:gd name="T40" fmla="*/ 0 h 288"/>
                  <a:gd name="T41" fmla="*/ 206 w 206"/>
                  <a:gd name="T42" fmla="*/ 288 h 28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6" h="288">
                    <a:moveTo>
                      <a:pt x="206" y="0"/>
                    </a:moveTo>
                    <a:lnTo>
                      <a:pt x="146" y="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61" y="8"/>
                    </a:lnTo>
                    <a:lnTo>
                      <a:pt x="61" y="288"/>
                    </a:lnTo>
                    <a:lnTo>
                      <a:pt x="146" y="288"/>
                    </a:lnTo>
                    <a:lnTo>
                      <a:pt x="146" y="8"/>
                    </a:lnTo>
                    <a:lnTo>
                      <a:pt x="206" y="8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283"/>
              <p:cNvSpPr>
                <a:spLocks noChangeArrowheads="1"/>
              </p:cNvSpPr>
              <p:nvPr/>
            </p:nvSpPr>
            <p:spPr bwMode="auto">
              <a:xfrm>
                <a:off x="1820863" y="3541712"/>
                <a:ext cx="328613" cy="458787"/>
              </a:xfrm>
              <a:custGeom>
                <a:avLst/>
                <a:gdLst>
                  <a:gd name="T0" fmla="*/ 521673931 w 207"/>
                  <a:gd name="T1" fmla="*/ 0 h 289"/>
                  <a:gd name="T2" fmla="*/ 214214401 w 207"/>
                  <a:gd name="T3" fmla="*/ 0 h 289"/>
                  <a:gd name="T4" fmla="*/ 138609598 w 207"/>
                  <a:gd name="T5" fmla="*/ 0 h 289"/>
                  <a:gd name="T6" fmla="*/ 0 w 207"/>
                  <a:gd name="T7" fmla="*/ 0 h 289"/>
                  <a:gd name="T8" fmla="*/ 0 w 207"/>
                  <a:gd name="T9" fmla="*/ 728323569 h 289"/>
                  <a:gd name="T10" fmla="*/ 138609598 w 207"/>
                  <a:gd name="T11" fmla="*/ 728323569 h 289"/>
                  <a:gd name="T12" fmla="*/ 214214401 w 207"/>
                  <a:gd name="T13" fmla="*/ 728323569 h 289"/>
                  <a:gd name="T14" fmla="*/ 521673931 w 207"/>
                  <a:gd name="T15" fmla="*/ 728323569 h 289"/>
                  <a:gd name="T16" fmla="*/ 521673931 w 207"/>
                  <a:gd name="T17" fmla="*/ 708162341 h 289"/>
                  <a:gd name="T18" fmla="*/ 214214401 w 207"/>
                  <a:gd name="T19" fmla="*/ 708162341 h 289"/>
                  <a:gd name="T20" fmla="*/ 214214401 w 207"/>
                  <a:gd name="T21" fmla="*/ 161289824 h 289"/>
                  <a:gd name="T22" fmla="*/ 405746567 w 207"/>
                  <a:gd name="T23" fmla="*/ 161289824 h 289"/>
                  <a:gd name="T24" fmla="*/ 405746567 w 207"/>
                  <a:gd name="T25" fmla="*/ 141128596 h 289"/>
                  <a:gd name="T26" fmla="*/ 214214401 w 207"/>
                  <a:gd name="T27" fmla="*/ 141128596 h 289"/>
                  <a:gd name="T28" fmla="*/ 214214401 w 207"/>
                  <a:gd name="T29" fmla="*/ 20161228 h 289"/>
                  <a:gd name="T30" fmla="*/ 521673931 w 207"/>
                  <a:gd name="T31" fmla="*/ 20161228 h 289"/>
                  <a:gd name="T32" fmla="*/ 521673931 w 207"/>
                  <a:gd name="T33" fmla="*/ 0 h 289"/>
                  <a:gd name="T34" fmla="*/ 521673931 w 207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7"/>
                  <a:gd name="T55" fmla="*/ 0 h 289"/>
                  <a:gd name="T56" fmla="*/ 207 w 207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7" h="289">
                    <a:moveTo>
                      <a:pt x="207" y="0"/>
                    </a:moveTo>
                    <a:lnTo>
                      <a:pt x="85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289"/>
                    </a:lnTo>
                    <a:lnTo>
                      <a:pt x="55" y="289"/>
                    </a:lnTo>
                    <a:lnTo>
                      <a:pt x="85" y="289"/>
                    </a:lnTo>
                    <a:lnTo>
                      <a:pt x="207" y="289"/>
                    </a:lnTo>
                    <a:lnTo>
                      <a:pt x="207" y="281"/>
                    </a:lnTo>
                    <a:lnTo>
                      <a:pt x="85" y="281"/>
                    </a:lnTo>
                    <a:lnTo>
                      <a:pt x="85" y="64"/>
                    </a:lnTo>
                    <a:lnTo>
                      <a:pt x="161" y="64"/>
                    </a:lnTo>
                    <a:lnTo>
                      <a:pt x="161" y="56"/>
                    </a:lnTo>
                    <a:lnTo>
                      <a:pt x="85" y="56"/>
                    </a:lnTo>
                    <a:lnTo>
                      <a:pt x="85" y="8"/>
                    </a:lnTo>
                    <a:lnTo>
                      <a:pt x="207" y="8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284"/>
              <p:cNvSpPr>
                <a:spLocks noChangeArrowheads="1"/>
              </p:cNvSpPr>
              <p:nvPr/>
            </p:nvSpPr>
            <p:spPr bwMode="auto">
              <a:xfrm>
                <a:off x="2598738" y="3733799"/>
                <a:ext cx="1" cy="317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520950 h 2"/>
                  <a:gd name="T4" fmla="*/ 0 w 1"/>
                  <a:gd name="T5" fmla="*/ 5040313 h 2"/>
                  <a:gd name="T6" fmla="*/ 0 w 1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289"/>
              <p:cNvSpPr>
                <a:spLocks noChangeArrowheads="1"/>
              </p:cNvSpPr>
              <p:nvPr/>
            </p:nvSpPr>
            <p:spPr bwMode="auto">
              <a:xfrm>
                <a:off x="1112838" y="3733799"/>
                <a:ext cx="1" cy="3175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240492 h 3"/>
                  <a:gd name="T4" fmla="*/ 0 w 1"/>
                  <a:gd name="T5" fmla="*/ 3360208 h 3"/>
                  <a:gd name="T6" fmla="*/ 0 w 1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"/>
                  <a:gd name="T14" fmla="*/ 1 w 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292"/>
              <p:cNvSpPr>
                <a:spLocks noChangeArrowheads="1"/>
              </p:cNvSpPr>
              <p:nvPr/>
            </p:nvSpPr>
            <p:spPr bwMode="auto">
              <a:xfrm>
                <a:off x="0" y="3543299"/>
                <a:ext cx="395288" cy="457200"/>
              </a:xfrm>
              <a:custGeom>
                <a:avLst/>
                <a:gdLst>
                  <a:gd name="T0" fmla="*/ 627520494 w 249"/>
                  <a:gd name="T1" fmla="*/ 0 h 288"/>
                  <a:gd name="T2" fmla="*/ 521673797 w 249"/>
                  <a:gd name="T3" fmla="*/ 0 h 288"/>
                  <a:gd name="T4" fmla="*/ 413306148 w 249"/>
                  <a:gd name="T5" fmla="*/ 0 h 288"/>
                  <a:gd name="T6" fmla="*/ 413306148 w 249"/>
                  <a:gd name="T7" fmla="*/ 138609388 h 288"/>
                  <a:gd name="T8" fmla="*/ 214214346 w 249"/>
                  <a:gd name="T9" fmla="*/ 138609388 h 288"/>
                  <a:gd name="T10" fmla="*/ 214214346 w 249"/>
                  <a:gd name="T11" fmla="*/ 0 h 288"/>
                  <a:gd name="T12" fmla="*/ 0 w 249"/>
                  <a:gd name="T13" fmla="*/ 0 h 288"/>
                  <a:gd name="T14" fmla="*/ 0 w 249"/>
                  <a:gd name="T15" fmla="*/ 725805000 h 288"/>
                  <a:gd name="T16" fmla="*/ 214214346 w 249"/>
                  <a:gd name="T17" fmla="*/ 725805000 h 288"/>
                  <a:gd name="T18" fmla="*/ 214214346 w 249"/>
                  <a:gd name="T19" fmla="*/ 161290000 h 288"/>
                  <a:gd name="T20" fmla="*/ 413306148 w 249"/>
                  <a:gd name="T21" fmla="*/ 161290000 h 288"/>
                  <a:gd name="T22" fmla="*/ 413306148 w 249"/>
                  <a:gd name="T23" fmla="*/ 725805000 h 288"/>
                  <a:gd name="T24" fmla="*/ 521673797 w 249"/>
                  <a:gd name="T25" fmla="*/ 725805000 h 288"/>
                  <a:gd name="T26" fmla="*/ 627520494 w 249"/>
                  <a:gd name="T27" fmla="*/ 725805000 h 288"/>
                  <a:gd name="T28" fmla="*/ 627520494 w 249"/>
                  <a:gd name="T29" fmla="*/ 725805000 h 288"/>
                  <a:gd name="T30" fmla="*/ 627520494 w 249"/>
                  <a:gd name="T31" fmla="*/ 0 h 2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88"/>
                  <a:gd name="T50" fmla="*/ 249 w 249"/>
                  <a:gd name="T51" fmla="*/ 288 h 2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88">
                    <a:moveTo>
                      <a:pt x="249" y="0"/>
                    </a:moveTo>
                    <a:lnTo>
                      <a:pt x="207" y="0"/>
                    </a:lnTo>
                    <a:lnTo>
                      <a:pt x="164" y="0"/>
                    </a:lnTo>
                    <a:lnTo>
                      <a:pt x="164" y="55"/>
                    </a:lnTo>
                    <a:lnTo>
                      <a:pt x="85" y="55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85" y="288"/>
                    </a:lnTo>
                    <a:lnTo>
                      <a:pt x="85" y="64"/>
                    </a:lnTo>
                    <a:lnTo>
                      <a:pt x="164" y="64"/>
                    </a:lnTo>
                    <a:lnTo>
                      <a:pt x="164" y="288"/>
                    </a:lnTo>
                    <a:lnTo>
                      <a:pt x="207" y="288"/>
                    </a:lnTo>
                    <a:lnTo>
                      <a:pt x="249" y="288"/>
                    </a:lnTo>
                    <a:lnTo>
                      <a:pt x="2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293"/>
              <p:cNvSpPr>
                <a:spLocks noEditPoints="1" noChangeArrowheads="1"/>
              </p:cNvSpPr>
              <p:nvPr/>
            </p:nvSpPr>
            <p:spPr bwMode="auto">
              <a:xfrm>
                <a:off x="319088" y="1646237"/>
                <a:ext cx="1916113" cy="677862"/>
              </a:xfrm>
              <a:custGeom>
                <a:avLst/>
                <a:gdLst>
                  <a:gd name="T0" fmla="*/ 2147483646 w 1660"/>
                  <a:gd name="T1" fmla="*/ 137354242 h 587"/>
                  <a:gd name="T2" fmla="*/ 2126468733 w 1660"/>
                  <a:gd name="T3" fmla="*/ 90681076 h 587"/>
                  <a:gd name="T4" fmla="*/ 1460281260 w 1660"/>
                  <a:gd name="T5" fmla="*/ 52008298 h 587"/>
                  <a:gd name="T6" fmla="*/ 1115196235 w 1660"/>
                  <a:gd name="T7" fmla="*/ 198697866 h 587"/>
                  <a:gd name="T8" fmla="*/ 1096544144 w 1660"/>
                  <a:gd name="T9" fmla="*/ 198697866 h 587"/>
                  <a:gd name="T10" fmla="*/ 751459119 w 1660"/>
                  <a:gd name="T11" fmla="*/ 52008298 h 587"/>
                  <a:gd name="T12" fmla="*/ 85271646 w 1660"/>
                  <a:gd name="T13" fmla="*/ 90681076 h 587"/>
                  <a:gd name="T14" fmla="*/ 2665244 w 1660"/>
                  <a:gd name="T15" fmla="*/ 137354242 h 587"/>
                  <a:gd name="T16" fmla="*/ 35974444 w 1660"/>
                  <a:gd name="T17" fmla="*/ 214699797 h 587"/>
                  <a:gd name="T18" fmla="*/ 130572712 w 1660"/>
                  <a:gd name="T19" fmla="*/ 394728165 h 587"/>
                  <a:gd name="T20" fmla="*/ 285128003 w 1660"/>
                  <a:gd name="T21" fmla="*/ 721446102 h 587"/>
                  <a:gd name="T22" fmla="*/ 818077520 w 1660"/>
                  <a:gd name="T23" fmla="*/ 716110970 h 587"/>
                  <a:gd name="T24" fmla="*/ 1103205523 w 1660"/>
                  <a:gd name="T25" fmla="*/ 317382610 h 587"/>
                  <a:gd name="T26" fmla="*/ 1108534856 w 1660"/>
                  <a:gd name="T27" fmla="*/ 317382610 h 587"/>
                  <a:gd name="T28" fmla="*/ 1393662859 w 1660"/>
                  <a:gd name="T29" fmla="*/ 716110970 h 587"/>
                  <a:gd name="T30" fmla="*/ 1926612376 w 1660"/>
                  <a:gd name="T31" fmla="*/ 721446102 h 587"/>
                  <a:gd name="T32" fmla="*/ 2081167666 w 1660"/>
                  <a:gd name="T33" fmla="*/ 394728165 h 587"/>
                  <a:gd name="T34" fmla="*/ 2147483646 w 1660"/>
                  <a:gd name="T35" fmla="*/ 214699797 h 587"/>
                  <a:gd name="T36" fmla="*/ 2147483646 w 1660"/>
                  <a:gd name="T37" fmla="*/ 137354242 h 587"/>
                  <a:gd name="T38" fmla="*/ 892690498 w 1660"/>
                  <a:gd name="T39" fmla="*/ 454738006 h 587"/>
                  <a:gd name="T40" fmla="*/ 783436274 w 1660"/>
                  <a:gd name="T41" fmla="*/ 652102089 h 587"/>
                  <a:gd name="T42" fmla="*/ 547605473 w 1660"/>
                  <a:gd name="T43" fmla="*/ 692107495 h 587"/>
                  <a:gd name="T44" fmla="*/ 311775825 w 1660"/>
                  <a:gd name="T45" fmla="*/ 653434717 h 587"/>
                  <a:gd name="T46" fmla="*/ 213180268 w 1660"/>
                  <a:gd name="T47" fmla="*/ 421399206 h 587"/>
                  <a:gd name="T48" fmla="*/ 194527024 w 1660"/>
                  <a:gd name="T49" fmla="*/ 176027019 h 587"/>
                  <a:gd name="T50" fmla="*/ 539610895 w 1660"/>
                  <a:gd name="T51" fmla="*/ 118684744 h 587"/>
                  <a:gd name="T52" fmla="*/ 935326321 w 1660"/>
                  <a:gd name="T53" fmla="*/ 226701534 h 587"/>
                  <a:gd name="T54" fmla="*/ 892690498 w 1660"/>
                  <a:gd name="T55" fmla="*/ 454738006 h 587"/>
                  <a:gd name="T56" fmla="*/ 1998560110 w 1660"/>
                  <a:gd name="T57" fmla="*/ 421399206 h 587"/>
                  <a:gd name="T58" fmla="*/ 1899964554 w 1660"/>
                  <a:gd name="T59" fmla="*/ 653434717 h 587"/>
                  <a:gd name="T60" fmla="*/ 1664134906 w 1660"/>
                  <a:gd name="T61" fmla="*/ 692107495 h 587"/>
                  <a:gd name="T62" fmla="*/ 1428304104 w 1660"/>
                  <a:gd name="T63" fmla="*/ 652102089 h 587"/>
                  <a:gd name="T64" fmla="*/ 1319049881 w 1660"/>
                  <a:gd name="T65" fmla="*/ 454738006 h 587"/>
                  <a:gd name="T66" fmla="*/ 1276414058 w 1660"/>
                  <a:gd name="T67" fmla="*/ 226701534 h 587"/>
                  <a:gd name="T68" fmla="*/ 1672129484 w 1660"/>
                  <a:gd name="T69" fmla="*/ 118684744 h 587"/>
                  <a:gd name="T70" fmla="*/ 2017213355 w 1660"/>
                  <a:gd name="T71" fmla="*/ 176027019 h 587"/>
                  <a:gd name="T72" fmla="*/ 1998560110 w 1660"/>
                  <a:gd name="T73" fmla="*/ 421399206 h 58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60"/>
                  <a:gd name="T112" fmla="*/ 0 h 587"/>
                  <a:gd name="T113" fmla="*/ 1660 w 1660"/>
                  <a:gd name="T114" fmla="*/ 587 h 58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60" h="587">
                    <a:moveTo>
                      <a:pt x="1658" y="103"/>
                    </a:moveTo>
                    <a:cubicBezTo>
                      <a:pt x="1658" y="71"/>
                      <a:pt x="1653" y="83"/>
                      <a:pt x="1596" y="68"/>
                    </a:cubicBezTo>
                    <a:cubicBezTo>
                      <a:pt x="1539" y="52"/>
                      <a:pt x="1364" y="0"/>
                      <a:pt x="1096" y="39"/>
                    </a:cubicBezTo>
                    <a:cubicBezTo>
                      <a:pt x="872" y="72"/>
                      <a:pt x="929" y="146"/>
                      <a:pt x="837" y="149"/>
                    </a:cubicBezTo>
                    <a:cubicBezTo>
                      <a:pt x="823" y="149"/>
                      <a:pt x="823" y="149"/>
                      <a:pt x="823" y="149"/>
                    </a:cubicBezTo>
                    <a:cubicBezTo>
                      <a:pt x="731" y="146"/>
                      <a:pt x="788" y="72"/>
                      <a:pt x="564" y="39"/>
                    </a:cubicBezTo>
                    <a:cubicBezTo>
                      <a:pt x="296" y="0"/>
                      <a:pt x="121" y="52"/>
                      <a:pt x="64" y="68"/>
                    </a:cubicBezTo>
                    <a:cubicBezTo>
                      <a:pt x="7" y="83"/>
                      <a:pt x="2" y="71"/>
                      <a:pt x="2" y="103"/>
                    </a:cubicBezTo>
                    <a:cubicBezTo>
                      <a:pt x="3" y="135"/>
                      <a:pt x="0" y="161"/>
                      <a:pt x="27" y="161"/>
                    </a:cubicBezTo>
                    <a:cubicBezTo>
                      <a:pt x="55" y="161"/>
                      <a:pt x="55" y="161"/>
                      <a:pt x="98" y="296"/>
                    </a:cubicBezTo>
                    <a:cubicBezTo>
                      <a:pt x="150" y="458"/>
                      <a:pt x="164" y="504"/>
                      <a:pt x="214" y="541"/>
                    </a:cubicBezTo>
                    <a:cubicBezTo>
                      <a:pt x="275" y="587"/>
                      <a:pt x="531" y="587"/>
                      <a:pt x="614" y="537"/>
                    </a:cubicBezTo>
                    <a:cubicBezTo>
                      <a:pt x="717" y="475"/>
                      <a:pt x="704" y="241"/>
                      <a:pt x="828" y="238"/>
                    </a:cubicBezTo>
                    <a:cubicBezTo>
                      <a:pt x="829" y="238"/>
                      <a:pt x="831" y="238"/>
                      <a:pt x="832" y="238"/>
                    </a:cubicBezTo>
                    <a:cubicBezTo>
                      <a:pt x="956" y="241"/>
                      <a:pt x="943" y="475"/>
                      <a:pt x="1046" y="537"/>
                    </a:cubicBezTo>
                    <a:cubicBezTo>
                      <a:pt x="1129" y="587"/>
                      <a:pt x="1385" y="587"/>
                      <a:pt x="1446" y="541"/>
                    </a:cubicBezTo>
                    <a:cubicBezTo>
                      <a:pt x="1496" y="504"/>
                      <a:pt x="1510" y="458"/>
                      <a:pt x="1562" y="296"/>
                    </a:cubicBezTo>
                    <a:cubicBezTo>
                      <a:pt x="1605" y="161"/>
                      <a:pt x="1605" y="161"/>
                      <a:pt x="1633" y="161"/>
                    </a:cubicBezTo>
                    <a:cubicBezTo>
                      <a:pt x="1660" y="161"/>
                      <a:pt x="1657" y="135"/>
                      <a:pt x="1658" y="103"/>
                    </a:cubicBezTo>
                    <a:close/>
                    <a:moveTo>
                      <a:pt x="670" y="341"/>
                    </a:moveTo>
                    <a:cubicBezTo>
                      <a:pt x="644" y="407"/>
                      <a:pt x="624" y="465"/>
                      <a:pt x="588" y="489"/>
                    </a:cubicBezTo>
                    <a:cubicBezTo>
                      <a:pt x="550" y="515"/>
                      <a:pt x="494" y="520"/>
                      <a:pt x="411" y="519"/>
                    </a:cubicBezTo>
                    <a:cubicBezTo>
                      <a:pt x="341" y="517"/>
                      <a:pt x="266" y="520"/>
                      <a:pt x="234" y="490"/>
                    </a:cubicBezTo>
                    <a:cubicBezTo>
                      <a:pt x="208" y="465"/>
                      <a:pt x="182" y="386"/>
                      <a:pt x="160" y="316"/>
                    </a:cubicBezTo>
                    <a:cubicBezTo>
                      <a:pt x="129" y="219"/>
                      <a:pt x="115" y="161"/>
                      <a:pt x="146" y="132"/>
                    </a:cubicBezTo>
                    <a:cubicBezTo>
                      <a:pt x="185" y="97"/>
                      <a:pt x="286" y="91"/>
                      <a:pt x="405" y="89"/>
                    </a:cubicBezTo>
                    <a:cubicBezTo>
                      <a:pt x="524" y="88"/>
                      <a:pt x="682" y="123"/>
                      <a:pt x="702" y="170"/>
                    </a:cubicBezTo>
                    <a:cubicBezTo>
                      <a:pt x="718" y="205"/>
                      <a:pt x="693" y="282"/>
                      <a:pt x="670" y="341"/>
                    </a:cubicBezTo>
                    <a:close/>
                    <a:moveTo>
                      <a:pt x="1500" y="316"/>
                    </a:moveTo>
                    <a:cubicBezTo>
                      <a:pt x="1478" y="386"/>
                      <a:pt x="1452" y="465"/>
                      <a:pt x="1426" y="490"/>
                    </a:cubicBezTo>
                    <a:cubicBezTo>
                      <a:pt x="1394" y="520"/>
                      <a:pt x="1319" y="517"/>
                      <a:pt x="1249" y="519"/>
                    </a:cubicBezTo>
                    <a:cubicBezTo>
                      <a:pt x="1166" y="520"/>
                      <a:pt x="1110" y="515"/>
                      <a:pt x="1072" y="489"/>
                    </a:cubicBezTo>
                    <a:cubicBezTo>
                      <a:pt x="1036" y="465"/>
                      <a:pt x="1016" y="407"/>
                      <a:pt x="990" y="341"/>
                    </a:cubicBezTo>
                    <a:cubicBezTo>
                      <a:pt x="967" y="282"/>
                      <a:pt x="942" y="205"/>
                      <a:pt x="958" y="170"/>
                    </a:cubicBezTo>
                    <a:cubicBezTo>
                      <a:pt x="978" y="123"/>
                      <a:pt x="1136" y="88"/>
                      <a:pt x="1255" y="89"/>
                    </a:cubicBezTo>
                    <a:cubicBezTo>
                      <a:pt x="1374" y="91"/>
                      <a:pt x="1475" y="97"/>
                      <a:pt x="1514" y="132"/>
                    </a:cubicBezTo>
                    <a:cubicBezTo>
                      <a:pt x="1546" y="161"/>
                      <a:pt x="1531" y="219"/>
                      <a:pt x="1500" y="316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294"/>
              <p:cNvSpPr>
                <a:spLocks noChangeArrowheads="1"/>
              </p:cNvSpPr>
              <p:nvPr/>
            </p:nvSpPr>
            <p:spPr bwMode="auto">
              <a:xfrm>
                <a:off x="663575" y="2454274"/>
                <a:ext cx="622300" cy="488950"/>
              </a:xfrm>
              <a:custGeom>
                <a:avLst/>
                <a:gdLst>
                  <a:gd name="T0" fmla="*/ 0 w 538"/>
                  <a:gd name="T1" fmla="*/ 461452328 h 424"/>
                  <a:gd name="T2" fmla="*/ 204704313 w 538"/>
                  <a:gd name="T3" fmla="*/ 398949758 h 424"/>
                  <a:gd name="T4" fmla="*/ 457573257 w 538"/>
                  <a:gd name="T5" fmla="*/ 216762836 h 424"/>
                  <a:gd name="T6" fmla="*/ 709105067 w 538"/>
                  <a:gd name="T7" fmla="*/ 115695487 h 424"/>
                  <a:gd name="T8" fmla="*/ 544539104 w 538"/>
                  <a:gd name="T9" fmla="*/ 2659242 h 424"/>
                  <a:gd name="T10" fmla="*/ 198014009 w 538"/>
                  <a:gd name="T11" fmla="*/ 239369855 h 424"/>
                  <a:gd name="T12" fmla="*/ 109711027 w 538"/>
                  <a:gd name="T13" fmla="*/ 433525672 h 424"/>
                  <a:gd name="T14" fmla="*/ 0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0" y="347"/>
                    </a:moveTo>
                    <a:cubicBezTo>
                      <a:pt x="0" y="347"/>
                      <a:pt x="82" y="424"/>
                      <a:pt x="153" y="300"/>
                    </a:cubicBezTo>
                    <a:cubicBezTo>
                      <a:pt x="209" y="203"/>
                      <a:pt x="220" y="166"/>
                      <a:pt x="342" y="163"/>
                    </a:cubicBezTo>
                    <a:cubicBezTo>
                      <a:pt x="465" y="160"/>
                      <a:pt x="522" y="141"/>
                      <a:pt x="530" y="87"/>
                    </a:cubicBezTo>
                    <a:cubicBezTo>
                      <a:pt x="538" y="33"/>
                      <a:pt x="492" y="0"/>
                      <a:pt x="407" y="2"/>
                    </a:cubicBezTo>
                    <a:cubicBezTo>
                      <a:pt x="323" y="4"/>
                      <a:pt x="210" y="54"/>
                      <a:pt x="148" y="180"/>
                    </a:cubicBezTo>
                    <a:cubicBezTo>
                      <a:pt x="104" y="269"/>
                      <a:pt x="108" y="298"/>
                      <a:pt x="82" y="326"/>
                    </a:cubicBezTo>
                    <a:cubicBezTo>
                      <a:pt x="56" y="354"/>
                      <a:pt x="0" y="347"/>
                      <a:pt x="0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295"/>
              <p:cNvSpPr>
                <a:spLocks noChangeArrowheads="1"/>
              </p:cNvSpPr>
              <p:nvPr/>
            </p:nvSpPr>
            <p:spPr bwMode="auto">
              <a:xfrm>
                <a:off x="1268413" y="2454274"/>
                <a:ext cx="622300" cy="488950"/>
              </a:xfrm>
              <a:custGeom>
                <a:avLst/>
                <a:gdLst>
                  <a:gd name="T0" fmla="*/ 719809089 w 538"/>
                  <a:gd name="T1" fmla="*/ 461452328 h 424"/>
                  <a:gd name="T2" fmla="*/ 515104777 w 538"/>
                  <a:gd name="T3" fmla="*/ 398949758 h 424"/>
                  <a:gd name="T4" fmla="*/ 262235832 w 538"/>
                  <a:gd name="T5" fmla="*/ 216762836 h 424"/>
                  <a:gd name="T6" fmla="*/ 10704023 w 538"/>
                  <a:gd name="T7" fmla="*/ 115695487 h 424"/>
                  <a:gd name="T8" fmla="*/ 175269985 w 538"/>
                  <a:gd name="T9" fmla="*/ 2659242 h 424"/>
                  <a:gd name="T10" fmla="*/ 521795080 w 538"/>
                  <a:gd name="T11" fmla="*/ 239369855 h 424"/>
                  <a:gd name="T12" fmla="*/ 610098062 w 538"/>
                  <a:gd name="T13" fmla="*/ 433525672 h 424"/>
                  <a:gd name="T14" fmla="*/ 719809089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538" y="347"/>
                    </a:moveTo>
                    <a:cubicBezTo>
                      <a:pt x="538" y="347"/>
                      <a:pt x="456" y="424"/>
                      <a:pt x="385" y="300"/>
                    </a:cubicBezTo>
                    <a:cubicBezTo>
                      <a:pt x="329" y="203"/>
                      <a:pt x="318" y="166"/>
                      <a:pt x="196" y="163"/>
                    </a:cubicBezTo>
                    <a:cubicBezTo>
                      <a:pt x="74" y="160"/>
                      <a:pt x="16" y="141"/>
                      <a:pt x="8" y="87"/>
                    </a:cubicBezTo>
                    <a:cubicBezTo>
                      <a:pt x="0" y="33"/>
                      <a:pt x="46" y="0"/>
                      <a:pt x="131" y="2"/>
                    </a:cubicBezTo>
                    <a:cubicBezTo>
                      <a:pt x="215" y="4"/>
                      <a:pt x="328" y="54"/>
                      <a:pt x="390" y="180"/>
                    </a:cubicBezTo>
                    <a:cubicBezTo>
                      <a:pt x="434" y="269"/>
                      <a:pt x="430" y="298"/>
                      <a:pt x="456" y="326"/>
                    </a:cubicBezTo>
                    <a:cubicBezTo>
                      <a:pt x="482" y="354"/>
                      <a:pt x="538" y="347"/>
                      <a:pt x="538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296"/>
              <p:cNvSpPr>
                <a:spLocks noChangeArrowheads="1"/>
              </p:cNvSpPr>
              <p:nvPr/>
            </p:nvSpPr>
            <p:spPr bwMode="auto">
              <a:xfrm>
                <a:off x="454025" y="2387599"/>
                <a:ext cx="1647825" cy="1027112"/>
              </a:xfrm>
              <a:custGeom>
                <a:avLst/>
                <a:gdLst>
                  <a:gd name="T0" fmla="*/ 1680137151 w 1427"/>
                  <a:gd name="T1" fmla="*/ 299666273 h 890"/>
                  <a:gd name="T2" fmla="*/ 1357444054 w 1427"/>
                  <a:gd name="T3" fmla="*/ 728522463 h 890"/>
                  <a:gd name="T4" fmla="*/ 1056086077 w 1427"/>
                  <a:gd name="T5" fmla="*/ 554049602 h 890"/>
                  <a:gd name="T6" fmla="*/ 950744216 w 1427"/>
                  <a:gd name="T7" fmla="*/ 499444174 h 890"/>
                  <a:gd name="T8" fmla="*/ 845402355 w 1427"/>
                  <a:gd name="T9" fmla="*/ 554049602 h 890"/>
                  <a:gd name="T10" fmla="*/ 544044378 w 1427"/>
                  <a:gd name="T11" fmla="*/ 728522463 h 890"/>
                  <a:gd name="T12" fmla="*/ 221351281 w 1427"/>
                  <a:gd name="T13" fmla="*/ 299666273 h 890"/>
                  <a:gd name="T14" fmla="*/ 0 w 1427"/>
                  <a:gd name="T15" fmla="*/ 0 h 890"/>
                  <a:gd name="T16" fmla="*/ 120009467 w 1427"/>
                  <a:gd name="T17" fmla="*/ 594005413 h 890"/>
                  <a:gd name="T18" fmla="*/ 616049827 w 1427"/>
                  <a:gd name="T19" fmla="*/ 1049498425 h 890"/>
                  <a:gd name="T20" fmla="*/ 950744216 w 1427"/>
                  <a:gd name="T21" fmla="*/ 1172028271 h 890"/>
                  <a:gd name="T22" fmla="*/ 1285438605 w 1427"/>
                  <a:gd name="T23" fmla="*/ 1049498425 h 890"/>
                  <a:gd name="T24" fmla="*/ 1781478966 w 1427"/>
                  <a:gd name="T25" fmla="*/ 594005413 h 890"/>
                  <a:gd name="T26" fmla="*/ 1902822166 w 1427"/>
                  <a:gd name="T27" fmla="*/ 0 h 890"/>
                  <a:gd name="T28" fmla="*/ 1680137151 w 1427"/>
                  <a:gd name="T29" fmla="*/ 299666273 h 8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7"/>
                  <a:gd name="T46" fmla="*/ 0 h 890"/>
                  <a:gd name="T47" fmla="*/ 1427 w 1427"/>
                  <a:gd name="T48" fmla="*/ 890 h 8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7" h="890">
                    <a:moveTo>
                      <a:pt x="1260" y="225"/>
                    </a:moveTo>
                    <a:cubicBezTo>
                      <a:pt x="1249" y="317"/>
                      <a:pt x="1157" y="492"/>
                      <a:pt x="1018" y="547"/>
                    </a:cubicBezTo>
                    <a:cubicBezTo>
                      <a:pt x="879" y="602"/>
                      <a:pt x="841" y="467"/>
                      <a:pt x="792" y="416"/>
                    </a:cubicBezTo>
                    <a:cubicBezTo>
                      <a:pt x="753" y="376"/>
                      <a:pt x="724" y="374"/>
                      <a:pt x="713" y="375"/>
                    </a:cubicBezTo>
                    <a:cubicBezTo>
                      <a:pt x="702" y="374"/>
                      <a:pt x="673" y="376"/>
                      <a:pt x="634" y="416"/>
                    </a:cubicBezTo>
                    <a:cubicBezTo>
                      <a:pt x="585" y="467"/>
                      <a:pt x="547" y="602"/>
                      <a:pt x="408" y="547"/>
                    </a:cubicBezTo>
                    <a:cubicBezTo>
                      <a:pt x="269" y="492"/>
                      <a:pt x="177" y="317"/>
                      <a:pt x="166" y="225"/>
                    </a:cubicBezTo>
                    <a:cubicBezTo>
                      <a:pt x="143" y="32"/>
                      <a:pt x="0" y="0"/>
                      <a:pt x="0" y="0"/>
                    </a:cubicBezTo>
                    <a:cubicBezTo>
                      <a:pt x="0" y="0"/>
                      <a:pt x="41" y="368"/>
                      <a:pt x="90" y="446"/>
                    </a:cubicBezTo>
                    <a:cubicBezTo>
                      <a:pt x="139" y="523"/>
                      <a:pt x="332" y="684"/>
                      <a:pt x="462" y="788"/>
                    </a:cubicBezTo>
                    <a:cubicBezTo>
                      <a:pt x="590" y="890"/>
                      <a:pt x="643" y="880"/>
                      <a:pt x="713" y="880"/>
                    </a:cubicBezTo>
                    <a:cubicBezTo>
                      <a:pt x="783" y="880"/>
                      <a:pt x="836" y="890"/>
                      <a:pt x="964" y="788"/>
                    </a:cubicBezTo>
                    <a:cubicBezTo>
                      <a:pt x="1095" y="684"/>
                      <a:pt x="1287" y="523"/>
                      <a:pt x="1336" y="446"/>
                    </a:cubicBezTo>
                    <a:cubicBezTo>
                      <a:pt x="1385" y="368"/>
                      <a:pt x="1427" y="0"/>
                      <a:pt x="1427" y="0"/>
                    </a:cubicBezTo>
                    <a:cubicBezTo>
                      <a:pt x="1427" y="0"/>
                      <a:pt x="1284" y="32"/>
                      <a:pt x="1260" y="225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Oval 1297"/>
              <p:cNvSpPr>
                <a:spLocks noChangeArrowheads="1"/>
              </p:cNvSpPr>
              <p:nvPr/>
            </p:nvSpPr>
            <p:spPr bwMode="auto">
              <a:xfrm>
                <a:off x="19050" y="719137"/>
                <a:ext cx="2516188" cy="909637"/>
              </a:xfrm>
              <a:prstGeom prst="ellipse">
                <a:avLst/>
              </a:pr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7" name="Freeform 1298"/>
              <p:cNvSpPr>
                <a:spLocks noChangeArrowheads="1"/>
              </p:cNvSpPr>
              <p:nvPr/>
            </p:nvSpPr>
            <p:spPr bwMode="auto">
              <a:xfrm>
                <a:off x="449263" y="0"/>
                <a:ext cx="1655763" cy="1004887"/>
              </a:xfrm>
              <a:custGeom>
                <a:avLst/>
                <a:gdLst>
                  <a:gd name="T0" fmla="*/ 1906487547 w 1434"/>
                  <a:gd name="T1" fmla="*/ 897865379 h 870"/>
                  <a:gd name="T2" fmla="*/ 1906487547 w 1434"/>
                  <a:gd name="T3" fmla="*/ 896531305 h 870"/>
                  <a:gd name="T4" fmla="*/ 1905155085 w 1434"/>
                  <a:gd name="T5" fmla="*/ 895197231 h 870"/>
                  <a:gd name="T6" fmla="*/ 1541188588 w 1434"/>
                  <a:gd name="T7" fmla="*/ 126741662 h 870"/>
                  <a:gd name="T8" fmla="*/ 990573493 w 1434"/>
                  <a:gd name="T9" fmla="*/ 269493368 h 870"/>
                  <a:gd name="T10" fmla="*/ 525284461 w 1434"/>
                  <a:gd name="T11" fmla="*/ 69374164 h 870"/>
                  <a:gd name="T12" fmla="*/ 5333312 w 1434"/>
                  <a:gd name="T13" fmla="*/ 896531305 h 870"/>
                  <a:gd name="T14" fmla="*/ 5333312 w 1434"/>
                  <a:gd name="T15" fmla="*/ 896531305 h 870"/>
                  <a:gd name="T16" fmla="*/ 0 w 1434"/>
                  <a:gd name="T17" fmla="*/ 921878714 h 870"/>
                  <a:gd name="T18" fmla="*/ 79992751 w 1434"/>
                  <a:gd name="T19" fmla="*/ 1016601441 h 870"/>
                  <a:gd name="T20" fmla="*/ 955909852 w 1434"/>
                  <a:gd name="T21" fmla="*/ 1160687222 h 870"/>
                  <a:gd name="T22" fmla="*/ 1831828108 w 1434"/>
                  <a:gd name="T23" fmla="*/ 1016601441 h 870"/>
                  <a:gd name="T24" fmla="*/ 1911820859 w 1434"/>
                  <a:gd name="T25" fmla="*/ 921878714 h 870"/>
                  <a:gd name="T26" fmla="*/ 1906487547 w 1434"/>
                  <a:gd name="T27" fmla="*/ 897865379 h 8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34"/>
                  <a:gd name="T43" fmla="*/ 0 h 870"/>
                  <a:gd name="T44" fmla="*/ 1434 w 1434"/>
                  <a:gd name="T45" fmla="*/ 870 h 8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34" h="870">
                    <a:moveTo>
                      <a:pt x="1430" y="673"/>
                    </a:moveTo>
                    <a:cubicBezTo>
                      <a:pt x="1430" y="672"/>
                      <a:pt x="1430" y="672"/>
                      <a:pt x="1430" y="672"/>
                    </a:cubicBezTo>
                    <a:cubicBezTo>
                      <a:pt x="1429" y="671"/>
                      <a:pt x="1429" y="671"/>
                      <a:pt x="1429" y="671"/>
                    </a:cubicBezTo>
                    <a:cubicBezTo>
                      <a:pt x="1429" y="671"/>
                      <a:pt x="1245" y="189"/>
                      <a:pt x="1156" y="95"/>
                    </a:cubicBezTo>
                    <a:cubicBezTo>
                      <a:pt x="1067" y="0"/>
                      <a:pt x="934" y="156"/>
                      <a:pt x="743" y="202"/>
                    </a:cubicBezTo>
                    <a:cubicBezTo>
                      <a:pt x="606" y="234"/>
                      <a:pt x="550" y="74"/>
                      <a:pt x="394" y="52"/>
                    </a:cubicBezTo>
                    <a:cubicBezTo>
                      <a:pt x="262" y="34"/>
                      <a:pt x="14" y="646"/>
                      <a:pt x="4" y="672"/>
                    </a:cubicBezTo>
                    <a:cubicBezTo>
                      <a:pt x="4" y="672"/>
                      <a:pt x="4" y="672"/>
                      <a:pt x="4" y="672"/>
                    </a:cubicBezTo>
                    <a:cubicBezTo>
                      <a:pt x="1" y="678"/>
                      <a:pt x="0" y="684"/>
                      <a:pt x="0" y="691"/>
                    </a:cubicBezTo>
                    <a:cubicBezTo>
                      <a:pt x="0" y="716"/>
                      <a:pt x="22" y="740"/>
                      <a:pt x="60" y="762"/>
                    </a:cubicBezTo>
                    <a:cubicBezTo>
                      <a:pt x="171" y="826"/>
                      <a:pt x="423" y="870"/>
                      <a:pt x="717" y="870"/>
                    </a:cubicBezTo>
                    <a:cubicBezTo>
                      <a:pt x="1011" y="870"/>
                      <a:pt x="1263" y="826"/>
                      <a:pt x="1374" y="762"/>
                    </a:cubicBezTo>
                    <a:cubicBezTo>
                      <a:pt x="1412" y="740"/>
                      <a:pt x="1434" y="716"/>
                      <a:pt x="1434" y="691"/>
                    </a:cubicBezTo>
                    <a:cubicBezTo>
                      <a:pt x="1434" y="685"/>
                      <a:pt x="1433" y="679"/>
                      <a:pt x="1430" y="673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299"/>
              <p:cNvSpPr>
                <a:spLocks noChangeArrowheads="1"/>
              </p:cNvSpPr>
              <p:nvPr/>
            </p:nvSpPr>
            <p:spPr bwMode="auto">
              <a:xfrm>
                <a:off x="433388" y="785812"/>
                <a:ext cx="25400" cy="44450"/>
              </a:xfrm>
              <a:custGeom>
                <a:avLst/>
                <a:gdLst>
                  <a:gd name="T0" fmla="*/ 17328573 w 22"/>
                  <a:gd name="T1" fmla="*/ 14288965 h 39"/>
                  <a:gd name="T2" fmla="*/ 18662073 w 22"/>
                  <a:gd name="T3" fmla="*/ 0 h 39"/>
                  <a:gd name="T4" fmla="*/ 18662073 w 22"/>
                  <a:gd name="T5" fmla="*/ 0 h 39"/>
                  <a:gd name="T6" fmla="*/ 0 w 22"/>
                  <a:gd name="T7" fmla="*/ 48064127 h 39"/>
                  <a:gd name="T8" fmla="*/ 29325455 w 22"/>
                  <a:gd name="T9" fmla="*/ 50661603 h 39"/>
                  <a:gd name="T10" fmla="*/ 17328573 w 22"/>
                  <a:gd name="T11" fmla="*/ 142889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39"/>
                  <a:gd name="T20" fmla="*/ 22 w 22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39">
                    <a:moveTo>
                      <a:pt x="13" y="11"/>
                    </a:moveTo>
                    <a:cubicBezTo>
                      <a:pt x="13" y="7"/>
                      <a:pt x="14" y="3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6" y="30"/>
                      <a:pt x="13" y="20"/>
                      <a:pt x="13" y="11"/>
                    </a:cubicBez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300"/>
              <p:cNvSpPr>
                <a:spLocks noChangeArrowheads="1"/>
              </p:cNvSpPr>
              <p:nvPr/>
            </p:nvSpPr>
            <p:spPr bwMode="auto">
              <a:xfrm>
                <a:off x="760413" y="1246187"/>
                <a:ext cx="411163" cy="38100"/>
              </a:xfrm>
              <a:custGeom>
                <a:avLst/>
                <a:gdLst>
                  <a:gd name="T0" fmla="*/ 0 w 355"/>
                  <a:gd name="T1" fmla="*/ 1333500 h 33"/>
                  <a:gd name="T2" fmla="*/ 335359599 w 355"/>
                  <a:gd name="T3" fmla="*/ 43988182 h 33"/>
                  <a:gd name="T4" fmla="*/ 476211303 w 355"/>
                  <a:gd name="T5" fmla="*/ 0 h 33"/>
                  <a:gd name="T6" fmla="*/ 0 w 355"/>
                  <a:gd name="T7" fmla="*/ 133350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5"/>
                  <a:gd name="T13" fmla="*/ 0 h 33"/>
                  <a:gd name="T14" fmla="*/ 355 w 35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5" h="33">
                    <a:moveTo>
                      <a:pt x="0" y="1"/>
                    </a:moveTo>
                    <a:cubicBezTo>
                      <a:pt x="75" y="16"/>
                      <a:pt x="159" y="27"/>
                      <a:pt x="250" y="33"/>
                    </a:cubicBezTo>
                    <a:cubicBezTo>
                      <a:pt x="355" y="0"/>
                      <a:pt x="355" y="0"/>
                      <a:pt x="35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1301"/>
              <p:cNvSpPr>
                <a:spLocks noChangeArrowheads="1"/>
              </p:cNvSpPr>
              <p:nvPr/>
            </p:nvSpPr>
            <p:spPr bwMode="auto">
              <a:xfrm>
                <a:off x="450850" y="776287"/>
                <a:ext cx="3175" cy="9525"/>
              </a:xfrm>
              <a:custGeom>
                <a:avLst/>
                <a:gdLst>
                  <a:gd name="T0" fmla="*/ 3360208 w 3"/>
                  <a:gd name="T1" fmla="*/ 0 h 8"/>
                  <a:gd name="T2" fmla="*/ 3360208 w 3"/>
                  <a:gd name="T3" fmla="*/ 1418034 h 8"/>
                  <a:gd name="T4" fmla="*/ 0 w 3"/>
                  <a:gd name="T5" fmla="*/ 11340703 h 8"/>
                  <a:gd name="T6" fmla="*/ 0 w 3"/>
                  <a:gd name="T7" fmla="*/ 11340703 h 8"/>
                  <a:gd name="T8" fmla="*/ 3360208 w 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8"/>
                  <a:gd name="T17" fmla="*/ 3 w 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8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302"/>
              <p:cNvSpPr>
                <a:spLocks noChangeArrowheads="1"/>
              </p:cNvSpPr>
              <p:nvPr/>
            </p:nvSpPr>
            <p:spPr bwMode="auto">
              <a:xfrm>
                <a:off x="1355725" y="1117599"/>
                <a:ext cx="485775" cy="128587"/>
              </a:xfrm>
              <a:custGeom>
                <a:avLst/>
                <a:gdLst>
                  <a:gd name="T0" fmla="*/ 0 w 421"/>
                  <a:gd name="T1" fmla="*/ 113358625 h 112"/>
                  <a:gd name="T2" fmla="*/ 508591425 w 421"/>
                  <a:gd name="T3" fmla="*/ 147630505 h 112"/>
                  <a:gd name="T4" fmla="*/ 560516272 w 421"/>
                  <a:gd name="T5" fmla="*/ 137085223 h 112"/>
                  <a:gd name="T6" fmla="*/ 426045444 w 421"/>
                  <a:gd name="T7" fmla="*/ 0 h 112"/>
                  <a:gd name="T8" fmla="*/ 0 w 421"/>
                  <a:gd name="T9" fmla="*/ 113358625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"/>
                  <a:gd name="T16" fmla="*/ 0 h 112"/>
                  <a:gd name="T17" fmla="*/ 421 w 42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" h="112">
                    <a:moveTo>
                      <a:pt x="0" y="86"/>
                    </a:moveTo>
                    <a:cubicBezTo>
                      <a:pt x="382" y="112"/>
                      <a:pt x="382" y="112"/>
                      <a:pt x="382" y="112"/>
                    </a:cubicBezTo>
                    <a:cubicBezTo>
                      <a:pt x="395" y="109"/>
                      <a:pt x="408" y="107"/>
                      <a:pt x="421" y="104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303"/>
              <p:cNvSpPr>
                <a:spLocks noChangeArrowheads="1"/>
              </p:cNvSpPr>
              <p:nvPr/>
            </p:nvSpPr>
            <p:spPr bwMode="auto">
              <a:xfrm>
                <a:off x="1065213" y="998537"/>
                <a:ext cx="180975" cy="47625"/>
              </a:xfrm>
              <a:custGeom>
                <a:avLst/>
                <a:gdLst>
                  <a:gd name="T0" fmla="*/ 209948401 w 156"/>
                  <a:gd name="T1" fmla="*/ 7715250 h 42"/>
                  <a:gd name="T2" fmla="*/ 0 w 156"/>
                  <a:gd name="T3" fmla="*/ 0 h 42"/>
                  <a:gd name="T4" fmla="*/ 14803987 w 156"/>
                  <a:gd name="T5" fmla="*/ 54003348 h 42"/>
                  <a:gd name="T6" fmla="*/ 209948401 w 156"/>
                  <a:gd name="T7" fmla="*/ 771525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42"/>
                  <a:gd name="T14" fmla="*/ 156 w 156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42">
                    <a:moveTo>
                      <a:pt x="156" y="6"/>
                    </a:moveTo>
                    <a:cubicBezTo>
                      <a:pt x="102" y="5"/>
                      <a:pt x="50" y="3"/>
                      <a:pt x="0" y="0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156" y="6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304"/>
              <p:cNvSpPr>
                <a:spLocks noChangeArrowheads="1"/>
              </p:cNvSpPr>
              <p:nvPr/>
            </p:nvSpPr>
            <p:spPr bwMode="auto">
              <a:xfrm>
                <a:off x="1077913" y="1004887"/>
                <a:ext cx="244475" cy="60325"/>
              </a:xfrm>
              <a:custGeom>
                <a:avLst/>
                <a:gdLst>
                  <a:gd name="T0" fmla="*/ 193314841 w 211"/>
                  <a:gd name="T1" fmla="*/ 69982800 h 52"/>
                  <a:gd name="T2" fmla="*/ 283260785 w 211"/>
                  <a:gd name="T3" fmla="*/ 0 h 52"/>
                  <a:gd name="T4" fmla="*/ 230904900 w 211"/>
                  <a:gd name="T5" fmla="*/ 0 h 52"/>
                  <a:gd name="T6" fmla="*/ 194657715 w 211"/>
                  <a:gd name="T7" fmla="*/ 0 h 52"/>
                  <a:gd name="T8" fmla="*/ 0 w 211"/>
                  <a:gd name="T9" fmla="*/ 48449096 h 52"/>
                  <a:gd name="T10" fmla="*/ 193314841 w 211"/>
                  <a:gd name="T11" fmla="*/ 69982800 h 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1"/>
                  <a:gd name="T19" fmla="*/ 0 h 52"/>
                  <a:gd name="T20" fmla="*/ 211 w 211"/>
                  <a:gd name="T21" fmla="*/ 52 h 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1" h="52">
                    <a:moveTo>
                      <a:pt x="144" y="52"/>
                    </a:moveTo>
                    <a:cubicBezTo>
                      <a:pt x="211" y="0"/>
                      <a:pt x="211" y="0"/>
                      <a:pt x="211" y="0"/>
                    </a:cubicBezTo>
                    <a:cubicBezTo>
                      <a:pt x="198" y="0"/>
                      <a:pt x="185" y="0"/>
                      <a:pt x="172" y="0"/>
                    </a:cubicBezTo>
                    <a:cubicBezTo>
                      <a:pt x="163" y="0"/>
                      <a:pt x="154" y="0"/>
                      <a:pt x="145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144" y="5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305"/>
              <p:cNvSpPr>
                <a:spLocks noChangeArrowheads="1"/>
              </p:cNvSpPr>
              <p:nvPr/>
            </p:nvSpPr>
            <p:spPr bwMode="auto">
              <a:xfrm>
                <a:off x="633413" y="927099"/>
                <a:ext cx="1588" cy="1587"/>
              </a:xfrm>
              <a:custGeom>
                <a:avLst/>
                <a:gdLst>
                  <a:gd name="T0" fmla="*/ 1260872 w 2"/>
                  <a:gd name="T1" fmla="*/ 2518569 h 1"/>
                  <a:gd name="T2" fmla="*/ 0 w 2"/>
                  <a:gd name="T3" fmla="*/ 0 h 1"/>
                  <a:gd name="T4" fmla="*/ 1260872 w 2"/>
                  <a:gd name="T5" fmla="*/ 2518569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06"/>
              <p:cNvSpPr>
                <a:spLocks noChangeArrowheads="1"/>
              </p:cNvSpPr>
              <p:nvPr/>
            </p:nvSpPr>
            <p:spPr bwMode="auto">
              <a:xfrm>
                <a:off x="423863" y="828674"/>
                <a:ext cx="158750" cy="80962"/>
              </a:xfrm>
              <a:custGeom>
                <a:avLst/>
                <a:gdLst>
                  <a:gd name="T0" fmla="*/ 110102974 w 137"/>
                  <a:gd name="T1" fmla="*/ 58513860 h 71"/>
                  <a:gd name="T2" fmla="*/ 41624945 w 137"/>
                  <a:gd name="T3" fmla="*/ 2601047 h 71"/>
                  <a:gd name="T4" fmla="*/ 12084699 w 137"/>
                  <a:gd name="T5" fmla="*/ 0 h 71"/>
                  <a:gd name="T6" fmla="*/ 0 w 137"/>
                  <a:gd name="T7" fmla="*/ 29906907 h 71"/>
                  <a:gd name="T8" fmla="*/ 183953011 w 137"/>
                  <a:gd name="T9" fmla="*/ 92321767 h 71"/>
                  <a:gd name="T10" fmla="*/ 110102974 w 137"/>
                  <a:gd name="T11" fmla="*/ 58513860 h 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71"/>
                  <a:gd name="T20" fmla="*/ 137 w 137"/>
                  <a:gd name="T21" fmla="*/ 71 h 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71">
                    <a:moveTo>
                      <a:pt x="82" y="45"/>
                    </a:moveTo>
                    <a:cubicBezTo>
                      <a:pt x="58" y="32"/>
                      <a:pt x="41" y="17"/>
                      <a:pt x="3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16" y="63"/>
                      <a:pt x="98" y="54"/>
                      <a:pt x="82" y="45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307"/>
              <p:cNvSpPr>
                <a:spLocks noChangeArrowheads="1"/>
              </p:cNvSpPr>
              <p:nvPr/>
            </p:nvSpPr>
            <p:spPr bwMode="auto">
              <a:xfrm>
                <a:off x="361950" y="855662"/>
                <a:ext cx="273050" cy="247650"/>
              </a:xfrm>
              <a:custGeom>
                <a:avLst/>
                <a:gdLst>
                  <a:gd name="T0" fmla="*/ 313239258 w 236"/>
                  <a:gd name="T1" fmla="*/ 83587058 h 215"/>
                  <a:gd name="T2" fmla="*/ 254339133 w 236"/>
                  <a:gd name="T3" fmla="*/ 63685213 h 215"/>
                  <a:gd name="T4" fmla="*/ 70947877 w 236"/>
                  <a:gd name="T5" fmla="*/ 0 h 215"/>
                  <a:gd name="T6" fmla="*/ 6693196 w 236"/>
                  <a:gd name="T7" fmla="*/ 164521382 h 215"/>
                  <a:gd name="T8" fmla="*/ 5354557 w 236"/>
                  <a:gd name="T9" fmla="*/ 169828003 h 215"/>
                  <a:gd name="T10" fmla="*/ 4015918 w 236"/>
                  <a:gd name="T11" fmla="*/ 172481890 h 215"/>
                  <a:gd name="T12" fmla="*/ 4015918 w 236"/>
                  <a:gd name="T13" fmla="*/ 172481890 h 215"/>
                  <a:gd name="T14" fmla="*/ 0 w 236"/>
                  <a:gd name="T15" fmla="*/ 199017299 h 215"/>
                  <a:gd name="T16" fmla="*/ 42836454 w 236"/>
                  <a:gd name="T17" fmla="*/ 285258244 h 215"/>
                  <a:gd name="T18" fmla="*/ 315916536 w 236"/>
                  <a:gd name="T19" fmla="*/ 84914002 h 215"/>
                  <a:gd name="T20" fmla="*/ 313239258 w 236"/>
                  <a:gd name="T21" fmla="*/ 83587058 h 21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6"/>
                  <a:gd name="T34" fmla="*/ 0 h 215"/>
                  <a:gd name="T35" fmla="*/ 236 w 236"/>
                  <a:gd name="T36" fmla="*/ 215 h 21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6" h="215">
                    <a:moveTo>
                      <a:pt x="234" y="63"/>
                    </a:moveTo>
                    <a:cubicBezTo>
                      <a:pt x="218" y="58"/>
                      <a:pt x="204" y="53"/>
                      <a:pt x="190" y="4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1" y="137"/>
                      <a:pt x="0" y="144"/>
                      <a:pt x="0" y="150"/>
                    </a:cubicBezTo>
                    <a:cubicBezTo>
                      <a:pt x="0" y="173"/>
                      <a:pt x="11" y="194"/>
                      <a:pt x="32" y="215"/>
                    </a:cubicBezTo>
                    <a:cubicBezTo>
                      <a:pt x="236" y="64"/>
                      <a:pt x="236" y="64"/>
                      <a:pt x="236" y="64"/>
                    </a:cubicBezTo>
                    <a:lnTo>
                      <a:pt x="234" y="63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308"/>
              <p:cNvSpPr>
                <a:spLocks noChangeArrowheads="1"/>
              </p:cNvSpPr>
              <p:nvPr/>
            </p:nvSpPr>
            <p:spPr bwMode="auto">
              <a:xfrm>
                <a:off x="1355725" y="1216024"/>
                <a:ext cx="441325" cy="58737"/>
              </a:xfrm>
              <a:custGeom>
                <a:avLst/>
                <a:gdLst>
                  <a:gd name="T0" fmla="*/ 289633973 w 382"/>
                  <a:gd name="T1" fmla="*/ 67647748 h 51"/>
                  <a:gd name="T2" fmla="*/ 509863235 w 382"/>
                  <a:gd name="T3" fmla="*/ 34486681 h 51"/>
                  <a:gd name="T4" fmla="*/ 0 w 382"/>
                  <a:gd name="T5" fmla="*/ 0 h 51"/>
                  <a:gd name="T6" fmla="*/ 289633973 w 382"/>
                  <a:gd name="T7" fmla="*/ 67647748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2"/>
                  <a:gd name="T13" fmla="*/ 0 h 51"/>
                  <a:gd name="T14" fmla="*/ 382 w 382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2" h="51">
                    <a:moveTo>
                      <a:pt x="217" y="51"/>
                    </a:moveTo>
                    <a:cubicBezTo>
                      <a:pt x="276" y="45"/>
                      <a:pt x="331" y="36"/>
                      <a:pt x="382" y="2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7" y="51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309"/>
              <p:cNvSpPr>
                <a:spLocks noChangeArrowheads="1"/>
              </p:cNvSpPr>
              <p:nvPr/>
            </p:nvSpPr>
            <p:spPr bwMode="auto">
              <a:xfrm>
                <a:off x="1077913" y="1046162"/>
                <a:ext cx="166688" cy="38100"/>
              </a:xfrm>
              <a:custGeom>
                <a:avLst/>
                <a:gdLst>
                  <a:gd name="T0" fmla="*/ 264617994 w 105"/>
                  <a:gd name="T1" fmla="*/ 30241875 h 24"/>
                  <a:gd name="T2" fmla="*/ 0 w 105"/>
                  <a:gd name="T3" fmla="*/ 0 h 24"/>
                  <a:gd name="T4" fmla="*/ 206653432 w 105"/>
                  <a:gd name="T5" fmla="*/ 60483750 h 24"/>
                  <a:gd name="T6" fmla="*/ 264617994 w 105"/>
                  <a:gd name="T7" fmla="*/ 30241875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24"/>
                  <a:gd name="T14" fmla="*/ 105 w 105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24">
                    <a:moveTo>
                      <a:pt x="105" y="12"/>
                    </a:moveTo>
                    <a:lnTo>
                      <a:pt x="0" y="0"/>
                    </a:lnTo>
                    <a:lnTo>
                      <a:pt x="82" y="24"/>
                    </a:lnTo>
                    <a:lnTo>
                      <a:pt x="105" y="1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310"/>
              <p:cNvSpPr>
                <a:spLocks noChangeArrowheads="1"/>
              </p:cNvSpPr>
              <p:nvPr/>
            </p:nvSpPr>
            <p:spPr bwMode="auto">
              <a:xfrm>
                <a:off x="1171575" y="1084262"/>
                <a:ext cx="184150" cy="161925"/>
              </a:xfrm>
              <a:custGeom>
                <a:avLst/>
                <a:gdLst>
                  <a:gd name="T0" fmla="*/ 0 w 116"/>
                  <a:gd name="T1" fmla="*/ 257055938 h 102"/>
                  <a:gd name="T2" fmla="*/ 292338125 w 116"/>
                  <a:gd name="T3" fmla="*/ 209173763 h 102"/>
                  <a:gd name="T4" fmla="*/ 57964388 w 116"/>
                  <a:gd name="T5" fmla="*/ 0 h 102"/>
                  <a:gd name="T6" fmla="*/ 0 w 116"/>
                  <a:gd name="T7" fmla="*/ 257055938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6"/>
                  <a:gd name="T13" fmla="*/ 0 h 102"/>
                  <a:gd name="T14" fmla="*/ 116 w 116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6" h="102">
                    <a:moveTo>
                      <a:pt x="0" y="102"/>
                    </a:moveTo>
                    <a:lnTo>
                      <a:pt x="116" y="83"/>
                    </a:lnTo>
                    <a:lnTo>
                      <a:pt x="23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311"/>
              <p:cNvSpPr>
                <a:spLocks noChangeArrowheads="1"/>
              </p:cNvSpPr>
              <p:nvPr/>
            </p:nvSpPr>
            <p:spPr bwMode="auto">
              <a:xfrm>
                <a:off x="1208088" y="1065212"/>
                <a:ext cx="147638" cy="150812"/>
              </a:xfrm>
              <a:custGeom>
                <a:avLst/>
                <a:gdLst>
                  <a:gd name="T0" fmla="*/ 0 w 93"/>
                  <a:gd name="T1" fmla="*/ 30241775 h 95"/>
                  <a:gd name="T2" fmla="*/ 234376119 w 93"/>
                  <a:gd name="T3" fmla="*/ 239413256 h 95"/>
                  <a:gd name="T4" fmla="*/ 57964584 w 93"/>
                  <a:gd name="T5" fmla="*/ 0 h 95"/>
                  <a:gd name="T6" fmla="*/ 0 w 93"/>
                  <a:gd name="T7" fmla="*/ 30241775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95"/>
                  <a:gd name="T14" fmla="*/ 93 w 9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95">
                    <a:moveTo>
                      <a:pt x="0" y="12"/>
                    </a:moveTo>
                    <a:lnTo>
                      <a:pt x="93" y="95"/>
                    </a:lnTo>
                    <a:lnTo>
                      <a:pt x="2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1312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2" name="Freeform 1313"/>
              <p:cNvSpPr>
                <a:spLocks noChangeArrowheads="1"/>
              </p:cNvSpPr>
              <p:nvPr/>
            </p:nvSpPr>
            <p:spPr bwMode="auto">
              <a:xfrm>
                <a:off x="661988" y="1065212"/>
                <a:ext cx="509588" cy="182562"/>
              </a:xfrm>
              <a:custGeom>
                <a:avLst/>
                <a:gdLst>
                  <a:gd name="T0" fmla="*/ 204292789 w 441"/>
                  <a:gd name="T1" fmla="*/ 0 h 158"/>
                  <a:gd name="T2" fmla="*/ 0 w 441"/>
                  <a:gd name="T3" fmla="*/ 184240877 h 158"/>
                  <a:gd name="T4" fmla="*/ 114830629 w 441"/>
                  <a:gd name="T5" fmla="*/ 210942303 h 158"/>
                  <a:gd name="T6" fmla="*/ 588843378 w 441"/>
                  <a:gd name="T7" fmla="*/ 209607751 h 158"/>
                  <a:gd name="T8" fmla="*/ 204292789 w 441"/>
                  <a:gd name="T9" fmla="*/ 0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1"/>
                  <a:gd name="T16" fmla="*/ 0 h 158"/>
                  <a:gd name="T17" fmla="*/ 441 w 441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1" h="158">
                    <a:moveTo>
                      <a:pt x="153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27" y="145"/>
                      <a:pt x="56" y="152"/>
                      <a:pt x="86" y="158"/>
                    </a:cubicBezTo>
                    <a:cubicBezTo>
                      <a:pt x="441" y="157"/>
                      <a:pt x="441" y="157"/>
                      <a:pt x="441" y="15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314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307975" cy="136525"/>
              </a:xfrm>
              <a:custGeom>
                <a:avLst/>
                <a:gdLst>
                  <a:gd name="T0" fmla="*/ 234164812 w 267"/>
                  <a:gd name="T1" fmla="*/ 157958268 h 118"/>
                  <a:gd name="T2" fmla="*/ 355238205 w 267"/>
                  <a:gd name="T3" fmla="*/ 68270599 h 118"/>
                  <a:gd name="T4" fmla="*/ 1329944 w 267"/>
                  <a:gd name="T5" fmla="*/ 0 h 118"/>
                  <a:gd name="T6" fmla="*/ 0 w 267"/>
                  <a:gd name="T7" fmla="*/ 0 h 118"/>
                  <a:gd name="T8" fmla="*/ 234164812 w 267"/>
                  <a:gd name="T9" fmla="*/ 157958268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"/>
                  <a:gd name="T17" fmla="*/ 267 w 267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">
                    <a:moveTo>
                      <a:pt x="176" y="118"/>
                    </a:moveTo>
                    <a:cubicBezTo>
                      <a:pt x="267" y="51"/>
                      <a:pt x="267" y="51"/>
                      <a:pt x="267" y="51"/>
                    </a:cubicBezTo>
                    <a:cubicBezTo>
                      <a:pt x="163" y="39"/>
                      <a:pt x="72" y="22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315"/>
              <p:cNvSpPr>
                <a:spLocks noChangeArrowheads="1"/>
              </p:cNvSpPr>
              <p:nvPr/>
            </p:nvSpPr>
            <p:spPr bwMode="auto">
              <a:xfrm>
                <a:off x="838200" y="987424"/>
                <a:ext cx="239713" cy="77787"/>
              </a:xfrm>
              <a:custGeom>
                <a:avLst/>
                <a:gdLst>
                  <a:gd name="T0" fmla="*/ 276261165 w 208"/>
                  <a:gd name="T1" fmla="*/ 68743971 h 67"/>
                  <a:gd name="T2" fmla="*/ 261651349 w 208"/>
                  <a:gd name="T3" fmla="*/ 12131289 h 67"/>
                  <a:gd name="T4" fmla="*/ 120863756 w 208"/>
                  <a:gd name="T5" fmla="*/ 0 h 67"/>
                  <a:gd name="T6" fmla="*/ 0 w 208"/>
                  <a:gd name="T7" fmla="*/ 90310707 h 67"/>
                  <a:gd name="T8" fmla="*/ 276261165 w 208"/>
                  <a:gd name="T9" fmla="*/ 68743971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67"/>
                  <a:gd name="T17" fmla="*/ 208 w 20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67">
                    <a:moveTo>
                      <a:pt x="208" y="51"/>
                    </a:moveTo>
                    <a:cubicBezTo>
                      <a:pt x="197" y="9"/>
                      <a:pt x="197" y="9"/>
                      <a:pt x="197" y="9"/>
                    </a:cubicBezTo>
                    <a:cubicBezTo>
                      <a:pt x="160" y="7"/>
                      <a:pt x="125" y="4"/>
                      <a:pt x="91" y="0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208" y="51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316"/>
              <p:cNvSpPr>
                <a:spLocks noChangeArrowheads="1"/>
              </p:cNvSpPr>
              <p:nvPr/>
            </p:nvSpPr>
            <p:spPr bwMode="auto">
              <a:xfrm>
                <a:off x="838200" y="1046162"/>
                <a:ext cx="369888" cy="38100"/>
              </a:xfrm>
              <a:custGeom>
                <a:avLst/>
                <a:gdLst>
                  <a:gd name="T0" fmla="*/ 380544902 w 233"/>
                  <a:gd name="T1" fmla="*/ 0 h 24"/>
                  <a:gd name="T2" fmla="*/ 0 w 233"/>
                  <a:gd name="T3" fmla="*/ 30241875 h 24"/>
                  <a:gd name="T4" fmla="*/ 587197994 w 233"/>
                  <a:gd name="T5" fmla="*/ 60483750 h 24"/>
                  <a:gd name="T6" fmla="*/ 380544902 w 233"/>
                  <a:gd name="T7" fmla="*/ 0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24"/>
                  <a:gd name="T14" fmla="*/ 233 w 233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24">
                    <a:moveTo>
                      <a:pt x="151" y="0"/>
                    </a:moveTo>
                    <a:lnTo>
                      <a:pt x="0" y="12"/>
                    </a:lnTo>
                    <a:lnTo>
                      <a:pt x="233" y="2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317"/>
              <p:cNvSpPr>
                <a:spLocks noChangeArrowheads="1"/>
              </p:cNvSpPr>
              <p:nvPr/>
            </p:nvSpPr>
            <p:spPr bwMode="auto">
              <a:xfrm>
                <a:off x="838200" y="1065212"/>
                <a:ext cx="369888" cy="180975"/>
              </a:xfrm>
              <a:custGeom>
                <a:avLst/>
                <a:gdLst>
                  <a:gd name="T0" fmla="*/ 0 w 233"/>
                  <a:gd name="T1" fmla="*/ 0 h 114"/>
                  <a:gd name="T2" fmla="*/ 529233528 w 233"/>
                  <a:gd name="T3" fmla="*/ 287297813 h 114"/>
                  <a:gd name="T4" fmla="*/ 587197994 w 233"/>
                  <a:gd name="T5" fmla="*/ 30241875 h 114"/>
                  <a:gd name="T6" fmla="*/ 0 w 23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114"/>
                  <a:gd name="T14" fmla="*/ 233 w 233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114">
                    <a:moveTo>
                      <a:pt x="0" y="0"/>
                    </a:moveTo>
                    <a:lnTo>
                      <a:pt x="210" y="114"/>
                    </a:lnTo>
                    <a:lnTo>
                      <a:pt x="23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318"/>
              <p:cNvSpPr>
                <a:spLocks noChangeArrowheads="1"/>
              </p:cNvSpPr>
              <p:nvPr/>
            </p:nvSpPr>
            <p:spPr bwMode="auto">
              <a:xfrm>
                <a:off x="642938" y="1065212"/>
                <a:ext cx="195263" cy="158750"/>
              </a:xfrm>
              <a:custGeom>
                <a:avLst/>
                <a:gdLst>
                  <a:gd name="T0" fmla="*/ 33373797 w 169"/>
                  <a:gd name="T1" fmla="*/ 59549656 h 138"/>
                  <a:gd name="T2" fmla="*/ 0 w 169"/>
                  <a:gd name="T3" fmla="*/ 177327201 h 138"/>
                  <a:gd name="T4" fmla="*/ 21358768 w 169"/>
                  <a:gd name="T5" fmla="*/ 182620018 h 138"/>
                  <a:gd name="T6" fmla="*/ 225607332 w 169"/>
                  <a:gd name="T7" fmla="*/ 0 h 138"/>
                  <a:gd name="T8" fmla="*/ 33373797 w 169"/>
                  <a:gd name="T9" fmla="*/ 59549656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38"/>
                  <a:gd name="T17" fmla="*/ 169 w 169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38">
                    <a:moveTo>
                      <a:pt x="25" y="45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1" y="136"/>
                      <a:pt x="16" y="138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25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31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203200" cy="188912"/>
              </a:xfrm>
              <a:custGeom>
                <a:avLst/>
                <a:gdLst>
                  <a:gd name="T0" fmla="*/ 57964388 w 128"/>
                  <a:gd name="T1" fmla="*/ 299897006 h 119"/>
                  <a:gd name="T2" fmla="*/ 322580000 w 128"/>
                  <a:gd name="T3" fmla="*/ 216732864 h 119"/>
                  <a:gd name="T4" fmla="*/ 0 w 128"/>
                  <a:gd name="T5" fmla="*/ 0 h 119"/>
                  <a:gd name="T6" fmla="*/ 57964388 w 128"/>
                  <a:gd name="T7" fmla="*/ 299897006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"/>
                  <a:gd name="T13" fmla="*/ 0 h 119"/>
                  <a:gd name="T14" fmla="*/ 128 w 12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" h="119">
                    <a:moveTo>
                      <a:pt x="23" y="119"/>
                    </a:moveTo>
                    <a:lnTo>
                      <a:pt x="128" y="86"/>
                    </a:lnTo>
                    <a:lnTo>
                      <a:pt x="0" y="0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320"/>
              <p:cNvSpPr>
                <a:spLocks noChangeArrowheads="1"/>
              </p:cNvSpPr>
              <p:nvPr/>
            </p:nvSpPr>
            <p:spPr bwMode="auto">
              <a:xfrm>
                <a:off x="463550" y="1117599"/>
                <a:ext cx="207963" cy="103187"/>
              </a:xfrm>
              <a:custGeom>
                <a:avLst/>
                <a:gdLst>
                  <a:gd name="T0" fmla="*/ 0 w 181"/>
                  <a:gd name="T1" fmla="*/ 37637748 h 89"/>
                  <a:gd name="T2" fmla="*/ 205939669 w 181"/>
                  <a:gd name="T3" fmla="*/ 119635472 h 89"/>
                  <a:gd name="T4" fmla="*/ 238942593 w 181"/>
                  <a:gd name="T5" fmla="*/ 0 h 89"/>
                  <a:gd name="T6" fmla="*/ 0 w 181"/>
                  <a:gd name="T7" fmla="*/ 37637748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89"/>
                  <a:gd name="T14" fmla="*/ 181 w 181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89">
                    <a:moveTo>
                      <a:pt x="0" y="28"/>
                    </a:moveTo>
                    <a:cubicBezTo>
                      <a:pt x="41" y="51"/>
                      <a:pt x="93" y="71"/>
                      <a:pt x="156" y="89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321"/>
              <p:cNvSpPr>
                <a:spLocks noChangeArrowheads="1"/>
              </p:cNvSpPr>
              <p:nvPr/>
            </p:nvSpPr>
            <p:spPr bwMode="auto">
              <a:xfrm>
                <a:off x="400050" y="928687"/>
                <a:ext cx="271463" cy="220662"/>
              </a:xfrm>
              <a:custGeom>
                <a:avLst/>
                <a:gdLst>
                  <a:gd name="T0" fmla="*/ 269914741 w 236"/>
                  <a:gd name="T1" fmla="*/ 0 h 191"/>
                  <a:gd name="T2" fmla="*/ 0 w 236"/>
                  <a:gd name="T3" fmla="*/ 201541811 h 191"/>
                  <a:gd name="T4" fmla="*/ 72771639 w 236"/>
                  <a:gd name="T5" fmla="*/ 254930462 h 191"/>
                  <a:gd name="T6" fmla="*/ 312254917 w 236"/>
                  <a:gd name="T7" fmla="*/ 217558868 h 191"/>
                  <a:gd name="T8" fmla="*/ 269914741 w 236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6"/>
                  <a:gd name="T16" fmla="*/ 0 h 191"/>
                  <a:gd name="T17" fmla="*/ 236 w 236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6" h="191">
                    <a:moveTo>
                      <a:pt x="20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4" y="165"/>
                      <a:pt x="33" y="178"/>
                      <a:pt x="55" y="191"/>
                    </a:cubicBezTo>
                    <a:cubicBezTo>
                      <a:pt x="236" y="163"/>
                      <a:pt x="236" y="163"/>
                      <a:pt x="236" y="163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322"/>
              <p:cNvSpPr>
                <a:spLocks noChangeArrowheads="1"/>
              </p:cNvSpPr>
              <p:nvPr/>
            </p:nvSpPr>
            <p:spPr bwMode="auto">
              <a:xfrm>
                <a:off x="1049338" y="1246187"/>
                <a:ext cx="220663" cy="47625"/>
              </a:xfrm>
              <a:custGeom>
                <a:avLst/>
                <a:gdLst>
                  <a:gd name="T0" fmla="*/ 0 w 191"/>
                  <a:gd name="T1" fmla="*/ 44525890 h 41"/>
                  <a:gd name="T2" fmla="*/ 254932773 w 191"/>
                  <a:gd name="T3" fmla="*/ 55320503 h 41"/>
                  <a:gd name="T4" fmla="*/ 140146422 w 191"/>
                  <a:gd name="T5" fmla="*/ 0 h 41"/>
                  <a:gd name="T6" fmla="*/ 0 w 191"/>
                  <a:gd name="T7" fmla="*/ 44525890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"/>
                  <a:gd name="T13" fmla="*/ 0 h 41"/>
                  <a:gd name="T14" fmla="*/ 191 w 191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" h="41">
                    <a:moveTo>
                      <a:pt x="0" y="33"/>
                    </a:moveTo>
                    <a:cubicBezTo>
                      <a:pt x="61" y="38"/>
                      <a:pt x="125" y="40"/>
                      <a:pt x="191" y="41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323"/>
              <p:cNvSpPr>
                <a:spLocks noChangeArrowheads="1"/>
              </p:cNvSpPr>
              <p:nvPr/>
            </p:nvSpPr>
            <p:spPr bwMode="auto">
              <a:xfrm>
                <a:off x="1171575" y="1216024"/>
                <a:ext cx="184150" cy="77787"/>
              </a:xfrm>
              <a:custGeom>
                <a:avLst/>
                <a:gdLst>
                  <a:gd name="T0" fmla="*/ 0 w 160"/>
                  <a:gd name="T1" fmla="*/ 35045946 h 67"/>
                  <a:gd name="T2" fmla="*/ 113920945 w 160"/>
                  <a:gd name="T3" fmla="*/ 90310707 h 67"/>
                  <a:gd name="T4" fmla="*/ 121868168 w 160"/>
                  <a:gd name="T5" fmla="*/ 90310707 h 67"/>
                  <a:gd name="T6" fmla="*/ 180153945 w 160"/>
                  <a:gd name="T7" fmla="*/ 88962786 h 67"/>
                  <a:gd name="T8" fmla="*/ 211945141 w 160"/>
                  <a:gd name="T9" fmla="*/ 0 h 67"/>
                  <a:gd name="T10" fmla="*/ 0 w 160"/>
                  <a:gd name="T11" fmla="*/ 350459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"/>
                  <a:gd name="T19" fmla="*/ 0 h 67"/>
                  <a:gd name="T20" fmla="*/ 160 w 160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" h="67">
                    <a:moveTo>
                      <a:pt x="0" y="26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8" y="67"/>
                      <a:pt x="90" y="67"/>
                      <a:pt x="92" y="67"/>
                    </a:cubicBezTo>
                    <a:cubicBezTo>
                      <a:pt x="107" y="67"/>
                      <a:pt x="121" y="66"/>
                      <a:pt x="136" y="66"/>
                    </a:cubicBezTo>
                    <a:cubicBezTo>
                      <a:pt x="160" y="0"/>
                      <a:pt x="160" y="0"/>
                      <a:pt x="160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324"/>
              <p:cNvSpPr>
                <a:spLocks noChangeArrowheads="1"/>
              </p:cNvSpPr>
              <p:nvPr/>
            </p:nvSpPr>
            <p:spPr bwMode="auto">
              <a:xfrm>
                <a:off x="1328738" y="1216024"/>
                <a:ext cx="277813" cy="76200"/>
              </a:xfrm>
              <a:custGeom>
                <a:avLst/>
                <a:gdLst>
                  <a:gd name="T0" fmla="*/ 0 w 241"/>
                  <a:gd name="T1" fmla="*/ 87976364 h 66"/>
                  <a:gd name="T2" fmla="*/ 320249224 w 241"/>
                  <a:gd name="T3" fmla="*/ 67981945 h 66"/>
                  <a:gd name="T4" fmla="*/ 31892010 w 241"/>
                  <a:gd name="T5" fmla="*/ 0 h 66"/>
                  <a:gd name="T6" fmla="*/ 0 w 241"/>
                  <a:gd name="T7" fmla="*/ 87976364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66"/>
                  <a:gd name="T14" fmla="*/ 241 w 241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66">
                    <a:moveTo>
                      <a:pt x="0" y="66"/>
                    </a:moveTo>
                    <a:cubicBezTo>
                      <a:pt x="84" y="65"/>
                      <a:pt x="165" y="60"/>
                      <a:pt x="241" y="5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25"/>
              <p:cNvSpPr>
                <a:spLocks noChangeArrowheads="1"/>
              </p:cNvSpPr>
              <p:nvPr/>
            </p:nvSpPr>
            <p:spPr bwMode="auto">
              <a:xfrm>
                <a:off x="1725613" y="1117599"/>
                <a:ext cx="358775" cy="119062"/>
              </a:xfrm>
              <a:custGeom>
                <a:avLst/>
                <a:gdLst>
                  <a:gd name="T0" fmla="*/ 134413727 w 311"/>
                  <a:gd name="T1" fmla="*/ 136305383 h 104"/>
                  <a:gd name="T2" fmla="*/ 413889070 w 311"/>
                  <a:gd name="T3" fmla="*/ 40629908 h 104"/>
                  <a:gd name="T4" fmla="*/ 0 w 311"/>
                  <a:gd name="T5" fmla="*/ 0 h 104"/>
                  <a:gd name="T6" fmla="*/ 134413727 w 311"/>
                  <a:gd name="T7" fmla="*/ 136305383 h 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104"/>
                  <a:gd name="T14" fmla="*/ 311 w 311"/>
                  <a:gd name="T15" fmla="*/ 104 h 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1" h="104">
                    <a:moveTo>
                      <a:pt x="101" y="104"/>
                    </a:moveTo>
                    <a:cubicBezTo>
                      <a:pt x="188" y="84"/>
                      <a:pt x="259" y="59"/>
                      <a:pt x="311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1" y="104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26"/>
              <p:cNvSpPr>
                <a:spLocks noChangeArrowheads="1"/>
              </p:cNvSpPr>
              <p:nvPr/>
            </p:nvSpPr>
            <p:spPr bwMode="auto">
              <a:xfrm>
                <a:off x="2085975" y="811212"/>
                <a:ext cx="106363" cy="315912"/>
              </a:xfrm>
              <a:custGeom>
                <a:avLst/>
                <a:gdLst>
                  <a:gd name="T0" fmla="*/ 0 w 91"/>
                  <a:gd name="T1" fmla="*/ 34816280 h 273"/>
                  <a:gd name="T2" fmla="*/ 49181784 w 91"/>
                  <a:gd name="T3" fmla="*/ 365569201 h 273"/>
                  <a:gd name="T4" fmla="*/ 124319646 w 91"/>
                  <a:gd name="T5" fmla="*/ 251747148 h 273"/>
                  <a:gd name="T6" fmla="*/ 117489037 w 91"/>
                  <a:gd name="T7" fmla="*/ 216930869 h 273"/>
                  <a:gd name="T8" fmla="*/ 117489037 w 91"/>
                  <a:gd name="T9" fmla="*/ 216930869 h 273"/>
                  <a:gd name="T10" fmla="*/ 49181784 w 91"/>
                  <a:gd name="T11" fmla="*/ 44189493 h 273"/>
                  <a:gd name="T12" fmla="*/ 19126639 w 91"/>
                  <a:gd name="T13" fmla="*/ 0 h 273"/>
                  <a:gd name="T14" fmla="*/ 0 w 91"/>
                  <a:gd name="T15" fmla="*/ 34816280 h 2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"/>
                  <a:gd name="T25" fmla="*/ 0 h 273"/>
                  <a:gd name="T26" fmla="*/ 91 w 91"/>
                  <a:gd name="T27" fmla="*/ 273 h 2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" h="273">
                    <a:moveTo>
                      <a:pt x="0" y="26"/>
                    </a:moveTo>
                    <a:cubicBezTo>
                      <a:pt x="36" y="273"/>
                      <a:pt x="36" y="273"/>
                      <a:pt x="36" y="273"/>
                    </a:cubicBezTo>
                    <a:cubicBezTo>
                      <a:pt x="71" y="247"/>
                      <a:pt x="91" y="218"/>
                      <a:pt x="91" y="188"/>
                    </a:cubicBezTo>
                    <a:cubicBezTo>
                      <a:pt x="91" y="179"/>
                      <a:pt x="89" y="171"/>
                      <a:pt x="86" y="162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9"/>
                      <a:pt x="7" y="18"/>
                      <a:pt x="0" y="26"/>
                    </a:cubicBez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327"/>
              <p:cNvSpPr>
                <a:spLocks noChangeArrowheads="1"/>
              </p:cNvSpPr>
              <p:nvPr/>
            </p:nvSpPr>
            <p:spPr bwMode="auto">
              <a:xfrm>
                <a:off x="1725613" y="841374"/>
                <a:ext cx="403225" cy="311150"/>
              </a:xfrm>
              <a:custGeom>
                <a:avLst/>
                <a:gdLst>
                  <a:gd name="T0" fmla="*/ 359083994 w 349"/>
                  <a:gd name="T1" fmla="*/ 45153627 h 270"/>
                  <a:gd name="T2" fmla="*/ 220255591 w 349"/>
                  <a:gd name="T3" fmla="*/ 102258871 h 270"/>
                  <a:gd name="T4" fmla="*/ 0 w 349"/>
                  <a:gd name="T5" fmla="*/ 317401810 h 270"/>
                  <a:gd name="T6" fmla="*/ 415149599 w 349"/>
                  <a:gd name="T7" fmla="*/ 358571565 h 270"/>
                  <a:gd name="T8" fmla="*/ 465875073 w 349"/>
                  <a:gd name="T9" fmla="*/ 328027006 h 270"/>
                  <a:gd name="T10" fmla="*/ 417819665 w 349"/>
                  <a:gd name="T11" fmla="*/ 0 h 270"/>
                  <a:gd name="T12" fmla="*/ 359083994 w 349"/>
                  <a:gd name="T13" fmla="*/ 45153627 h 2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9"/>
                  <a:gd name="T22" fmla="*/ 0 h 270"/>
                  <a:gd name="T23" fmla="*/ 349 w 349"/>
                  <a:gd name="T24" fmla="*/ 270 h 2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9" h="270">
                    <a:moveTo>
                      <a:pt x="269" y="34"/>
                    </a:moveTo>
                    <a:cubicBezTo>
                      <a:pt x="242" y="50"/>
                      <a:pt x="207" y="64"/>
                      <a:pt x="165" y="7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25" y="262"/>
                      <a:pt x="338" y="255"/>
                      <a:pt x="349" y="247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03" y="12"/>
                      <a:pt x="288" y="23"/>
                      <a:pt x="269" y="34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1328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8" name="Freeform 132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"/>
              </a:xfrm>
              <a:custGeom>
                <a:avLst/>
                <a:gdLst>
                  <a:gd name="T0" fmla="*/ 2521744 w 1"/>
                  <a:gd name="T1" fmla="*/ 0 h 1"/>
                  <a:gd name="T2" fmla="*/ 2521744 w 1"/>
                  <a:gd name="T3" fmla="*/ 0 h 1"/>
                  <a:gd name="T4" fmla="*/ 0 w 1"/>
                  <a:gd name="T5" fmla="*/ 0 h 1"/>
                  <a:gd name="T6" fmla="*/ 2521744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330"/>
              <p:cNvSpPr>
                <a:spLocks noChangeArrowheads="1"/>
              </p:cNvSpPr>
              <p:nvPr/>
            </p:nvSpPr>
            <p:spPr bwMode="auto">
              <a:xfrm>
                <a:off x="1244600" y="1065212"/>
                <a:ext cx="369888" cy="150812"/>
              </a:xfrm>
              <a:custGeom>
                <a:avLst/>
                <a:gdLst>
                  <a:gd name="T0" fmla="*/ 0 w 233"/>
                  <a:gd name="T1" fmla="*/ 0 h 95"/>
                  <a:gd name="T2" fmla="*/ 176411176 w 233"/>
                  <a:gd name="T3" fmla="*/ 239413256 h 95"/>
                  <a:gd name="T4" fmla="*/ 587197994 w 233"/>
                  <a:gd name="T5" fmla="*/ 32761129 h 95"/>
                  <a:gd name="T6" fmla="*/ 0 w 233"/>
                  <a:gd name="T7" fmla="*/ 0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95"/>
                  <a:gd name="T14" fmla="*/ 233 w 23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95">
                    <a:moveTo>
                      <a:pt x="0" y="0"/>
                    </a:moveTo>
                    <a:lnTo>
                      <a:pt x="70" y="95"/>
                    </a:lnTo>
                    <a:lnTo>
                      <a:pt x="23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1331"/>
              <p:cNvSpPr>
                <a:spLocks noChangeArrowheads="1"/>
              </p:cNvSpPr>
              <p:nvPr/>
            </p:nvSpPr>
            <p:spPr bwMode="auto">
              <a:xfrm>
                <a:off x="1244600" y="1003299"/>
                <a:ext cx="369888" cy="82550"/>
              </a:xfrm>
              <a:custGeom>
                <a:avLst/>
                <a:gdLst>
                  <a:gd name="T0" fmla="*/ 427553539 w 320"/>
                  <a:gd name="T1" fmla="*/ 94645868 h 72"/>
                  <a:gd name="T2" fmla="*/ 197743281 w 320"/>
                  <a:gd name="T3" fmla="*/ 0 h 72"/>
                  <a:gd name="T4" fmla="*/ 89518676 w 320"/>
                  <a:gd name="T5" fmla="*/ 2628988 h 72"/>
                  <a:gd name="T6" fmla="*/ 0 w 320"/>
                  <a:gd name="T7" fmla="*/ 70984974 h 72"/>
                  <a:gd name="T8" fmla="*/ 427553539 w 320"/>
                  <a:gd name="T9" fmla="*/ 9464586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72"/>
                  <a:gd name="T17" fmla="*/ 320 w 3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72">
                    <a:moveTo>
                      <a:pt x="320" y="72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21" y="1"/>
                      <a:pt x="94" y="1"/>
                      <a:pt x="67" y="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320" y="72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332"/>
              <p:cNvSpPr>
                <a:spLocks noChangeArrowheads="1"/>
              </p:cNvSpPr>
              <p:nvPr/>
            </p:nvSpPr>
            <p:spPr bwMode="auto">
              <a:xfrm>
                <a:off x="1355725" y="1085849"/>
                <a:ext cx="369888" cy="130175"/>
              </a:xfrm>
              <a:custGeom>
                <a:avLst/>
                <a:gdLst>
                  <a:gd name="T0" fmla="*/ 0 w 233"/>
                  <a:gd name="T1" fmla="*/ 206652813 h 82"/>
                  <a:gd name="T2" fmla="*/ 587197994 w 233"/>
                  <a:gd name="T3" fmla="*/ 50403125 h 82"/>
                  <a:gd name="T4" fmla="*/ 410786818 w 233"/>
                  <a:gd name="T5" fmla="*/ 0 h 82"/>
                  <a:gd name="T6" fmla="*/ 0 w 233"/>
                  <a:gd name="T7" fmla="*/ 206652813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82"/>
                  <a:gd name="T14" fmla="*/ 233 w 233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82">
                    <a:moveTo>
                      <a:pt x="0" y="82"/>
                    </a:moveTo>
                    <a:lnTo>
                      <a:pt x="233" y="20"/>
                    </a:lnTo>
                    <a:lnTo>
                      <a:pt x="16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333"/>
              <p:cNvSpPr>
                <a:spLocks noChangeArrowheads="1"/>
              </p:cNvSpPr>
              <p:nvPr/>
            </p:nvSpPr>
            <p:spPr bwMode="auto">
              <a:xfrm>
                <a:off x="1416050" y="985837"/>
                <a:ext cx="206375" cy="100012"/>
              </a:xfrm>
              <a:custGeom>
                <a:avLst/>
                <a:gdLst>
                  <a:gd name="T0" fmla="*/ 237936540 w 179"/>
                  <a:gd name="T1" fmla="*/ 0 h 86"/>
                  <a:gd name="T2" fmla="*/ 0 w 179"/>
                  <a:gd name="T3" fmla="*/ 18933667 h 86"/>
                  <a:gd name="T4" fmla="*/ 228631218 w 179"/>
                  <a:gd name="T5" fmla="*/ 116306978 h 86"/>
                  <a:gd name="T6" fmla="*/ 237936540 w 17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9"/>
                  <a:gd name="T13" fmla="*/ 0 h 86"/>
                  <a:gd name="T14" fmla="*/ 179 w 17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9" h="86">
                    <a:moveTo>
                      <a:pt x="179" y="0"/>
                    </a:moveTo>
                    <a:cubicBezTo>
                      <a:pt x="123" y="6"/>
                      <a:pt x="63" y="11"/>
                      <a:pt x="0" y="14"/>
                    </a:cubicBezTo>
                    <a:cubicBezTo>
                      <a:pt x="172" y="86"/>
                      <a:pt x="172" y="86"/>
                      <a:pt x="172" y="86"/>
                    </a:cubicBez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1334"/>
              <p:cNvSpPr>
                <a:spLocks noChangeArrowheads="1"/>
              </p:cNvSpPr>
              <p:nvPr/>
            </p:nvSpPr>
            <p:spPr bwMode="auto">
              <a:xfrm>
                <a:off x="1614488" y="957262"/>
                <a:ext cx="188913" cy="128587"/>
              </a:xfrm>
              <a:custGeom>
                <a:avLst/>
                <a:gdLst>
                  <a:gd name="T0" fmla="*/ 218945531 w 163"/>
                  <a:gd name="T1" fmla="*/ 0 h 111"/>
                  <a:gd name="T2" fmla="*/ 9402768 w 163"/>
                  <a:gd name="T3" fmla="*/ 33549623 h 111"/>
                  <a:gd name="T4" fmla="*/ 0 w 163"/>
                  <a:gd name="T5" fmla="*/ 148960510 h 111"/>
                  <a:gd name="T6" fmla="*/ 218945531 w 163"/>
                  <a:gd name="T7" fmla="*/ 0 h 1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111"/>
                  <a:gd name="T14" fmla="*/ 163 w 163"/>
                  <a:gd name="T15" fmla="*/ 111 h 1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111">
                    <a:moveTo>
                      <a:pt x="163" y="0"/>
                    </a:moveTo>
                    <a:cubicBezTo>
                      <a:pt x="116" y="10"/>
                      <a:pt x="63" y="18"/>
                      <a:pt x="7" y="25"/>
                    </a:cubicBezTo>
                    <a:cubicBezTo>
                      <a:pt x="0" y="111"/>
                      <a:pt x="0" y="111"/>
                      <a:pt x="0" y="11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1335"/>
              <p:cNvSpPr>
                <a:spLocks noChangeArrowheads="1"/>
              </p:cNvSpPr>
              <p:nvPr/>
            </p:nvSpPr>
            <p:spPr bwMode="auto">
              <a:xfrm>
                <a:off x="1614488" y="930274"/>
                <a:ext cx="301625" cy="187325"/>
              </a:xfrm>
              <a:custGeom>
                <a:avLst/>
                <a:gdLst>
                  <a:gd name="T0" fmla="*/ 128211427 w 261"/>
                  <a:gd name="T1" fmla="*/ 216608985 h 162"/>
                  <a:gd name="T2" fmla="*/ 348573336 w 261"/>
                  <a:gd name="T3" fmla="*/ 0 h 162"/>
                  <a:gd name="T4" fmla="*/ 217691199 w 261"/>
                  <a:gd name="T5" fmla="*/ 32090391 h 162"/>
                  <a:gd name="T6" fmla="*/ 0 w 261"/>
                  <a:gd name="T7" fmla="*/ 180507295 h 162"/>
                  <a:gd name="T8" fmla="*/ 128211427 w 261"/>
                  <a:gd name="T9" fmla="*/ 216608985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"/>
                  <a:gd name="T16" fmla="*/ 0 h 162"/>
                  <a:gd name="T17" fmla="*/ 261 w 261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" h="162">
                    <a:moveTo>
                      <a:pt x="96" y="162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32" y="9"/>
                      <a:pt x="199" y="17"/>
                      <a:pt x="163" y="24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96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336"/>
              <p:cNvSpPr>
                <a:spLocks noChangeArrowheads="1"/>
              </p:cNvSpPr>
              <p:nvPr/>
            </p:nvSpPr>
            <p:spPr bwMode="auto">
              <a:xfrm>
                <a:off x="2100263" y="777874"/>
                <a:ext cx="28575" cy="71437"/>
              </a:xfrm>
              <a:custGeom>
                <a:avLst/>
                <a:gdLst>
                  <a:gd name="T0" fmla="*/ 5670947 w 24"/>
                  <a:gd name="T1" fmla="*/ 23896829 h 62"/>
                  <a:gd name="T2" fmla="*/ 2834878 w 24"/>
                  <a:gd name="T3" fmla="*/ 38499934 h 62"/>
                  <a:gd name="T4" fmla="*/ 34022109 w 24"/>
                  <a:gd name="T5" fmla="*/ 82310403 h 62"/>
                  <a:gd name="T6" fmla="*/ 0 w 24"/>
                  <a:gd name="T7" fmla="*/ 0 h 62"/>
                  <a:gd name="T8" fmla="*/ 5670947 w 24"/>
                  <a:gd name="T9" fmla="*/ 23896829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2"/>
                  <a:gd name="T17" fmla="*/ 24 w 24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2">
                    <a:moveTo>
                      <a:pt x="4" y="18"/>
                    </a:moveTo>
                    <a:cubicBezTo>
                      <a:pt x="4" y="21"/>
                      <a:pt x="3" y="25"/>
                      <a:pt x="2" y="29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4" y="12"/>
                      <a:pt x="4" y="18"/>
                    </a:cubicBez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6" name="任意多边形 98"/>
          <p:cNvSpPr>
            <a:spLocks noChangeArrowheads="1"/>
          </p:cNvSpPr>
          <p:nvPr/>
        </p:nvSpPr>
        <p:spPr bwMode="auto">
          <a:xfrm>
            <a:off x="3715403" y="2356325"/>
            <a:ext cx="1746647" cy="360759"/>
          </a:xfrm>
          <a:custGeom>
            <a:avLst/>
            <a:gdLst>
              <a:gd name="T0" fmla="*/ 0 w 2541974"/>
              <a:gd name="T1" fmla="*/ 0 h 636814"/>
              <a:gd name="T2" fmla="*/ 2133619 w 2541974"/>
              <a:gd name="T3" fmla="*/ 0 h 636814"/>
              <a:gd name="T4" fmla="*/ 1991723 w 2541974"/>
              <a:gd name="T5" fmla="*/ 181664 h 636814"/>
              <a:gd name="T6" fmla="*/ 2133619 w 2541974"/>
              <a:gd name="T7" fmla="*/ 363328 h 636814"/>
              <a:gd name="T8" fmla="*/ 0 w 2541974"/>
              <a:gd name="T9" fmla="*/ 363328 h 636814"/>
              <a:gd name="T10" fmla="*/ 141809 w 2541974"/>
              <a:gd name="T11" fmla="*/ 181664 h 636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1974"/>
              <a:gd name="T19" fmla="*/ 0 h 636814"/>
              <a:gd name="T20" fmla="*/ 2541974 w 2541974"/>
              <a:gd name="T21" fmla="*/ 636814 h 636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1974" h="636814">
                <a:moveTo>
                  <a:pt x="0" y="0"/>
                </a:moveTo>
                <a:lnTo>
                  <a:pt x="2541974" y="0"/>
                </a:lnTo>
                <a:lnTo>
                  <a:pt x="2372921" y="318407"/>
                </a:lnTo>
                <a:lnTo>
                  <a:pt x="2541974" y="636814"/>
                </a:lnTo>
                <a:lnTo>
                  <a:pt x="0" y="636814"/>
                </a:lnTo>
                <a:lnTo>
                  <a:pt x="168950" y="318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谢谢聆听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9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1" y="138184"/>
            <a:ext cx="225742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2881</Words>
  <Application>WPS 演示</Application>
  <PresentationFormat>全屏显示(16:9)</PresentationFormat>
  <Paragraphs>153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黑体</vt:lpstr>
      <vt:lpstr>Calibri</vt:lpstr>
      <vt:lpstr>微软雅黑</vt:lpstr>
      <vt:lpstr>Browallia New</vt:lpstr>
      <vt:lpstr>Tahoma</vt:lpstr>
      <vt:lpstr>Times New Roman</vt:lpstr>
      <vt:lpstr>Impact</vt:lpstr>
      <vt:lpstr>Arial Unicode MS</vt:lpstr>
      <vt:lpstr>Office 主题</vt:lpstr>
      <vt:lpstr>私  钥</vt:lpstr>
      <vt:lpstr>什么是私钥？</vt:lpstr>
      <vt:lpstr>客户机通过私钥免密码登录服务器过程</vt:lpstr>
      <vt:lpstr>客户机生成密钥对</vt:lpstr>
      <vt:lpstr>将公钥传输到服务器上</vt:lpstr>
      <vt:lpstr>客户机免密钥登录演示</vt:lpstr>
      <vt:lpstr>服务器端查看客户端发来的公钥</vt:lpstr>
      <vt:lpstr>客户端生成密钥对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Willem</cp:lastModifiedBy>
  <cp:revision>5069</cp:revision>
  <dcterms:created xsi:type="dcterms:W3CDTF">2019-04-27T00:26:00Z</dcterms:created>
  <dcterms:modified xsi:type="dcterms:W3CDTF">2019-08-29T02:12:00Z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