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16" r:id="rId2"/>
    <p:sldId id="2147" r:id="rId3"/>
    <p:sldId id="2146" r:id="rId4"/>
    <p:sldId id="2153" r:id="rId5"/>
    <p:sldId id="2150" r:id="rId6"/>
    <p:sldId id="2155" r:id="rId7"/>
    <p:sldId id="2148" r:id="rId8"/>
    <p:sldId id="2156" r:id="rId9"/>
    <p:sldId id="2157" r:id="rId10"/>
    <p:sldId id="515" r:id="rId1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2147"/>
            <p14:sldId id="2146"/>
            <p14:sldId id="2153"/>
            <p14:sldId id="2150"/>
            <p14:sldId id="2155"/>
            <p14:sldId id="2148"/>
            <p14:sldId id="2156"/>
            <p14:sldId id="2157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5">
          <p15:clr>
            <a:srgbClr val="A4A3A4"/>
          </p15:clr>
        </p15:guide>
        <p15:guide id="2" orient="horz" pos="2319">
          <p15:clr>
            <a:srgbClr val="A4A3A4"/>
          </p15:clr>
        </p15:guide>
        <p15:guide id="3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  <p:cmAuthor id="2" name="zhangshuai" initials="z" lastIdx="1" clrIdx="3">
    <p:extLst>
      <p:ext uri="{19B8F6BF-5375-455C-9EA6-DF929625EA0E}">
        <p15:presenceInfo xmlns:p15="http://schemas.microsoft.com/office/powerpoint/2012/main" userId="zhangshu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92007" autoAdjust="0"/>
  </p:normalViewPr>
  <p:slideViewPr>
    <p:cSldViewPr>
      <p:cViewPr varScale="1">
        <p:scale>
          <a:sx n="87" d="100"/>
          <a:sy n="87" d="100"/>
        </p:scale>
        <p:origin x="876" y="84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61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主、被动模式建立流程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Browallia New" panose="020B0604020202020204" charset="0"/>
              </a:rPr>
              <a:t>张帅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9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9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2001" y="1204727"/>
            <a:ext cx="3474000" cy="369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知识回顾：</a:t>
            </a:r>
            <a:endParaRPr kumimoji="1"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作用是什么？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思考：</a:t>
            </a:r>
            <a:endParaRPr kumimoji="1"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的主动模式？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kumimoji="1"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的被动模式？</a:t>
            </a:r>
            <a:endParaRPr kumimoji="1"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endParaRPr kumimoji="1"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Picture 4" descr="https://timgsa.baidu.com/timg?image&amp;quality=80&amp;size=b9999_10000&amp;sec=1561303524853&amp;di=39cd1b45d5a7ae8adb1a262ece75f2aa&amp;imgtype=0&amp;src=http%3A%2F%2Fbpic.ooopic.com%2F17%2F11%2F58%2F17115864-ac46c85d25619b2eb6d0afe7aaf08f6d-6.jpg">
            <a:extLst>
              <a:ext uri="{FF2B5EF4-FFF2-40B4-BE49-F238E27FC236}">
                <a16:creationId xmlns:a16="http://schemas.microsoft.com/office/drawing/2014/main" id="{D9390EFB-247F-4A2A-B181-0288C402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0" y="906750"/>
            <a:ext cx="5058000" cy="37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61302583719&amp;di=9b33f855e2b35e011ae8e2e4654d8cc4&amp;imgtype=0&amp;src=http%3A%2F%2Fimg.tukexw.com%2Fimg%2F275844ef46e1735c.jpg">
            <a:extLst>
              <a:ext uri="{FF2B5EF4-FFF2-40B4-BE49-F238E27FC236}">
                <a16:creationId xmlns:a16="http://schemas.microsoft.com/office/drawing/2014/main" id="{ECB9ED67-D1E1-4565-99A4-A0D11F4464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647206"/>
            <a:ext cx="2203875" cy="22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61302791082&amp;di=31830565c0593d2b8e36c4e643760b0c&amp;imgtype=0&amp;src=http%3A%2F%2Fs4.sinaimg.cn%2Fbmiddle%2F4ff0b145t67e133a0cf63">
            <a:extLst>
              <a:ext uri="{FF2B5EF4-FFF2-40B4-BE49-F238E27FC236}">
                <a16:creationId xmlns:a16="http://schemas.microsoft.com/office/drawing/2014/main" id="{B66B0D26-3183-48B3-A641-084C3FEE49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0" y="1731735"/>
            <a:ext cx="1671372" cy="20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的两种传输模式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9500" y="1047042"/>
            <a:ext cx="76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一、主动模式（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port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主动模式的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是指服务器端主动连接客户端的数据端口。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98B37-9D59-41F6-BEFE-024051BAA2F1}"/>
              </a:ext>
            </a:extLst>
          </p:cNvPr>
          <p:cNvSpPr txBox="1"/>
          <p:nvPr/>
        </p:nvSpPr>
        <p:spPr>
          <a:xfrm>
            <a:off x="657000" y="3606750"/>
            <a:ext cx="76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二、被动模式（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assive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被动模式的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是指</a:t>
            </a:r>
            <a:r>
              <a:rPr lang="zh-CN" altLang="en-US" dirty="0"/>
              <a:t>服务器被动地等待客户端连接自己的数据端口。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FTP</a:t>
            </a:r>
            <a:r>
              <a:rPr lang="zh-CN" altLang="en-US" dirty="0">
                <a:latin typeface="+mn-ea"/>
                <a:ea typeface="+mn-ea"/>
              </a:rPr>
              <a:t>主动模式建立流程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1" y="682913"/>
            <a:ext cx="1304999" cy="943707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09" y="682914"/>
            <a:ext cx="795006" cy="899840"/>
          </a:xfrm>
          <a:prstGeom prst="rect">
            <a:avLst/>
          </a:prstGeom>
        </p:spPr>
      </p:pic>
      <p:cxnSp>
        <p:nvCxnSpPr>
          <p:cNvPr id="6" name="直接连接符 5"/>
          <p:cNvCxnSpPr>
            <a:cxnSpLocks/>
          </p:cNvCxnSpPr>
          <p:nvPr/>
        </p:nvCxnSpPr>
        <p:spPr bwMode="auto">
          <a:xfrm>
            <a:off x="1669502" y="1819556"/>
            <a:ext cx="0" cy="24171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>
            <a:cxnSpLocks/>
          </p:cNvCxnSpPr>
          <p:nvPr/>
        </p:nvCxnSpPr>
        <p:spPr bwMode="auto">
          <a:xfrm flipH="1">
            <a:off x="7272004" y="1847828"/>
            <a:ext cx="1" cy="26127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52823" y="1842773"/>
            <a:ext cx="5377500" cy="738664"/>
            <a:chOff x="1759500" y="1796235"/>
            <a:chExt cx="5377500" cy="449792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436638" y="1796235"/>
              <a:ext cx="4140000" cy="44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客户机随机开启一个大于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1024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向服务器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端口发起连接，之后开启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端口进行监听并向服务器发送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PORT N+1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090202" y="2463667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/>
                <a:t>服务器接到客户端命令</a:t>
              </a:r>
              <a:endParaRPr lang="en-US" altLang="zh-CN" sz="11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09348" y="2943073"/>
            <a:ext cx="5377500" cy="523220"/>
            <a:chOff x="1759500" y="2606650"/>
            <a:chExt cx="5377500" cy="523220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21300000" flipH="1">
              <a:off x="2026244" y="2606650"/>
              <a:ext cx="41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服务器主动使用其数据端口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连接客户端端口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，并进行数据传输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732677"/>
            <a:ext cx="1872001" cy="949242"/>
            <a:chOff x="179999" y="1642677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22279" y="1642677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客户端连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接服务器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9" y="3152508"/>
            <a:ext cx="1872001" cy="949242"/>
            <a:chOff x="64618" y="2882508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19313" y="28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64618" y="3039095"/>
              <a:ext cx="187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成功传输数据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88996" y="879260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主动模式下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客户端和服务端的通信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5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被动模式建立流程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017001" y="682913"/>
            <a:ext cx="1304999" cy="943707"/>
            <a:chOff x="1017001" y="682913"/>
            <a:chExt cx="1304999" cy="94370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01" y="682913"/>
              <a:ext cx="1304999" cy="943707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 rot="410335">
              <a:off x="1472484" y="716421"/>
              <a:ext cx="7636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20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6913009" y="682914"/>
            <a:ext cx="795006" cy="899840"/>
            <a:chOff x="6518485" y="2575429"/>
            <a:chExt cx="1311932" cy="198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485" y="2575429"/>
              <a:ext cx="1311932" cy="1980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000" y="3340086"/>
              <a:ext cx="753091" cy="228679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>
            <a:cxnSpLocks/>
          </p:cNvCxnSpPr>
          <p:nvPr/>
        </p:nvCxnSpPr>
        <p:spPr bwMode="auto">
          <a:xfrm flipH="1">
            <a:off x="1669500" y="1819556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7272000" y="1847828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30006" y="1758154"/>
            <a:ext cx="5377500" cy="738664"/>
            <a:chOff x="1759500" y="1499795"/>
            <a:chExt cx="5377500" cy="738664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498538" y="1499795"/>
              <a:ext cx="4140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②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客户机随机开启一个大于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1024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端口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向服务器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21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端口发起连接，之后开启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N+1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端口进行监听并向服务器发送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PASV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命令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通知服务器自己处于被动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000" y="2211750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③</a:t>
              </a:r>
              <a:endParaRPr lang="en-US" altLang="zh-CN" sz="1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1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服务器接到</a:t>
              </a:r>
              <a:endPara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1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客户端命令</a:t>
              </a:r>
              <a:endPara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84423" y="2688587"/>
            <a:ext cx="5452577" cy="523220"/>
            <a:chOff x="1684423" y="2688587"/>
            <a:chExt cx="5452577" cy="523220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21300000" flipH="1">
              <a:off x="1684423" y="2688587"/>
              <a:ext cx="41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④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服务器开放一个大于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1024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端口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进行监听，然后使用命令通知客户端，自己的数据端口是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</a:t>
              </a: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671750"/>
            <a:ext cx="1872001" cy="949242"/>
            <a:chOff x="179999" y="1581750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03944" y="158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①</a:t>
              </a:r>
              <a:endParaRPr lang="en-US" altLang="zh-CN" sz="1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客户端连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接服务器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00" y="2886750"/>
            <a:ext cx="1872001" cy="949242"/>
            <a:chOff x="134999" y="2616750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58944" y="261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134999" y="272780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⑤</a:t>
              </a:r>
              <a:endParaRPr lang="en-US" altLang="zh-CN" sz="1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收到服务器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en-US" altLang="zh-CN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PORTP</a:t>
              </a:r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命令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782000" y="3410411"/>
            <a:ext cx="5377500" cy="523220"/>
            <a:chOff x="1782000" y="3140411"/>
            <a:chExt cx="5377500" cy="523220"/>
          </a:xfrm>
        </p:grpSpPr>
        <p:cxnSp>
          <p:nvCxnSpPr>
            <p:cNvPr id="33" name="直接箭头连接符 32"/>
            <p:cNvCxnSpPr/>
            <p:nvPr/>
          </p:nvCxnSpPr>
          <p:spPr bwMode="auto">
            <a:xfrm rot="300000">
              <a:off x="1782000" y="346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文本框 33"/>
            <p:cNvSpPr txBox="1"/>
            <p:nvPr/>
          </p:nvSpPr>
          <p:spPr>
            <a:xfrm rot="300000">
              <a:off x="2524499" y="3140411"/>
              <a:ext cx="41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⑥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通过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N+1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端口连接服务器端的端口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</a:t>
              </a: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27000" y="3516750"/>
            <a:ext cx="1350000" cy="949242"/>
            <a:chOff x="7227000" y="3246750"/>
            <a:chExt cx="1350000" cy="949242"/>
          </a:xfrm>
        </p:grpSpPr>
        <p:sp>
          <p:nvSpPr>
            <p:cNvPr id="35" name="环形箭头 34"/>
            <p:cNvSpPr/>
            <p:nvPr/>
          </p:nvSpPr>
          <p:spPr bwMode="auto">
            <a:xfrm flipH="1">
              <a:off x="7426802" y="324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27000" y="3381750"/>
              <a:ext cx="1350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⑦</a:t>
              </a:r>
              <a:endParaRPr lang="en-US" altLang="zh-CN" sz="11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1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服务器端被</a:t>
              </a:r>
              <a:endPara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1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动等待连接</a:t>
              </a:r>
              <a:endPara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59500" y="4018032"/>
            <a:ext cx="5377500" cy="523220"/>
            <a:chOff x="1759500" y="3748032"/>
            <a:chExt cx="5377500" cy="523220"/>
          </a:xfrm>
        </p:grpSpPr>
        <p:cxnSp>
          <p:nvCxnSpPr>
            <p:cNvPr id="37" name="直接箭头连接符 36"/>
            <p:cNvCxnSpPr/>
            <p:nvPr/>
          </p:nvCxnSpPr>
          <p:spPr bwMode="auto">
            <a:xfrm rot="-300000" flipH="1">
              <a:off x="1759500" y="409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 rot="21300000" flipH="1">
              <a:off x="2502000" y="3748032"/>
              <a:ext cx="41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⑧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上传或者下载需要数据</a:t>
              </a:r>
            </a:p>
            <a:p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00" y="4052508"/>
            <a:ext cx="1872001" cy="949242"/>
            <a:chOff x="72000" y="3782508"/>
            <a:chExt cx="1872001" cy="949242"/>
          </a:xfrm>
        </p:grpSpPr>
        <p:sp>
          <p:nvSpPr>
            <p:cNvPr id="39" name="环形箭头 38"/>
            <p:cNvSpPr/>
            <p:nvPr/>
          </p:nvSpPr>
          <p:spPr bwMode="auto">
            <a:xfrm>
              <a:off x="540945" y="37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2000" y="400008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⑨</a:t>
              </a:r>
              <a:endParaRPr lang="en-US" altLang="zh-CN" sz="1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数据传输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2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成功</a:t>
              </a:r>
              <a:endPara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54232" y="896984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被动模式下</a:t>
            </a:r>
            <a:r>
              <a:rPr lang="en-US" altLang="zh-CN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客户端和服务端的通信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FB0461-20AB-4D3E-AA81-4400822E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0" y="1851750"/>
            <a:ext cx="5114286" cy="2780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505F35-3CC0-4172-9AF2-422A951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750"/>
            <a:ext cx="6768877" cy="653757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B437AB-27DA-4138-BA8B-F2DD58CB611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22000" y="795507"/>
            <a:ext cx="7488832" cy="40418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主动模式：服务器向客户端敲门，然后客户端开门</a:t>
            </a:r>
            <a:b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被动模式：客户端向服务器敲门，然后服务器开门  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/>
              <a:t>						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主动模式方便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						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服务器的管理。 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			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被动模式便于客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			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户端的管理。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A31118-281E-46E1-AB39-57E47457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572913"/>
            <a:ext cx="3437936" cy="34093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505F35-3CC0-4172-9AF2-422A951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750"/>
            <a:ext cx="6768877" cy="653757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主、被动模式怎么选择？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B437AB-27DA-4138-BA8B-F2DD58CB611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117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事实上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服务器一般都支持主动和被动模式，连接采用何种模式是由</a:t>
            </a: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客户端软件决定。那我们是如何使用客户端进行选择呢？</a:t>
            </a:r>
            <a:endParaRPr lang="en-US" altLang="zh-CN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9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38D1-ED48-4A2E-B503-87D0A129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使用客户端连接展示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99E9B0-75A4-429A-9198-F1254AD4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00" y="1581750"/>
            <a:ext cx="4928530" cy="3138488"/>
          </a:xfrm>
          <a:prstGeom prst="rect">
            <a:avLst/>
          </a:prstGeo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73B52619-6171-4B5A-AA5B-918618227BB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67544" y="771550"/>
            <a:ext cx="7488832" cy="8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如下所示我们使用一款客户端连接我们的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172.18.6.2FTP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服务器，进行主被动模式的选择</a:t>
            </a:r>
          </a:p>
        </p:txBody>
      </p:sp>
    </p:spTree>
    <p:extLst>
      <p:ext uri="{BB962C8B-B14F-4D97-AF65-F5344CB8AC3E}">
        <p14:creationId xmlns:p14="http://schemas.microsoft.com/office/powerpoint/2010/main" val="19570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49CA6-E05C-4EE8-8927-0D8FFC7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3A769-5106-4729-9E08-EAEBC0E1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00" y="996750"/>
            <a:ext cx="7632928" cy="2912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的主动模式？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的被动模式？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被动模式和主动模式的选择！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441E16-D761-47D9-A48C-7EB5D642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00" y="2661703"/>
            <a:ext cx="1952381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395</Words>
  <Application>Microsoft Office PowerPoint</Application>
  <PresentationFormat>全屏显示(16:9)</PresentationFormat>
  <Paragraphs>69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华文中宋</vt:lpstr>
      <vt:lpstr>宋体</vt:lpstr>
      <vt:lpstr>微软雅黑</vt:lpstr>
      <vt:lpstr>Arial</vt:lpstr>
      <vt:lpstr>Browallia New</vt:lpstr>
      <vt:lpstr>Calibri</vt:lpstr>
      <vt:lpstr>Tahoma</vt:lpstr>
      <vt:lpstr>Times New Roman</vt:lpstr>
      <vt:lpstr>Wingdings</vt:lpstr>
      <vt:lpstr>Office 主题</vt:lpstr>
      <vt:lpstr>FTP主、被动模式建立流程</vt:lpstr>
      <vt:lpstr>为什么？</vt:lpstr>
      <vt:lpstr>FTP的两种传输模式</vt:lpstr>
      <vt:lpstr>FTP主动模式建立流程</vt:lpstr>
      <vt:lpstr>FTP被动模式建立流程</vt:lpstr>
      <vt:lpstr>总结 </vt:lpstr>
      <vt:lpstr>FTP主、被动模式怎么选择？ </vt:lpstr>
      <vt:lpstr>使用客户端连接展示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zhangshuai</cp:lastModifiedBy>
  <cp:revision>4935</cp:revision>
  <dcterms:created xsi:type="dcterms:W3CDTF">2019-04-23T23:20:00Z</dcterms:created>
  <dcterms:modified xsi:type="dcterms:W3CDTF">2019-06-30T11:31:54Z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