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16" r:id="rId2"/>
    <p:sldId id="859" r:id="rId3"/>
    <p:sldId id="2147" r:id="rId4"/>
    <p:sldId id="2154" r:id="rId5"/>
    <p:sldId id="2155" r:id="rId6"/>
    <p:sldId id="2153" r:id="rId7"/>
    <p:sldId id="2156" r:id="rId8"/>
    <p:sldId id="2157" r:id="rId9"/>
    <p:sldId id="2158" r:id="rId10"/>
    <p:sldId id="2159" r:id="rId11"/>
    <p:sldId id="515" r:id="rId12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2AC380-165C-49F7-B19C-AC173E9C2AC1}">
          <p14:sldIdLst>
            <p14:sldId id="516"/>
            <p14:sldId id="859"/>
            <p14:sldId id="2147"/>
            <p14:sldId id="2154"/>
            <p14:sldId id="2155"/>
            <p14:sldId id="2153"/>
            <p14:sldId id="2156"/>
            <p14:sldId id="2157"/>
            <p14:sldId id="2158"/>
            <p14:sldId id="2159"/>
            <p14:sldId id="5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5">
          <p15:clr>
            <a:srgbClr val="A4A3A4"/>
          </p15:clr>
        </p15:guide>
        <p15:guide id="2" orient="horz" pos="2319">
          <p15:clr>
            <a:srgbClr val="A4A3A4"/>
          </p15:clr>
        </p15:guide>
        <p15:guide id="3" pos="2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9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2"/>
  <p:cmAuthor id="2" name="zhangshuai" initials="z" lastIdx="1" clrIdx="3">
    <p:extLst>
      <p:ext uri="{19B8F6BF-5375-455C-9EA6-DF929625EA0E}">
        <p15:presenceInfo xmlns:p15="http://schemas.microsoft.com/office/powerpoint/2012/main" userId="zhangshu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00000"/>
    <a:srgbClr val="9DC3E6"/>
    <a:srgbClr val="EBEBEB"/>
    <a:srgbClr val="EE3636"/>
    <a:srgbClr val="D2DEEF"/>
    <a:srgbClr val="F49022"/>
    <a:srgbClr val="BBE0E3"/>
    <a:srgbClr val="586A6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0" autoAdjust="0"/>
    <p:restoredTop sz="90446" autoAdjust="0"/>
  </p:normalViewPr>
  <p:slideViewPr>
    <p:cSldViewPr>
      <p:cViewPr varScale="1">
        <p:scale>
          <a:sx n="86" d="100"/>
          <a:sy n="86" d="100"/>
        </p:scale>
        <p:origin x="906" y="78"/>
      </p:cViewPr>
      <p:guideLst>
        <p:guide orient="horz" pos="1625"/>
        <p:guide orient="horz" pos="2319"/>
        <p:guide pos="29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889"/>
        <p:guide pos="2198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06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云架构实战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网工学院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14296"/>
            <a:ext cx="4606927" cy="392415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1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350" b="1">
                <a:latin typeface="+mn-lt"/>
                <a:ea typeface="+mn-ea"/>
              </a:defRPr>
            </a:lvl4pPr>
            <a:lvl5pPr>
              <a:defRPr sz="12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  <a:t>‹#›</a:t>
            </a:fld>
            <a:r>
              <a:rPr lang="en-US" altLang="zh-CN" dirty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6749"/>
            <a:ext cx="7772400" cy="135897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3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本地用户和匿名用户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  <a:sym typeface="Browallia New" panose="020B0604020202020204" charset="0"/>
              </a:rPr>
              <a:t>张帅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B3218-11C1-4E2C-843C-B009C921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51126-3EBD-4BCC-BCF7-CC6E7E666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00" y="816750"/>
            <a:ext cx="8352928" cy="31375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什么是</a:t>
            </a:r>
            <a:r>
              <a:rPr lang="en-US" altLang="zh-CN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匿名用户？</a:t>
            </a:r>
            <a:endParaRPr lang="en-US" altLang="zh-CN" sz="1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匿名用户是没有用户吗？</a:t>
            </a:r>
            <a:endParaRPr lang="en-US" altLang="zh-CN" sz="1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什么是</a:t>
            </a:r>
            <a:r>
              <a:rPr lang="en-US" altLang="zh-CN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本地用户？</a:t>
            </a:r>
            <a:endParaRPr lang="en-US" altLang="zh-CN" sz="1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匿名用户和本地各有什么优势？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441E16-D761-47D9-A48C-7EB5D642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000" y="3004945"/>
            <a:ext cx="1952381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9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9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9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9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</a:p>
        </p:txBody>
      </p:sp>
      <p:pic>
        <p:nvPicPr>
          <p:cNvPr id="69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1" y="138184"/>
            <a:ext cx="225742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pic>
        <p:nvPicPr>
          <p:cNvPr id="4" name="图片 3" descr="思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485" y="2703195"/>
            <a:ext cx="1217930" cy="20637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60AE317-13D8-46AB-8DC3-1E43031155B6}"/>
              </a:ext>
            </a:extLst>
          </p:cNvPr>
          <p:cNvSpPr/>
          <p:nvPr/>
        </p:nvSpPr>
        <p:spPr>
          <a:xfrm>
            <a:off x="882000" y="1581750"/>
            <a:ext cx="6047317" cy="12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思考：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为什么在你浏览微博时，可以使用注册的用户登陆后浏览，也可以不注册用户进行浏览访问？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的本地用户？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2000" y="1080373"/>
            <a:ext cx="6345000" cy="12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FTP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的本地用户即其所在系统中的系统用户，如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Linux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系统中的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root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用户；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Windows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系统中的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administrator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用户或各系统中新建的普通用户。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28B076-D313-4DFD-83F4-F9DAF06D0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000" y="2370150"/>
            <a:ext cx="5295238" cy="22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5BF7FBE-D533-4784-A19F-086064A64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00" y="1606595"/>
            <a:ext cx="5162884" cy="35369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657F130-18C2-4213-8E1F-564C36E1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为什么使用本地用户？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B9B08-428B-4433-82E4-170842A2F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114315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本地用户使用</a:t>
            </a:r>
            <a:r>
              <a:rPr lang="en-US" altLang="zh-CN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可以提高数据的安全性，间接的保证了服务架构的安全、稳定、正常运行。</a:t>
            </a:r>
            <a:endParaRPr lang="en-US" altLang="zh-CN" sz="1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819C5-8B5D-43E2-8557-1A01ADD3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代码展示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D3C59-A275-4ACE-925B-52104350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00" y="816750"/>
            <a:ext cx="8352928" cy="20408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新建本地用户</a:t>
            </a:r>
            <a:r>
              <a:rPr lang="en-US" altLang="zh-CN" sz="16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bdi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并设置密码：</a:t>
            </a:r>
            <a:endParaRPr lang="en-US" altLang="zh-CN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 </a:t>
            </a:r>
            <a:r>
              <a:rPr lang="en-US" altLang="zh-CN" sz="16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useradd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bdi</a:t>
            </a:r>
            <a:endParaRPr lang="en-US" altLang="zh-CN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# passwd </a:t>
            </a:r>
            <a:r>
              <a:rPr lang="en-US" altLang="zh-CN" sz="16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bdi</a:t>
            </a:r>
            <a:endParaRPr lang="en-US" altLang="zh-CN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zh-CN" altLang="en-US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ABE943-0CF6-4643-AFCC-8BB9399EF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7" y="2211750"/>
            <a:ext cx="6606483" cy="20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0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远程本地用户登录展示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42000" y="1221750"/>
            <a:ext cx="5985000" cy="78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使用本地用户进行远程登录使用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服务展示：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注意：需要输入系统本地用户名和密码才可以正常登陆使用。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050" name="Picture 2" descr="http://pixabay.com/static/uploads/photo/2013/07/12/13/58/warning-147699_640.png">
            <a:extLst>
              <a:ext uri="{FF2B5EF4-FFF2-40B4-BE49-F238E27FC236}">
                <a16:creationId xmlns:a16="http://schemas.microsoft.com/office/drawing/2014/main" id="{88EEE65F-57F1-4E82-B9D4-D662650A6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87" y="1315358"/>
            <a:ext cx="757812" cy="69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F2609A-2BF2-41D5-A6A8-84D042E35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000" y="2067543"/>
            <a:ext cx="5220000" cy="286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4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776DB-41D6-4B55-94F2-2BDA71EF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的匿名用户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19C9E-A156-43E0-A779-17ACE80F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06750"/>
            <a:ext cx="7578472" cy="1485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匿名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是一种机制，用户可通过它连接到远程主机上，而无需为其注册用户。其默认建立了一个特殊的用户，名为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anonymous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 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Internet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上的任何人都可使用该用户。（相对于本地用户而言我们登陆时默认使用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anonymous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而不需要输入用户名。）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BA9B46-D09A-4628-9D21-55DF499C3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000" y="2391750"/>
            <a:ext cx="5314286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3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g.mp.sohu.com/upload/20170804/6b6a5da18b024bccb5e6b79d71d8dfeb_th.png">
            <a:extLst>
              <a:ext uri="{FF2B5EF4-FFF2-40B4-BE49-F238E27FC236}">
                <a16:creationId xmlns:a16="http://schemas.microsoft.com/office/drawing/2014/main" id="{6CBF3EC6-75CB-4E83-A4C4-1F23366CB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00" y="2864496"/>
            <a:ext cx="2925000" cy="21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B8FE04-5283-42D4-817B-A3127139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为什么使用匿名用户？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6F802-F40C-40A0-984A-7A82B9FBD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00" y="771750"/>
            <a:ext cx="8352928" cy="2970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匿名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运用很广，没有什么指定的要求。所以，每一个人都可以在匿名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主机上访问文件。</a:t>
            </a:r>
            <a:endParaRPr lang="en-US" altLang="zh-CN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匿名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提供进入最大信息库的通路，并且这个库总是不断壮大，它不关闭，并且无所不包，还可以免费访问。</a:t>
            </a:r>
            <a:endParaRPr lang="en-US" altLang="zh-CN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Internet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上，匿名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是软件分发的主要方式。在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Internet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上保存所有已提供所用标准协议的有用程序。</a:t>
            </a:r>
            <a:endParaRPr lang="en-US" altLang="zh-CN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之所有非常重要的原因就是：匿名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被用来归档和传播技术信息，从而定义了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Internet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自己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实现资源共享）。</a:t>
            </a:r>
            <a:endParaRPr lang="en-US" altLang="zh-CN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64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1724C-2999-431E-BC0F-7D5DA330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远程匿名用户登录展示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BF9B4-9CF2-4E9A-9906-421168BE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71750"/>
            <a:ext cx="7083472" cy="1305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使用匿名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，用户无需输入用户名密码即可登录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服务器。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vsftpd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安装后默认就已经开启了匿名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的功能，用户无需进行额外配置即可使用匿名登录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32516C-F349-460B-B574-A09076799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00" y="2097241"/>
            <a:ext cx="6009524" cy="8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7540BF-DEBB-4A00-BDAF-F17F96152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0" y="3201750"/>
            <a:ext cx="6028571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1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433</Words>
  <Application>Microsoft Office PowerPoint</Application>
  <PresentationFormat>全屏显示(16:9)</PresentationFormat>
  <Paragraphs>36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华文中宋</vt:lpstr>
      <vt:lpstr>宋体</vt:lpstr>
      <vt:lpstr>微软雅黑</vt:lpstr>
      <vt:lpstr>Arial</vt:lpstr>
      <vt:lpstr>Browallia New</vt:lpstr>
      <vt:lpstr>Calibri</vt:lpstr>
      <vt:lpstr>Tahoma</vt:lpstr>
      <vt:lpstr>Times New Roman</vt:lpstr>
      <vt:lpstr>Wingdings</vt:lpstr>
      <vt:lpstr>Office 主题</vt:lpstr>
      <vt:lpstr>FTP本地用户和匿名用户</vt:lpstr>
      <vt:lpstr>为什么？</vt:lpstr>
      <vt:lpstr>什么是FTP的本地用户？</vt:lpstr>
      <vt:lpstr>为什么使用本地用户？</vt:lpstr>
      <vt:lpstr>代码展示</vt:lpstr>
      <vt:lpstr>远程本地用户登录展示</vt:lpstr>
      <vt:lpstr>FTP的匿名用户</vt:lpstr>
      <vt:lpstr>为什么使用匿名用户？</vt:lpstr>
      <vt:lpstr>远程匿名用户登录展示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zhangshuai</cp:lastModifiedBy>
  <cp:revision>4910</cp:revision>
  <dcterms:created xsi:type="dcterms:W3CDTF">2019-04-23T23:20:00Z</dcterms:created>
  <dcterms:modified xsi:type="dcterms:W3CDTF">2019-06-30T11:35:00Z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