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516" r:id="rId3"/>
    <p:sldId id="2149" r:id="rId5"/>
    <p:sldId id="2147" r:id="rId6"/>
    <p:sldId id="2158" r:id="rId7"/>
    <p:sldId id="2155" r:id="rId8"/>
    <p:sldId id="2159" r:id="rId9"/>
    <p:sldId id="2157" r:id="rId10"/>
    <p:sldId id="2160" r:id="rId11"/>
    <p:sldId id="2161" r:id="rId12"/>
    <p:sldId id="2150" r:id="rId13"/>
    <p:sldId id="2151" r:id="rId14"/>
    <p:sldId id="2152" r:id="rId15"/>
    <p:sldId id="2153" r:id="rId16"/>
    <p:sldId id="2154" r:id="rId17"/>
    <p:sldId id="2162" r:id="rId18"/>
    <p:sldId id="515" r:id="rId1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49"/>
            <p14:sldId id="2147"/>
            <p14:sldId id="2158"/>
            <p14:sldId id="2155"/>
            <p14:sldId id="2159"/>
            <p14:sldId id="2157"/>
            <p14:sldId id="2160"/>
            <p14:sldId id="2161"/>
            <p14:sldId id="2150"/>
            <p14:sldId id="2151"/>
            <p14:sldId id="2152"/>
            <p14:sldId id="2153"/>
            <p14:sldId id="2154"/>
            <p14:sldId id="2162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90446" autoAdjust="0"/>
  </p:normalViewPr>
  <p:slideViewPr>
    <p:cSldViewPr>
      <p:cViewPr varScale="1">
        <p:scale>
          <a:sx n="84" d="100"/>
          <a:sy n="84" d="100"/>
        </p:scale>
        <p:origin x="84" y="114"/>
      </p:cViewPr>
      <p:guideLst>
        <p:guide orient="horz" pos="1576"/>
        <p:guide orient="horz" pos="23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02"/>
        <p:guide pos="214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.xml"/><Relationship Id="rId4" Type="http://schemas.openxmlformats.org/officeDocument/2006/relationships/image" Target="../media/image13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重要参数讲解</a:t>
            </a:r>
            <a:endParaRPr lang="zh-CN" altLang="en-US" sz="3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p:transition spd="slow" advTm="964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的配置文件及重要的参数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配置文件绝对路径：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/httpd/conf/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重要并常用的参数：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endParaRPr kumimoji="1" lang="en-US" altLang="zh-CN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sz="12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endParaRPr kumimoji="1" lang="zh-CN" altLang="en-US" sz="1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50" y="2391750"/>
            <a:ext cx="2493989" cy="2436750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55013" y="4354513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 advTm="3387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参数是用来配置的是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服务的监听地址的，包括监听的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地址和端口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服务监听在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192.168.189.123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，端口：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，配置如下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这样也就意味着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只能接受访问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192.168.189.123:80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的请求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，如果访问本机的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  <a:r>
              <a:rPr lang="en-US" altLang="zh-CN" sz="12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和端口是无法访问的</a:t>
            </a:r>
            <a:endParaRPr lang="en-US" altLang="zh-CN" sz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当然我们也可以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不配置监听的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，这样就会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监听本机的所有</a:t>
            </a:r>
            <a:r>
              <a:rPr lang="en-US" altLang="zh-CN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，配置如下：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/>
              <a:t>Listen</a:t>
            </a:r>
            <a:r>
              <a:rPr lang="zh-CN" altLang="en-US" sz="1800" dirty="0"/>
              <a:t>参数讲解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00" y="2556417"/>
            <a:ext cx="2276190" cy="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00" y="3705521"/>
            <a:ext cx="828571" cy="2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" y="4133819"/>
            <a:ext cx="7515000" cy="4156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 advTm="5846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Apahe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参数是用来配置绑定网站的域名和端口的，常用于在配置虚拟主机时为不同的站点绑定不同的域名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配置某站点绑定的域名为：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www.xsj.com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 err="1"/>
              <a:t>ServerName</a:t>
            </a:r>
            <a:r>
              <a:rPr lang="zh-CN" altLang="en-US" sz="1800" dirty="0"/>
              <a:t>参数讲解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000" y="2931750"/>
            <a:ext cx="2209524" cy="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00" y="3259161"/>
            <a:ext cx="4552381" cy="17428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参数作用是用来配置存放网页文档的目录，也就是我们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网站的根目录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，该参数也是我们配置虚拟主机时的重要参数，参数后面跟的是一个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存在且有读写权限的目录</a:t>
            </a:r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默认的网站根目录为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/var/www/html</a:t>
            </a:r>
            <a:endParaRPr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/var/www/news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目录配置为我们网站的根目录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000" y="3201750"/>
            <a:ext cx="2438095" cy="2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00" y="3715411"/>
            <a:ext cx="4219048" cy="40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</p:spPr>
        <p:txBody>
          <a:bodyPr/>
          <a:lstStyle/>
          <a:p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参数的作用是用来配置访问的默认页面的，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默认访问的首页是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index.html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配置默认访问首页为：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org.html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sz="1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000" y="2796750"/>
            <a:ext cx="1983073" cy="2619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00" y="3263835"/>
            <a:ext cx="4093851" cy="11493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190" y="990605"/>
            <a:ext cx="8379456" cy="316229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了解什么是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？应用场景是什么？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是目前主流的可以提供网站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服务器软件，只要你需要发布网站，那么你就可以使用该软件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的配置文件在什么目录下？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常用的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个参数都是什么？各自作用又都是什么？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监听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和端口：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Listen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、服务器域名：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、访问默认首页：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DirectoryIndex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以及网站根目录：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DocumentRoot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知识点总结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</p:spPr>
        <p:txBody>
          <a:bodyPr/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是一个可以在大多数计算机操作系统中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安全、稳定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的运行，由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软件基金会开放源码的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网页服务器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跨平台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安全性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，成为了目前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最流行的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服务器端软件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之一，类似的软件还有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Nignx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IIS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Tomcat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1700" dirty="0"/>
              <a:t>回顾</a:t>
            </a:r>
            <a:r>
              <a:rPr lang="en-US" altLang="zh-CN" sz="1700" dirty="0"/>
              <a:t>Apache</a:t>
            </a:r>
            <a:r>
              <a:rPr lang="zh-CN" altLang="en-US" sz="1700" dirty="0"/>
              <a:t>概念</a:t>
            </a:r>
            <a:endParaRPr lang="zh-CN" altLang="en-US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772384"/>
            <a:ext cx="4104456" cy="16914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平台的支持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633" y="1286792"/>
            <a:ext cx="8455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Apache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的支持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已经相当完美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，所以基本上所有的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发行版系统上都可以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直接安装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上可以直接使用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即可，仓库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软件包为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我们可以使用登录到我们的服务器，在仓库搜索安装包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</p:txBody>
      </p:sp>
      <p:sp>
        <p:nvSpPr>
          <p:cNvPr id="11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60040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系统上的安装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查询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安装包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仓库搜索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软件包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900" y="1144574"/>
            <a:ext cx="6489376" cy="39054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3222000" y="1761750"/>
            <a:ext cx="4140000" cy="13050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56964" y="1397664"/>
            <a:ext cx="211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服务器</a:t>
            </a: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的安装包</a:t>
            </a:r>
            <a:endParaRPr lang="zh-CN" altLang="en-US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Centos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上按安装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633" y="1286792"/>
            <a:ext cx="845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yum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仓库有相关安装包，那么就可以使用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yum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直接安装了</a:t>
            </a:r>
            <a:endParaRPr kumimoji="1"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kumimoji="1" lang="en-US" altLang="zh-CN" sz="1600" dirty="0">
                <a:latin typeface="+mn-ea"/>
                <a:ea typeface="+mn-ea"/>
              </a:rPr>
              <a:t>      </a:t>
            </a:r>
            <a:endParaRPr kumimoji="1" lang="en-US" altLang="zh-CN" sz="1600" dirty="0">
              <a:latin typeface="+mn-ea"/>
              <a:ea typeface="+mn-ea"/>
            </a:endParaRPr>
          </a:p>
          <a:p>
            <a:pPr algn="l"/>
            <a:endParaRPr kumimoji="1" lang="zh-CN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zh-CN" altLang="zh-CN" sz="1600" b="1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kumimoji="1" lang="en-US" altLang="zh-CN" sz="1600" b="1" dirty="0">
              <a:latin typeface="+mn-ea"/>
              <a:ea typeface="+mn-ea"/>
            </a:endParaRPr>
          </a:p>
        </p:txBody>
      </p:sp>
      <p:sp>
        <p:nvSpPr>
          <p:cNvPr id="11" name="副标题 3"/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36004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yum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00" y="1761750"/>
            <a:ext cx="5985000" cy="304651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 bwMode="auto">
          <a:xfrm>
            <a:off x="1872000" y="1761750"/>
            <a:ext cx="1440000" cy="225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583302" y="4122762"/>
            <a:ext cx="1423698" cy="38398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所以我们可以直接使用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service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命令管理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启动后我们可以看到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监听在系统的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上，所以默认我们可以通过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2000" dirty="0"/>
              <a:t>启动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114" y="2211750"/>
            <a:ext cx="5657143" cy="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4" y="3527793"/>
            <a:ext cx="8609524" cy="409524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2097000" y="2498416"/>
            <a:ext cx="180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097000" y="3876750"/>
            <a:ext cx="63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>
            <a:off x="6876456" y="3876750"/>
            <a:ext cx="20881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httpd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8112" y="2373063"/>
            <a:ext cx="4923888" cy="2707567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浏览器访问测试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是否可用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131590"/>
            <a:ext cx="6485109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打开浏览器可以直接输入我们服务器的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地址，就可以看到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的测试页面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实际上完整的访问地址应该为：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http://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192.168.189.120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:80</a:t>
            </a:r>
            <a:endParaRPr lang="en-US" altLang="zh-CN" sz="1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浏览器会默认帮我们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补全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和访问的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，所以可以直接写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7950" algn="l">
              <a:spcBef>
                <a:spcPts val="6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如果是其他端口，则必须要加上端口才可以访问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协议可以不写</a:t>
            </a:r>
            <a:endParaRPr lang="zh-CN" altLang="en-US" sz="1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3717000" y="2481750"/>
            <a:ext cx="585000" cy="1948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安装后产生的目录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在安装完毕后创建一些目录，有两个目录比较重要：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的工作目录：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默认存放网站的站点目录（网站的根目录）：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/var/www/html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在工作目录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目录下还有一些其他的子目录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/httpd/conf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日志目录：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/httpd/logs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/httpd/modules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文件存放目录：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etc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/httpd/run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的目录结构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1287000" y="2706750"/>
            <a:ext cx="2925000" cy="405000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的配置文件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在配置文件目录有一个文件：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，该文件是我们整个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的核心配置文件</a:t>
            </a:r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在系统中以什么模式运行、最多可处理多少请求数量、监听在什么端口、网站根目录在哪里等等！都是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文件中配置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我们可以打开该文件看到，加上注释有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千行的内容，去掉注释也有几百行的配置，所以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的配置内容还是比较多的！但是大部分我们平时都不用操作！今天我们先学习一下</a:t>
            </a:r>
            <a:r>
              <a:rPr lang="en-US" altLang="zh-CN" sz="1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配置文件中比较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重要且经常被用到的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个参数</a:t>
            </a:r>
            <a:endParaRPr lang="en-US" altLang="zh-CN" sz="1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3.1|10.1"/>
</p:tagLst>
</file>

<file path=ppt/tags/tag2.xml><?xml version="1.0" encoding="utf-8"?>
<p:tagLst xmlns:p="http://schemas.openxmlformats.org/presentationml/2006/main">
  <p:tag name="TIMING" val="|3.2|26.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演示</Application>
  <PresentationFormat>全屏显示(16:9)</PresentationFormat>
  <Paragraphs>143</Paragraphs>
  <Slides>16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Office 主题</vt:lpstr>
      <vt:lpstr>Apache重要参数讲解</vt:lpstr>
      <vt:lpstr>Apache是什么？</vt:lpstr>
      <vt:lpstr>Apache对Centos平台的支持</vt:lpstr>
      <vt:lpstr>查询Apache安装包</vt:lpstr>
      <vt:lpstr>在Centos上按安装Apache</vt:lpstr>
      <vt:lpstr>启动httpd</vt:lpstr>
      <vt:lpstr>测试httpd</vt:lpstr>
      <vt:lpstr>httpd安装后产生的目录</vt:lpstr>
      <vt:lpstr>Apache的配置文件</vt:lpstr>
      <vt:lpstr>Apache的配置文件及重要的参数</vt:lpstr>
      <vt:lpstr>Apache的Listen参数</vt:lpstr>
      <vt:lpstr>Apahe的ServerName参数</vt:lpstr>
      <vt:lpstr>Apache的DocumentRoot参数</vt:lpstr>
      <vt:lpstr>Apache的DirectoryIndex参数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4951</cp:revision>
  <dcterms:created xsi:type="dcterms:W3CDTF">2019-05-24T09:44:00Z</dcterms:created>
  <dcterms:modified xsi:type="dcterms:W3CDTF">2019-09-01T12:25:39Z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