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516" r:id="rId3"/>
    <p:sldId id="2160" r:id="rId5"/>
    <p:sldId id="2158" r:id="rId6"/>
    <p:sldId id="2159" r:id="rId7"/>
    <p:sldId id="2152" r:id="rId8"/>
    <p:sldId id="2153" r:id="rId9"/>
    <p:sldId id="2154" r:id="rId10"/>
    <p:sldId id="2156" r:id="rId11"/>
    <p:sldId id="2155" r:id="rId12"/>
    <p:sldId id="2157" r:id="rId13"/>
    <p:sldId id="2161" r:id="rId14"/>
    <p:sldId id="515" r:id="rId15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2160"/>
            <p14:sldId id="2158"/>
            <p14:sldId id="2159"/>
            <p14:sldId id="2152"/>
            <p14:sldId id="2153"/>
            <p14:sldId id="2154"/>
            <p14:sldId id="2156"/>
            <p14:sldId id="2155"/>
            <p14:sldId id="2157"/>
            <p14:sldId id="2161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0446" autoAdjust="0"/>
  </p:normalViewPr>
  <p:slideViewPr>
    <p:cSldViewPr>
      <p:cViewPr varScale="1">
        <p:scale>
          <a:sx n="84" d="100"/>
          <a:sy n="84" d="100"/>
        </p:scale>
        <p:origin x="84" y="138"/>
      </p:cViewPr>
      <p:guideLst>
        <p:guide orient="horz" pos="1576"/>
        <p:guide orient="horz" pos="23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02"/>
        <p:guide pos="214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虚拟主机的类型</a:t>
            </a:r>
            <a:endParaRPr lang="zh-CN" altLang="en-US" sz="3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64">
        <p:fade/>
      </p:transition>
    </mc:Choice>
    <mc:Fallback>
      <p:transition spd="med" advTm="96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基于域名的虚拟主机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访问不同的域名测试，但是注意，域名要可以正常解析！当然可以花钱直接去注册域名也是可以的！只需将注册的域名解析为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即可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访问测试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000" y="1928588"/>
            <a:ext cx="4923809" cy="1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00" y="3285798"/>
            <a:ext cx="4904762" cy="1580952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2412000" y="1941750"/>
            <a:ext cx="1215000" cy="2467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662000" y="3313490"/>
            <a:ext cx="1215000" cy="2467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虚拟主机的类型：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的虚拟主机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基于端口的虚拟主机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基于域名的虚拟主机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如何选择使用哪种虚拟主机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在内网中可以使用基于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或者端口的，主要决定于服务器哪种资源比较富裕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在外网面向普通用户时，可以采用基于域名的虚拟主机，这种不需要又多少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，多少端口，只要又多个域名就可以实现了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虚拟主机类型知识点总结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回顾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虚拟主机可以帮我提高服务器的利用率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降低公司资金的投入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降低人力维护的成本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实现的软件主流的是：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Nignx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IIS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虚拟主机带来的好处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657000" y="3161911"/>
            <a:ext cx="1210945" cy="1703705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867945" y="3454646"/>
            <a:ext cx="1044575" cy="255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立方体 6"/>
          <p:cNvSpPr/>
          <p:nvPr/>
        </p:nvSpPr>
        <p:spPr>
          <a:xfrm>
            <a:off x="3100480" y="3068566"/>
            <a:ext cx="575945" cy="712470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625" y="3814056"/>
            <a:ext cx="1049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虚拟站点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00480" y="4153146"/>
            <a:ext cx="575945" cy="712470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32385" y="4219821"/>
            <a:ext cx="1214755" cy="360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2863625" y="4865616"/>
            <a:ext cx="1049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虚拟站点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httpd.conf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配置文件中添加如下配置内容，就可以实现两台虚拟主机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000" y="1667479"/>
            <a:ext cx="7415543" cy="2273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浏览器访问虚拟主机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000" y="1253568"/>
            <a:ext cx="4914286" cy="15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84" y="3021750"/>
            <a:ext cx="4914286" cy="1514286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2494153" y="1851750"/>
            <a:ext cx="156626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 bwMode="auto">
          <a:xfrm>
            <a:off x="4951296" y="3651750"/>
            <a:ext cx="156626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实现虚拟主机的类型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刚才我们是在一台主机上，通过不同的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实现了多个虚拟主机，这种类型的我们称之为：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“基于</a:t>
            </a:r>
            <a:r>
              <a:rPr lang="en-US" altLang="zh-CN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的虚拟主机”</a:t>
            </a:r>
            <a:endParaRPr lang="en-US" altLang="zh-CN" sz="16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类似的还有基于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“基于端口的虚拟主机”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“基于域名的虚拟主机”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因为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基于域名的虚拟主机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对于普通客户来说比较友好，所以也是使用最多的一种类型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虚拟主机的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种类型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三中方式的虚拟主机的配置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绑定在相同的端口，不同的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，此类型多用于服务器对外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资源比较多，但是公网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资源都比较紧张，所以多用于内网环境，此种类型实现方式，主要以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地址区分各个虚拟主机，端口可以相同也可以不同，配置示例如下：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000" y="2240113"/>
            <a:ext cx="5028571" cy="276190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 bwMode="auto">
          <a:xfrm>
            <a:off x="4077000" y="2436750"/>
            <a:ext cx="1845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>
            <a:off x="4077000" y="3921750"/>
            <a:ext cx="1845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三中方式的虚拟主机的配置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基于端口的虚拟主机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544" y="1299755"/>
            <a:ext cx="7821372" cy="959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755" indent="-285750" algn="l"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另外一种情况，绑定在相同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ip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，但端口不同！那么我们可以通过访问同一个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ip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地址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  <a:p>
            <a:pPr marL="71755" algn="l">
              <a:spcBef>
                <a:spcPts val="5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     加上不同的端口，就可以访问到不同的站点！此类环境也多用于企业内部环境！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  <a:p>
            <a:pPr marL="71755" algn="l">
              <a:spcBef>
                <a:spcPts val="5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 pitchFamily="34" charset="0"/>
              </a:rPr>
              <a:t>     因为加端口的访问方式对普通客户不太友好！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6032" y="2292018"/>
            <a:ext cx="4758450" cy="2664732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 bwMode="auto">
          <a:xfrm>
            <a:off x="4707000" y="2544111"/>
            <a:ext cx="198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 bwMode="auto">
          <a:xfrm>
            <a:off x="4590177" y="3921750"/>
            <a:ext cx="20968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基于端口的虚拟主机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通过相同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和不同端口访问测试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访问测试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737" y="1759318"/>
            <a:ext cx="4933333" cy="15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87" y="2976750"/>
            <a:ext cx="4923809" cy="1580952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3672000" y="1806750"/>
            <a:ext cx="470826" cy="25270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954913" y="2966820"/>
            <a:ext cx="495000" cy="270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926" y="2322706"/>
            <a:ext cx="4230000" cy="2691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三中方式的虚拟主机的配置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基于域名的虚拟主机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895926" y="2526750"/>
            <a:ext cx="1957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 bwMode="auto">
          <a:xfrm>
            <a:off x="5382000" y="3021750"/>
            <a:ext cx="13090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521279" y="1147800"/>
            <a:ext cx="7840608" cy="959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755" indent="-285750" algn="l"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最后一种是绑定在相同的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和端口，但是是通过不同的域名实现访问的虚拟主机，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1755" algn="l">
              <a:spcBef>
                <a:spcPts val="5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这种方式是我们使用的最多的方式，配置基于域名的虚拟主机，需要开启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1755" algn="l">
              <a:spcBef>
                <a:spcPts val="50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NameVirtualHost</a:t>
            </a:r>
            <a:r>
              <a:rPr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*:80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，该行默认被注释了，我们将注释去掉即可！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5382000" y="4506750"/>
            <a:ext cx="13090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全屏显示(16:9)</PresentationFormat>
  <Paragraphs>94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华文中宋</vt:lpstr>
      <vt:lpstr>Impact</vt:lpstr>
      <vt:lpstr>Arial Unicode MS</vt:lpstr>
      <vt:lpstr>Segoe Print</vt:lpstr>
      <vt:lpstr>Office 主题</vt:lpstr>
      <vt:lpstr>虚拟主机的类型</vt:lpstr>
      <vt:lpstr>回顾</vt:lpstr>
      <vt:lpstr>Apache配置虚拟主机</vt:lpstr>
      <vt:lpstr>测试</vt:lpstr>
      <vt:lpstr>实现虚拟主机的类型</vt:lpstr>
      <vt:lpstr>三中方式的虚拟主机的配置</vt:lpstr>
      <vt:lpstr>三中方式的虚拟主机的配置</vt:lpstr>
      <vt:lpstr>基于端口的虚拟主机</vt:lpstr>
      <vt:lpstr>三中方式的虚拟主机的配置</vt:lpstr>
      <vt:lpstr>基于域名的虚拟主机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4913</cp:revision>
  <dcterms:created xsi:type="dcterms:W3CDTF">2019-05-24T09:44:00Z</dcterms:created>
  <dcterms:modified xsi:type="dcterms:W3CDTF">2019-09-04T15:26:21Z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