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516" r:id="rId3"/>
    <p:sldId id="859" r:id="rId5"/>
    <p:sldId id="2147" r:id="rId6"/>
    <p:sldId id="2146" r:id="rId7"/>
    <p:sldId id="2142" r:id="rId8"/>
    <p:sldId id="2143" r:id="rId9"/>
    <p:sldId id="515" r:id="rId1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47"/>
            <p14:sldId id="2146"/>
            <p14:sldId id="2142"/>
            <p14:sldId id="2143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9DC3E6"/>
    <a:srgbClr val="EBEBEB"/>
    <a:srgbClr val="EE3636"/>
    <a:srgbClr val="D2DEEF"/>
    <a:srgbClr val="F49022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0446" autoAdjust="0"/>
  </p:normalViewPr>
  <p:slideViewPr>
    <p:cSldViewPr>
      <p:cViewPr varScale="1">
        <p:scale>
          <a:sx n="86" d="100"/>
          <a:sy n="86" d="100"/>
        </p:scale>
        <p:origin x="906" y="78"/>
      </p:cViewPr>
      <p:guideLst>
        <p:guide orient="horz" pos="1625"/>
        <p:guide orient="horz" pos="2319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同学们大家好。今天向大家提出的一个思考题，大家看一下，这是什么？</a:t>
            </a:r>
            <a:endParaRPr lang="en-US" altLang="zh-CN" dirty="0"/>
          </a:p>
          <a:p>
            <a:r>
              <a:rPr lang="zh-CN" altLang="en-US" dirty="0"/>
              <a:t>付款码</a:t>
            </a:r>
            <a:endParaRPr lang="en-US" altLang="zh-CN" dirty="0"/>
          </a:p>
          <a:p>
            <a:r>
              <a:rPr lang="zh-CN" altLang="en-US" dirty="0"/>
              <a:t>当大家使用这个付款码付款的时候，大家要输入什么呢？</a:t>
            </a:r>
            <a:endParaRPr lang="en-US" altLang="zh-CN" dirty="0"/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密  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你想到了什么？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111" t="11412" r="3568" b="35220"/>
          <a:stretch>
            <a:fillRect/>
          </a:stretch>
        </p:blipFill>
        <p:spPr>
          <a:xfrm>
            <a:off x="1129085" y="1401750"/>
            <a:ext cx="2788525" cy="283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176363" y="1221750"/>
            <a:ext cx="3470910" cy="69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看到付款码，</a:t>
            </a:r>
            <a:r>
              <a:rPr lang="zh-CN" altLang="en-US" sz="2400" b="1" dirty="0"/>
              <a:t>你</a:t>
            </a:r>
            <a:r>
              <a:rPr lang="zh-CN" altLang="en-US" dirty="0"/>
              <a:t>该输入什么了？</a:t>
            </a:r>
            <a:endParaRPr lang="zh-CN" altLang="en-US" dirty="0"/>
          </a:p>
        </p:txBody>
      </p:sp>
      <p:pic>
        <p:nvPicPr>
          <p:cNvPr id="4" name="图片 3" descr="思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85" y="2703195"/>
            <a:ext cx="1217930" cy="2063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6164" y="2782416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付款密码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61090" y="3509092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确定后，我的钱去哪里了？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57035" y="2031750"/>
            <a:ext cx="3470910" cy="55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付款金额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明文还是密文，你选哪个？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r="14273"/>
          <a:stretch>
            <a:fillRect/>
          </a:stretch>
        </p:blipFill>
        <p:spPr>
          <a:xfrm>
            <a:off x="261713" y="2095987"/>
            <a:ext cx="1319195" cy="1100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467000" y="1828165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微信号：</a:t>
            </a:r>
            <a:r>
              <a:rPr lang="en-US" altLang="zh-CN" dirty="0"/>
              <a:t>777888</a:t>
            </a:r>
            <a:r>
              <a:rPr lang="zh-CN" altLang="en-US" dirty="0"/>
              <a:t>，转帐：</a:t>
            </a:r>
            <a:r>
              <a:rPr lang="en-US" altLang="zh-CN" dirty="0"/>
              <a:t>5000</a:t>
            </a:r>
            <a:r>
              <a:rPr lang="zh-CN" altLang="en-US" dirty="0"/>
              <a:t>元，密码：</a:t>
            </a:r>
            <a:r>
              <a:rPr lang="en-US" altLang="zh-CN" dirty="0"/>
              <a:t>20001122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737000" y="3096260"/>
            <a:ext cx="555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ASDLFJALDFAW345L3K5L5JL5JLSAFDCVZ9V8J</a:t>
            </a:r>
            <a:endParaRPr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1804670" y="2350135"/>
            <a:ext cx="5535295" cy="5924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+mn-ea"/>
                <a:ea typeface="+mn-ea"/>
              </a:rPr>
              <a:t>网 络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传 输 过 程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77" y="1865379"/>
            <a:ext cx="1397300" cy="1561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67000" y="1086750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明文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7317" y="3992853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密文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55" y="754792"/>
            <a:ext cx="917324" cy="9173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2559" r="17040" b="12457"/>
          <a:stretch>
            <a:fillRect/>
          </a:stretch>
        </p:blipFill>
        <p:spPr>
          <a:xfrm>
            <a:off x="3269255" y="3619262"/>
            <a:ext cx="1079131" cy="935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什么是密钥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2000" y="1126019"/>
            <a:ext cx="76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加密解密时，所用算法的参数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2000" y="2013630"/>
            <a:ext cx="706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AAAAB3NzaC1yc2EAAAABIwAAAQEAsRqwVAU2cL4iS53Hqm9o2D9X2zpcKkgspMOrD0Yasdg7ETXNYxy0YvqCc9K7EOaCcxz5ucuyfDoiQpyMRGcKXdxmAZ4lCsCc8I5JJpLxUAW6uQIhDYITgaPfYz4QJKXi7/zoQmDl3tQO0RRIuO0NC2tR2JBhZ0SNl5rC3cqhWzgN33sCdO6fjGxXdAFadAAEigCb/DdXVIOj38V4h0iTwfLJMNy/TTcG0gNnucpi5ah8lqLyLuJ6I4QSTCxdtZxsvJHrXx2ZHp5K3rZ/Re6R5g8p9bZt73Qcp2fClObzWkbK1+nXhDMPUIyqQT6aq3wrEeMs18PSqkQauIQjcnzxYQ== </a:t>
            </a:r>
            <a:r>
              <a:rPr lang="en-US" altLang="zh-CN" sz="1600" dirty="0" err="1"/>
              <a:t>root@bw.com</a:t>
            </a:r>
            <a:endParaRPr lang="en-US" altLang="zh-CN" sz="1600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1152000" y="1874250"/>
            <a:ext cx="765000" cy="765000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2981409"/>
            <a:ext cx="1671372" cy="1974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33965"/>
          </a:xfrm>
        </p:spPr>
        <p:txBody>
          <a:bodyPr/>
          <a:lstStyle/>
          <a:p>
            <a:r>
              <a:rPr lang="en-US" altLang="zh-CN" sz="2400" dirty="0"/>
              <a:t>SSH</a:t>
            </a:r>
            <a:r>
              <a:rPr lang="zh-CN" altLang="en-US" dirty="0"/>
              <a:t>公钥和私钥简介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7000" y="667384"/>
            <a:ext cx="531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/>
              <a:t>非对称式加密</a:t>
            </a:r>
            <a:endParaRPr kumimoji="1"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2400" y="1258875"/>
            <a:ext cx="7155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+mn-ea"/>
                <a:ea typeface="+mn-ea"/>
              </a:rPr>
              <a:t>采用一对密钥进行加密和解密的加密方法</a:t>
            </a:r>
            <a:endParaRPr kumimoji="1"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+mn-ea"/>
                <a:ea typeface="+mn-ea"/>
              </a:rPr>
              <a:t>密钥对由公钥和私钥组成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00" y="2388090"/>
            <a:ext cx="4770000" cy="2258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547842"/>
          </a:xfrm>
        </p:spPr>
        <p:txBody>
          <a:bodyPr/>
          <a:lstStyle/>
          <a:p>
            <a:r>
              <a:rPr lang="en-US" altLang="zh-CN" sz="3200" dirty="0"/>
              <a:t>SSH</a:t>
            </a:r>
            <a:r>
              <a:rPr lang="zh-CN" altLang="en-US" dirty="0"/>
              <a:t>公钥、私钥生成简介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14286"/>
          <a:stretch>
            <a:fillRect/>
          </a:stretch>
        </p:blipFill>
        <p:spPr>
          <a:xfrm>
            <a:off x="297000" y="771750"/>
            <a:ext cx="5400000" cy="415723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>
            <a:off x="5832000" y="77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19106"/>
              <a:gd name="adj4" fmla="val -1715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sh-keygen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5832000" y="1446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-33266"/>
              <a:gd name="adj4" fmla="val -37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私钥保存路径及名称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5832000" y="212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-25411"/>
              <a:gd name="adj4" fmla="val -320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公钥保存路径及名称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3447000" y="3291750"/>
            <a:ext cx="1980000" cy="360000"/>
          </a:xfrm>
          <a:prstGeom prst="borderCallout1">
            <a:avLst>
              <a:gd name="adj1" fmla="val 18750"/>
              <a:gd name="adj2" fmla="val -8333"/>
              <a:gd name="adj3" fmla="val 349043"/>
              <a:gd name="adj4" fmla="val -67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查看公钥私钥文件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全屏显示(16:9)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密  钥</vt:lpstr>
      <vt:lpstr>你想到了什么？</vt:lpstr>
      <vt:lpstr>明文还是密文，你选哪个？</vt:lpstr>
      <vt:lpstr>什么是密钥</vt:lpstr>
      <vt:lpstr>SSH公钥和私钥简介</vt:lpstr>
      <vt:lpstr>SSH公钥、私钥生成简介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4872</cp:revision>
  <dcterms:created xsi:type="dcterms:W3CDTF">2019-04-23T23:20:00Z</dcterms:created>
  <dcterms:modified xsi:type="dcterms:W3CDTF">2019-08-29T02:11:22Z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