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516" r:id="rId3"/>
    <p:sldId id="2147" r:id="rId5"/>
    <p:sldId id="2146" r:id="rId6"/>
    <p:sldId id="2142" r:id="rId7"/>
    <p:sldId id="2148" r:id="rId8"/>
    <p:sldId id="2143" r:id="rId9"/>
    <p:sldId id="2149" r:id="rId10"/>
    <p:sldId id="2150" r:id="rId11"/>
    <p:sldId id="2151" r:id="rId12"/>
    <p:sldId id="2152" r:id="rId13"/>
    <p:sldId id="515" r:id="rId14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2147"/>
            <p14:sldId id="2146"/>
            <p14:sldId id="2142"/>
            <p14:sldId id="2148"/>
            <p14:sldId id="2143"/>
            <p14:sldId id="2149"/>
            <p14:sldId id="2150"/>
            <p14:sldId id="2151"/>
            <p14:sldId id="2152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  <p:cmAuthor id="2" name="zhangshuai" initials="z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6" d="100"/>
          <a:sy n="86" d="100"/>
        </p:scale>
        <p:origin x="900" y="90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://www.qq.com/" TargetMode="External"/><Relationship Id="rId1" Type="http://schemas.openxmlformats.org/officeDocument/2006/relationships/hyperlink" Target="http://www.baidu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DNS </a:t>
            </a:r>
            <a:r>
              <a:rPr lang="zh-CN" altLang="en-US" sz="3200" dirty="0">
                <a:solidFill>
                  <a:schemeClr val="tx1"/>
                </a:solidFill>
              </a:rPr>
              <a:t>正向解析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78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需要先将网卡中的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地址参数修改为本机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地址（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192.168.152.130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），这样子才可以正常使用本机提供的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服务。</a:t>
            </a:r>
            <a:b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这里我们通过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命令检查能否从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服务器中查询到域名与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地址的解析记录，进而确定检测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服务器是否已经正常为用户提供服务。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服务：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service  named  start</a:t>
            </a:r>
            <a:endParaRPr lang="en-US" altLang="zh-CN" b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96" y="3246750"/>
            <a:ext cx="7009503" cy="11062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你想到了什么？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2000" y="1725386"/>
            <a:ext cx="297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1"/>
              </a:rPr>
              <a:t>www.baidu.com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www.qq.com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220.181.38.149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220.181.38.150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什么是正向解析？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2000" y="1126019"/>
            <a:ext cx="76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根据域名查找</a:t>
            </a:r>
            <a:r>
              <a:rPr kumimoji="1" lang="en-US" altLang="zh-CN" sz="2800" dirty="0"/>
              <a:t>IP</a:t>
            </a:r>
            <a:r>
              <a:rPr kumimoji="1" lang="zh-CN" altLang="en-US" sz="2800" dirty="0"/>
              <a:t>地址，即将指定的域名解析为相对应的</a:t>
            </a:r>
            <a:r>
              <a:rPr kumimoji="1" lang="en-US" altLang="zh-CN" sz="2800" dirty="0"/>
              <a:t>IP</a:t>
            </a:r>
            <a:r>
              <a:rPr kumimoji="1" lang="zh-CN" altLang="en-US" sz="2800" dirty="0"/>
              <a:t>地址。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2000" y="2013630"/>
            <a:ext cx="706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# </a:t>
            </a:r>
            <a:r>
              <a:rPr lang="en-US" altLang="zh-CN" sz="1600" dirty="0" err="1"/>
              <a:t>nslookup</a:t>
            </a:r>
            <a:r>
              <a:rPr lang="en-US" altLang="zh-CN" sz="1600" dirty="0"/>
              <a:t> www.baidu.com</a:t>
            </a:r>
            <a:endParaRPr lang="en-US" altLang="zh-CN" sz="1600" dirty="0"/>
          </a:p>
          <a:p>
            <a:pPr algn="l"/>
            <a:r>
              <a:rPr lang="en-US" altLang="zh-CN" sz="1600" dirty="0"/>
              <a:t>Server:         192.168.152.2</a:t>
            </a:r>
            <a:endParaRPr lang="en-US" altLang="zh-CN" sz="1600" dirty="0"/>
          </a:p>
          <a:p>
            <a:pPr algn="l"/>
            <a:r>
              <a:rPr lang="en-US" altLang="zh-CN" sz="1600" dirty="0"/>
              <a:t>Address:        192.168.152.2#53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Non-authoritative answer:</a:t>
            </a:r>
            <a:endParaRPr lang="en-US" altLang="zh-CN" sz="1600" dirty="0"/>
          </a:p>
          <a:p>
            <a:pPr algn="l"/>
            <a:r>
              <a:rPr lang="en-US" altLang="zh-CN" sz="1600" dirty="0"/>
              <a:t>www.baidu.com   canonical name = www.a.shifen.com.</a:t>
            </a:r>
            <a:endParaRPr lang="en-US" altLang="zh-CN" sz="1600" dirty="0"/>
          </a:p>
          <a:p>
            <a:pPr algn="l"/>
            <a:r>
              <a:rPr lang="en-US" altLang="zh-CN" sz="1600" dirty="0"/>
              <a:t>Name:   www.a.shifen.com</a:t>
            </a:r>
            <a:endParaRPr lang="en-US" altLang="zh-CN" sz="1600" dirty="0"/>
          </a:p>
          <a:p>
            <a:pPr algn="l"/>
            <a:r>
              <a:rPr lang="en-US" altLang="zh-CN" sz="1600" dirty="0"/>
              <a:t>Address: 61.135.169.121</a:t>
            </a:r>
            <a:endParaRPr lang="en-US" altLang="zh-CN" sz="1600" dirty="0"/>
          </a:p>
          <a:p>
            <a:pPr algn="l"/>
            <a:r>
              <a:rPr lang="en-US" altLang="zh-CN" sz="1600" dirty="0"/>
              <a:t>Name:   www.a.shifen.com</a:t>
            </a:r>
            <a:endParaRPr lang="en-US" altLang="zh-CN" sz="1600" dirty="0"/>
          </a:p>
          <a:p>
            <a:pPr algn="l"/>
            <a:r>
              <a:rPr lang="en-US" altLang="zh-CN" sz="1600" dirty="0"/>
              <a:t>Address: 61.135.169.125</a:t>
            </a:r>
            <a:endParaRPr lang="en-US" altLang="zh-CN" sz="1600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487624" y="1765767"/>
            <a:ext cx="765000" cy="765000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例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2981409"/>
            <a:ext cx="1671372" cy="1974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正向解析安装部署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7000" y="1277925"/>
            <a:ext cx="7155000" cy="410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DNS</a:t>
            </a:r>
            <a:r>
              <a:rPr kumimoji="1"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正向解析：也即域名的正向解析，是</a:t>
            </a:r>
            <a:r>
              <a:rPr kumimoji="1"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kumimoji="1"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服务器最基本的功能，也是最常用的功能。</a:t>
            </a:r>
            <a:endParaRPr kumimoji="1"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软件：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 -y install bind bind-</a:t>
            </a:r>
            <a:r>
              <a:rPr kumimoji="1" lang="en-US" altLang="zh-CN" sz="16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bind-chroot bind-libs</a:t>
            </a:r>
            <a:endParaRPr kumimoji="1" lang="en-US" altLang="zh-CN" sz="1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：主软件包，提供域名服务的主要程序及相关文件。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了对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服务器的测试工具程序，如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Bind-libs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：提供了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需要使用的库函数。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Bind-chroot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：为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服务提供一个伪装的根目录，提高安全性。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750"/>
            <a:ext cx="6768877" cy="653757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服务中的主要配置文件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405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主配置文件（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named.conf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：主要用来定义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服务程序的运行；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区域配置文件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(/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/named.rfc1912.zone):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用来保存域名和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地址对应关系的所在位置；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数据配置文件目录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(/var/named):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用来保存域名和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地址真实的对应关系的数据配置文件。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修改主配置文件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332" y="762284"/>
            <a:ext cx="8189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# vi /etc/named.conf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20" y="1173447"/>
            <a:ext cx="6485714" cy="3828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配置区域配置文件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089" y="1225318"/>
            <a:ext cx="3753472" cy="3137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zone "wg.com" IN{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type master;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file "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wg.com.zone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";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allow-update{none;};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};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4329456" cy="360040"/>
          </a:xfrm>
        </p:spPr>
        <p:txBody>
          <a:bodyPr/>
          <a:lstStyle/>
          <a:p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vi /</a:t>
            </a:r>
            <a:r>
              <a:rPr lang="en-US" altLang="zh-CN" sz="2000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/named.rfc1912.zones</a:t>
            </a:r>
            <a:endParaRPr lang="en-US" altLang="zh-CN" sz="2000" b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副标题 3"/>
          <p:cNvSpPr txBox="1"/>
          <p:nvPr/>
        </p:nvSpPr>
        <p:spPr>
          <a:xfrm>
            <a:off x="3891891" y="1237519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正向“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wg.com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”区域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副标题 3"/>
          <p:cNvSpPr txBox="1"/>
          <p:nvPr/>
        </p:nvSpPr>
        <p:spPr>
          <a:xfrm>
            <a:off x="3886828" y="1670581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类型为主区域</a:t>
            </a:r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副标题 3"/>
          <p:cNvSpPr txBox="1"/>
          <p:nvPr/>
        </p:nvSpPr>
        <p:spPr>
          <a:xfrm>
            <a:off x="3886828" y="2201252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区域数据文件为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wg.com.zone</a:t>
            </a:r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副标题 3"/>
          <p:cNvSpPr txBox="1"/>
          <p:nvPr/>
        </p:nvSpPr>
        <p:spPr>
          <a:xfrm>
            <a:off x="3886828" y="2627230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允许下载的服务器</a:t>
            </a:r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编辑数据配置文件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423046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/var/named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目录中复制一份正向解析模板文件（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named.localhost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在复制时加上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参数，保留原始文件的权限等信息。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cd /var/named</a:t>
            </a:r>
            <a:endParaRPr lang="en-US" altLang="zh-CN" sz="2000" b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ls</a:t>
            </a:r>
            <a:endParaRPr lang="en-US" altLang="zh-CN" sz="2000" b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 -p </a:t>
            </a:r>
            <a:r>
              <a:rPr lang="en-US" altLang="zh-CN" sz="2000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named.localhost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wg.com.zone</a:t>
            </a:r>
            <a:endParaRPr lang="en-US" altLang="zh-CN" sz="2000" b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65402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填写数据配置文件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780200"/>
          </a:xfrm>
        </p:spPr>
        <p:txBody>
          <a:bodyPr/>
          <a:lstStyle/>
          <a:p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也即把域名和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地址的对应数据填写数据配置文件中并保存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vi </a:t>
            </a:r>
            <a:r>
              <a:rPr lang="en-US" altLang="zh-CN" sz="1800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wg.com.zon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99" y="1576512"/>
            <a:ext cx="7463419" cy="2795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WPS 演示</Application>
  <PresentationFormat>全屏显示(16:9)</PresentationFormat>
  <Paragraphs>99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华文中宋</vt:lpstr>
      <vt:lpstr>Impact</vt:lpstr>
      <vt:lpstr>Arial Unicode MS</vt:lpstr>
      <vt:lpstr>Office 主题</vt:lpstr>
      <vt:lpstr>DNS 正向解析</vt:lpstr>
      <vt:lpstr>你想到了什么？</vt:lpstr>
      <vt:lpstr>什么是正向解析？</vt:lpstr>
      <vt:lpstr>DNS正向解析安装部署</vt:lpstr>
      <vt:lpstr>BIND服务中的主要配置文件 </vt:lpstr>
      <vt:lpstr>修改主配置文件</vt:lpstr>
      <vt:lpstr>配置区域配置文件</vt:lpstr>
      <vt:lpstr>编辑数据配置文件</vt:lpstr>
      <vt:lpstr>填写数据配置文件 </vt:lpstr>
      <vt:lpstr>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4886</cp:revision>
  <dcterms:created xsi:type="dcterms:W3CDTF">2019-04-23T23:20:00Z</dcterms:created>
  <dcterms:modified xsi:type="dcterms:W3CDTF">2019-08-29T02:12:23Z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