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516" r:id="rId3"/>
    <p:sldId id="859" r:id="rId5"/>
    <p:sldId id="2147" r:id="rId6"/>
    <p:sldId id="2146" r:id="rId7"/>
    <p:sldId id="2142" r:id="rId8"/>
    <p:sldId id="2148" r:id="rId9"/>
    <p:sldId id="2143" r:id="rId10"/>
    <p:sldId id="515" r:id="rId11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2AC380-165C-49F7-B19C-AC173E9C2AC1}">
          <p14:sldIdLst>
            <p14:sldId id="516"/>
            <p14:sldId id="859"/>
            <p14:sldId id="2147"/>
            <p14:sldId id="2146"/>
            <p14:sldId id="2142"/>
            <p14:sldId id="2148"/>
            <p14:sldId id="2143"/>
            <p14:sldId id="51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00000"/>
    <a:srgbClr val="9DC3E6"/>
    <a:srgbClr val="EBEBEB"/>
    <a:srgbClr val="EE3636"/>
    <a:srgbClr val="D2DEEF"/>
    <a:srgbClr val="F49022"/>
    <a:srgbClr val="BBE0E3"/>
    <a:srgbClr val="586A6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0" autoAdjust="0"/>
    <p:restoredTop sz="90446" autoAdjust="0"/>
  </p:normalViewPr>
  <p:slideViewPr>
    <p:cSldViewPr>
      <p:cViewPr varScale="1">
        <p:scale>
          <a:sx n="86" d="100"/>
          <a:sy n="86" d="100"/>
        </p:scale>
        <p:origin x="900" y="90"/>
      </p:cViewPr>
      <p:guideLst>
        <p:guide orient="horz" pos="1625"/>
        <p:guide orient="horz" pos="2319"/>
        <p:guide pos="29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889"/>
        <p:guide pos="2198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切片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同学们大家好。今天向大家提出的一个思考题，大家看一下，这是什么？</a:t>
            </a:r>
            <a:endParaRPr lang="en-US" altLang="zh-CN" dirty="0"/>
          </a:p>
          <a:p>
            <a:r>
              <a:rPr lang="zh-CN" altLang="en-US" dirty="0"/>
              <a:t>付款码</a:t>
            </a:r>
            <a:endParaRPr lang="en-US" altLang="zh-CN" dirty="0"/>
          </a:p>
          <a:p>
            <a:r>
              <a:rPr lang="zh-CN" altLang="en-US" dirty="0"/>
              <a:t>当大家使用这个付款码付款的时候，大家要输入什么呢？</a:t>
            </a:r>
            <a:endParaRPr lang="en-US" altLang="zh-CN" dirty="0"/>
          </a:p>
          <a:p>
            <a:r>
              <a:rPr lang="zh-CN" altLang="en-US" dirty="0"/>
              <a:t>密码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同学们大家好。今天向大家提出的一个思考题，大家看一下，这是什么？</a:t>
            </a:r>
            <a:endParaRPr lang="en-US" altLang="zh-CN" dirty="0"/>
          </a:p>
          <a:p>
            <a:r>
              <a:rPr lang="zh-CN" altLang="en-US" dirty="0"/>
              <a:t>付款码</a:t>
            </a:r>
            <a:endParaRPr lang="en-US" altLang="zh-CN" dirty="0"/>
          </a:p>
          <a:p>
            <a:r>
              <a:rPr lang="zh-CN" altLang="en-US" dirty="0"/>
              <a:t>当大家使用这个付款码付款的时候，大家要输入什么呢？</a:t>
            </a:r>
            <a:endParaRPr lang="en-US" altLang="zh-CN" dirty="0"/>
          </a:p>
          <a:p>
            <a:r>
              <a:rPr lang="zh-CN" altLang="en-US" dirty="0"/>
              <a:t>密码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云架构实战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网工学院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672408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14296"/>
            <a:ext cx="4606927" cy="392415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1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350" b="1">
                <a:latin typeface="+mn-lt"/>
                <a:ea typeface="+mn-ea"/>
              </a:defRPr>
            </a:lvl4pPr>
            <a:lvl5pPr>
              <a:defRPr sz="12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dirty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5.png"/><Relationship Id="rId10" Type="http://schemas.microsoft.com/office/2007/relationships/hdphoto" Target="../media/image4.wdp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6749"/>
            <a:ext cx="7772400" cy="135897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DNS </a:t>
            </a:r>
            <a:r>
              <a:rPr lang="zh-CN" altLang="en-US" sz="3200" dirty="0">
                <a:solidFill>
                  <a:schemeClr val="tx1"/>
                </a:solidFill>
              </a:rPr>
              <a:t>反向解析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  <a:cs typeface="+mj-cs"/>
                <a:sym typeface="Browallia New" panose="020B0604020202020204" charset="0"/>
              </a:rPr>
              <a:t>万家吉</a:t>
            </a:r>
            <a:endParaRPr lang="zh-CN" altLang="en-US" sz="2000" dirty="0">
              <a:solidFill>
                <a:schemeClr val="tx1"/>
              </a:solidFill>
              <a:cs typeface="+mj-cs"/>
              <a:sym typeface="Browallia New" panose="020B0604020202020204" charset="0"/>
            </a:endParaRPr>
          </a:p>
          <a:p>
            <a:endParaRPr lang="zh-CN" altLang="en-US" sz="2000" dirty="0">
              <a:solidFill>
                <a:schemeClr val="tx1"/>
              </a:solidFill>
              <a:cs typeface="+mj-cs"/>
              <a:sym typeface="Browallia New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4"/>
    </mc:Choice>
    <mc:Fallback>
      <p:transition spd="slow" advTm="9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反向解析？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7000" y="1446750"/>
            <a:ext cx="5887085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根据</a:t>
            </a:r>
            <a:r>
              <a:rPr lang="en-US" altLang="zh-CN" dirty="0"/>
              <a:t>IP</a:t>
            </a:r>
            <a:r>
              <a:rPr lang="zh-CN" altLang="en-US" dirty="0"/>
              <a:t>地址查域名，也即将指定的</a:t>
            </a:r>
            <a:r>
              <a:rPr lang="en-US" altLang="zh-CN" dirty="0"/>
              <a:t>IP</a:t>
            </a:r>
            <a:r>
              <a:rPr lang="zh-CN" altLang="en-US" dirty="0"/>
              <a:t>地址解析为相对应的域名。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              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反向解析安装部署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2911" y="1131750"/>
            <a:ext cx="7078177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/>
              <a:t>DNS</a:t>
            </a:r>
            <a:r>
              <a:rPr lang="zh-CN" altLang="en-US" dirty="0"/>
              <a:t>反向解析：它一般用于对某个</a:t>
            </a:r>
            <a:r>
              <a:rPr lang="en-US" altLang="zh-CN" dirty="0"/>
              <a:t>IP</a:t>
            </a:r>
            <a:r>
              <a:rPr lang="zh-CN" altLang="en-US" dirty="0"/>
              <a:t>地址上绑定的所有域名进行整体屏蔽，如屏蔽由某些域名发送的垃圾邮件。也可以判断某虚拟主机上运行了多少个网站。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安装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软件：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# </a:t>
            </a:r>
            <a:r>
              <a:rPr kumimoji="1" lang="en-US" altLang="zh-CN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yum -y install bind bind-</a:t>
            </a:r>
            <a:r>
              <a:rPr kumimoji="1" lang="en-US" altLang="zh-CN" sz="160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utils</a:t>
            </a:r>
            <a:r>
              <a:rPr kumimoji="1" lang="en-US" altLang="zh-CN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bind-chroot bind-libs</a:t>
            </a:r>
            <a:endParaRPr kumimoji="1" lang="en-US" altLang="zh-CN" sz="16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：主软件包，提供域名服务的主要程序及相关文件。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Bind-</a:t>
            </a:r>
            <a:r>
              <a:rPr kumimoji="1"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utils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：提供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了对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服务器的测试工具程序，如</a:t>
            </a:r>
            <a:r>
              <a:rPr kumimoji="1"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nslookup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等。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Bind-libs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：提供了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bind-</a:t>
            </a:r>
            <a:r>
              <a:rPr kumimoji="1"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utils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需要使用的库函数。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Bind-chroot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：为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服务提供一个伪装的根目录，提高安全性。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编辑区域配置文件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7000" y="1244355"/>
            <a:ext cx="8100000" cy="280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# 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vi /</a:t>
            </a:r>
            <a:r>
              <a:rPr lang="en-US" altLang="zh-CN" sz="200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/named.rfc1912.zones </a:t>
            </a:r>
            <a:endParaRPr lang="en-US" altLang="zh-CN" sz="20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zone “152.168.192.in-addr.arpa” IN{	</a:t>
            </a:r>
            <a:r>
              <a:rPr lang="en-US" altLang="zh-CN" sz="20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##</a:t>
            </a:r>
            <a:r>
              <a:rPr lang="zh-CN" altLang="en-US" sz="20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反向区域</a:t>
            </a:r>
            <a:endParaRPr lang="en-US" altLang="zh-CN" sz="2000" dirty="0">
              <a:solidFill>
                <a:srgbClr val="00B0F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type master; 			   	</a:t>
            </a:r>
            <a:r>
              <a:rPr lang="en-US" altLang="zh-CN" sz="20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##</a:t>
            </a:r>
            <a:r>
              <a:rPr lang="zh-CN" altLang="en-US" sz="20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类型为主区域</a:t>
            </a:r>
            <a:endParaRPr lang="en-US" altLang="zh-CN" sz="2000" dirty="0">
              <a:solidFill>
                <a:srgbClr val="00B0F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file "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wg.com.arpa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";			</a:t>
            </a:r>
            <a:r>
              <a:rPr lang="en-US" altLang="zh-CN" sz="20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##</a:t>
            </a:r>
            <a:r>
              <a:rPr lang="zh-CN" altLang="en-US" sz="20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区域数据文件</a:t>
            </a:r>
            <a:endParaRPr lang="en-US" altLang="zh-CN" sz="2000" dirty="0">
              <a:solidFill>
                <a:srgbClr val="00B0F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allow-update{none;}; 		        	</a:t>
            </a:r>
            <a:r>
              <a:rPr lang="en-US" altLang="zh-CN" sz="20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##</a:t>
            </a:r>
            <a:r>
              <a:rPr lang="zh-CN" altLang="en-US" sz="20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允许下载的服务器</a:t>
            </a:r>
            <a:endParaRPr lang="en-US" altLang="zh-CN" sz="2000" dirty="0">
              <a:solidFill>
                <a:srgbClr val="00B0F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};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编辑数据配置文件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27000" y="1277925"/>
            <a:ext cx="7155000" cy="2992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注意：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从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/var/named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目录中复制一份反向解析模板文件（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wg.com.arpa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在复制时加上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-a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参数，保留原始文件的权限等信息。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# </a:t>
            </a:r>
            <a:r>
              <a:rPr kumimoji="1" lang="en-US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cd /var/named/</a:t>
            </a:r>
            <a:endParaRPr kumimoji="1" lang="en-US" altLang="zh-CN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# </a:t>
            </a:r>
            <a:r>
              <a:rPr kumimoji="1" lang="en-US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ls</a:t>
            </a:r>
            <a:endParaRPr kumimoji="1" lang="en-US" altLang="zh-CN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pt-BR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# </a:t>
            </a:r>
            <a:r>
              <a:rPr kumimoji="1" lang="pt-BR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 -a named.localhost  wg.com.arpa</a:t>
            </a:r>
            <a:endParaRPr kumimoji="1" lang="pt-BR" altLang="zh-CN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654025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填写数据配置文件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xfrm>
            <a:off x="467544" y="771550"/>
            <a:ext cx="7488832" cy="261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注意：把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地址的对应数据填写数据配置文件中并保存</a:t>
            </a:r>
            <a:endParaRPr lang="en-US" altLang="zh-CN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 </a:t>
            </a:r>
            <a:r>
              <a:rPr lang="en-US" altLang="zh-CN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vi </a:t>
            </a:r>
            <a:r>
              <a:rPr lang="en-US" altLang="zh-CN" b="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wg.com.arpa</a:t>
            </a:r>
            <a:r>
              <a:rPr lang="en-US" altLang="zh-CN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en-US" altLang="zh-CN" b="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0" dirty="0"/>
          </a:p>
          <a:p>
            <a:endParaRPr lang="zh-CN" altLang="en-US" b="0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000" y="1896750"/>
            <a:ext cx="7646968" cy="261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测试</a:t>
            </a:r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>
          <a:xfrm>
            <a:off x="522000" y="771750"/>
            <a:ext cx="6768877" cy="35163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注意：需要先将网卡中的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地址参数修改为本机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</a:t>
            </a:r>
            <a:endParaRPr lang="en-US" altLang="zh-CN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192.168.152.130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），这样子才可以正常使用本机提供的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服务。</a:t>
            </a:r>
            <a:endParaRPr lang="en-US" altLang="zh-CN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这里我们通过</a:t>
            </a:r>
            <a:r>
              <a:rPr lang="en-US" altLang="zh-CN" sz="16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nslookup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命令检查能否从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服务器中查询到域名与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endParaRPr lang="en-US" altLang="zh-CN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地址的解析记录，进而确定检测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服务器是否已经正常为用户提供服</a:t>
            </a:r>
            <a:endParaRPr lang="en-US" altLang="zh-CN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务。</a:t>
            </a:r>
            <a:endParaRPr lang="en-US" altLang="zh-CN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启动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named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服务：</a:t>
            </a:r>
            <a:endParaRPr lang="en-US" altLang="zh-CN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 </a:t>
            </a:r>
            <a:r>
              <a:rPr lang="en-US" altLang="zh-CN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service  named  restart</a:t>
            </a:r>
            <a:endParaRPr lang="en-US" altLang="zh-CN" sz="16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000" y="3445828"/>
            <a:ext cx="5355000" cy="14209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9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1" y="138184"/>
            <a:ext cx="225742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935</Words>
  <Application>WPS 演示</Application>
  <PresentationFormat>全屏显示(16:9)</PresentationFormat>
  <Paragraphs>62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黑体</vt:lpstr>
      <vt:lpstr>Calibri</vt:lpstr>
      <vt:lpstr>微软雅黑</vt:lpstr>
      <vt:lpstr>Browallia New</vt:lpstr>
      <vt:lpstr>Tahoma</vt:lpstr>
      <vt:lpstr>Times New Roman</vt:lpstr>
      <vt:lpstr>华文中宋</vt:lpstr>
      <vt:lpstr>Impact</vt:lpstr>
      <vt:lpstr>Arial Unicode MS</vt:lpstr>
      <vt:lpstr>Office 主题</vt:lpstr>
      <vt:lpstr>DNS 反向解析</vt:lpstr>
      <vt:lpstr>什么是DNS反向解析？</vt:lpstr>
      <vt:lpstr>DNS反向解析安装部署</vt:lpstr>
      <vt:lpstr>编辑区域配置文件</vt:lpstr>
      <vt:lpstr>编辑数据配置文件</vt:lpstr>
      <vt:lpstr>填写数据配置文件 </vt:lpstr>
      <vt:lpstr>测试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Willem</cp:lastModifiedBy>
  <cp:revision>4883</cp:revision>
  <dcterms:created xsi:type="dcterms:W3CDTF">2019-04-23T23:20:00Z</dcterms:created>
  <dcterms:modified xsi:type="dcterms:W3CDTF">2019-08-29T02:12:36Z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