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16" r:id="rId2"/>
    <p:sldId id="2147" r:id="rId3"/>
    <p:sldId id="2146" r:id="rId4"/>
    <p:sldId id="2142" r:id="rId5"/>
    <p:sldId id="2148" r:id="rId6"/>
    <p:sldId id="2143" r:id="rId7"/>
    <p:sldId id="2149" r:id="rId8"/>
    <p:sldId id="2150" r:id="rId9"/>
    <p:sldId id="2151" r:id="rId10"/>
    <p:sldId id="2152" r:id="rId11"/>
    <p:sldId id="515" r:id="rId12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2147"/>
            <p14:sldId id="2146"/>
            <p14:sldId id="2142"/>
            <p14:sldId id="2148"/>
            <p14:sldId id="2143"/>
            <p14:sldId id="2149"/>
            <p14:sldId id="2150"/>
            <p14:sldId id="2151"/>
            <p14:sldId id="2152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5">
          <p15:clr>
            <a:srgbClr val="A4A3A4"/>
          </p15:clr>
        </p15:guide>
        <p15:guide id="2" orient="horz" pos="2319">
          <p15:clr>
            <a:srgbClr val="A4A3A4"/>
          </p15:clr>
        </p15:guide>
        <p15:guide id="3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9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  <p:cmAuthor id="2" name="zhangshuai" initials="z" lastIdx="1" clrIdx="3">
    <p:extLst>
      <p:ext uri="{19B8F6BF-5375-455C-9EA6-DF929625EA0E}">
        <p15:presenceInfo xmlns:p15="http://schemas.microsoft.com/office/powerpoint/2012/main" userId="zhangshu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 autoAdjust="0"/>
    <p:restoredTop sz="90446" autoAdjust="0"/>
  </p:normalViewPr>
  <p:slideViewPr>
    <p:cSldViewPr>
      <p:cViewPr varScale="1">
        <p:scale>
          <a:sx n="86" d="100"/>
          <a:sy n="86" d="100"/>
        </p:scale>
        <p:origin x="900" y="90"/>
      </p:cViewPr>
      <p:guideLst>
        <p:guide orient="horz" pos="1625"/>
        <p:guide orient="horz" pos="2319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t>‹#›</a:t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qq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DNS </a:t>
            </a:r>
            <a:r>
              <a:rPr lang="zh-CN" altLang="en-US" sz="3200" dirty="0">
                <a:solidFill>
                  <a:schemeClr val="tx1"/>
                </a:solidFill>
              </a:rPr>
              <a:t>正向解析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张帅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9C00B-1A97-4395-8BFD-8B5FBD1C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30BF787-E9C5-48A3-BBF5-796F0DB79710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378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需要先将网卡中的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地址参数修改为本机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地址（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192.168.152.130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），这样子才可以正常使用本机提供的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服务。</a:t>
            </a:r>
            <a:b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这里我们通过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nslookup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命令检查能否从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服务器中查询到域名与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地址的解析记录，进而确定检测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服务器是否已经正常为用户提供服务。</a:t>
            </a: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named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服务：</a:t>
            </a: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service  named  start</a:t>
            </a:r>
          </a:p>
          <a:p>
            <a:pPr>
              <a:lnSpc>
                <a:spcPct val="150000"/>
              </a:lnSpc>
            </a:pP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3A38CC-07B4-4940-B68A-F6E714D5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6" y="3246750"/>
            <a:ext cx="7009503" cy="11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9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你想到了什么？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82000" y="1725386"/>
            <a:ext cx="297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www.baidu.com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www.qq.com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220.181.38.149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220.181.38.150</a:t>
            </a:r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什么是正向解析？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2000" y="1126019"/>
            <a:ext cx="76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根据域名查找</a:t>
            </a:r>
            <a:r>
              <a:rPr kumimoji="1" lang="en-US" altLang="zh-CN" sz="2800" dirty="0"/>
              <a:t>IP</a:t>
            </a:r>
            <a:r>
              <a:rPr kumimoji="1" lang="zh-CN" altLang="en-US" sz="2800" dirty="0"/>
              <a:t>地址，即将指定的域名解析为相对应的</a:t>
            </a:r>
            <a:r>
              <a:rPr kumimoji="1" lang="en-US" altLang="zh-CN" sz="2800" dirty="0"/>
              <a:t>IP</a:t>
            </a:r>
            <a:r>
              <a:rPr kumimoji="1" lang="zh-CN" altLang="en-US" sz="2800" dirty="0"/>
              <a:t>地址。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2000" y="2013630"/>
            <a:ext cx="706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# </a:t>
            </a:r>
            <a:r>
              <a:rPr lang="en-US" altLang="zh-CN" sz="1600" dirty="0" err="1"/>
              <a:t>nslookup</a:t>
            </a:r>
            <a:r>
              <a:rPr lang="en-US" altLang="zh-CN" sz="1600" dirty="0"/>
              <a:t> www.baidu.com</a:t>
            </a:r>
          </a:p>
          <a:p>
            <a:pPr algn="l"/>
            <a:r>
              <a:rPr lang="en-US" altLang="zh-CN" sz="1600" dirty="0"/>
              <a:t>Server:         192.168.152.2</a:t>
            </a:r>
          </a:p>
          <a:p>
            <a:pPr algn="l"/>
            <a:r>
              <a:rPr lang="en-US" altLang="zh-CN" sz="1600" dirty="0"/>
              <a:t>Address:        192.168.152.2#53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Non-authoritative answer:</a:t>
            </a:r>
          </a:p>
          <a:p>
            <a:pPr algn="l"/>
            <a:r>
              <a:rPr lang="en-US" altLang="zh-CN" sz="1600" dirty="0"/>
              <a:t>www.baidu.com   canonical name = www.a.shifen.com.</a:t>
            </a:r>
          </a:p>
          <a:p>
            <a:pPr algn="l"/>
            <a:r>
              <a:rPr lang="en-US" altLang="zh-CN" sz="1600" dirty="0"/>
              <a:t>Name:   www.a.shifen.com</a:t>
            </a:r>
          </a:p>
          <a:p>
            <a:pPr algn="l"/>
            <a:r>
              <a:rPr lang="en-US" altLang="zh-CN" sz="1600" dirty="0"/>
              <a:t>Address: 61.135.169.121</a:t>
            </a:r>
          </a:p>
          <a:p>
            <a:pPr algn="l"/>
            <a:r>
              <a:rPr lang="en-US" altLang="zh-CN" sz="1600" dirty="0"/>
              <a:t>Name:   www.a.shifen.com</a:t>
            </a:r>
          </a:p>
          <a:p>
            <a:pPr algn="l"/>
            <a:r>
              <a:rPr lang="en-US" altLang="zh-CN" sz="1600" dirty="0"/>
              <a:t>Address: 61.135.169.125</a:t>
            </a:r>
          </a:p>
        </p:txBody>
      </p:sp>
      <p:sp>
        <p:nvSpPr>
          <p:cNvPr id="3" name="十二角星 2"/>
          <p:cNvSpPr/>
          <p:nvPr/>
        </p:nvSpPr>
        <p:spPr bwMode="auto">
          <a:xfrm>
            <a:off x="487624" y="1765767"/>
            <a:ext cx="765000" cy="765000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2981409"/>
            <a:ext cx="1671372" cy="1974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正向解析安装部署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7000" y="1277925"/>
            <a:ext cx="7155000" cy="410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DNS</a:t>
            </a:r>
            <a:r>
              <a:rPr kumimoji="1"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正向解析：也即域名的正向解析，是</a:t>
            </a:r>
            <a:r>
              <a:rPr kumimoji="1"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kumimoji="1"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服务器最基本的功能，也是最常用的功能。</a:t>
            </a:r>
            <a:endParaRPr kumimoji="1"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软件：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 -y install bind bind-</a:t>
            </a:r>
            <a:r>
              <a:rPr kumimoji="1" lang="en-US" altLang="zh-CN" sz="16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bind-chroot bind-libs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：主软件包，提供域名服务的主要程序及相关文件。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：提供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了对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服务器的测试工具程序，如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nslookup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Bind-libs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：提供了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需要使用的库函数。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Bind-chroot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：为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服务提供一个伪装的根目录，提高安全性。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5F35-3CC0-4172-9AF2-422A9513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750"/>
            <a:ext cx="6768877" cy="653757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服务中的主要配置文件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B437AB-27DA-4138-BA8B-F2DD58CB611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405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主配置文件（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000" b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000" b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named.conf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：主要用来定义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服务程序的运行；</a:t>
            </a: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区域配置文件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(/</a:t>
            </a:r>
            <a:r>
              <a:rPr lang="en-US" altLang="zh-CN" sz="2000" b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/named.rfc1912.zone):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用来保存域名和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地址对应关系的所在位置；</a:t>
            </a: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数据配置文件目录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(/var/named):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用来保存域名和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地址真实的对应关系的数据配置文件。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9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修改主配置文件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B079A9-36D3-4797-980E-FAF18D78266E}"/>
              </a:ext>
            </a:extLst>
          </p:cNvPr>
          <p:cNvSpPr/>
          <p:nvPr/>
        </p:nvSpPr>
        <p:spPr>
          <a:xfrm>
            <a:off x="207332" y="762284"/>
            <a:ext cx="8189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# vi /etc/named.conf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5BEA03-A7DA-4AF4-94E1-A816329B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0" y="1173447"/>
            <a:ext cx="6485714" cy="3828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BA8DB-BCF7-4709-8753-3742FDDD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配置区域配置文件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C481C-41E8-4E04-9E38-810E6692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89" y="1225318"/>
            <a:ext cx="3753472" cy="31375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zone "wg.com" IN{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type master;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file "</a:t>
            </a: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wg.com.zone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";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allow-update{none;};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};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2C6720CC-8654-4619-B89E-F3587D1CE84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4329456" cy="360040"/>
          </a:xfrm>
        </p:spPr>
        <p:txBody>
          <a:bodyPr/>
          <a:lstStyle/>
          <a:p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vi /</a:t>
            </a:r>
            <a:r>
              <a:rPr lang="en-US" altLang="zh-CN" sz="2000" b="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/named.rfc1912.zones</a:t>
            </a:r>
          </a:p>
        </p:txBody>
      </p:sp>
      <p:sp>
        <p:nvSpPr>
          <p:cNvPr id="5" name="副标题 3">
            <a:extLst>
              <a:ext uri="{FF2B5EF4-FFF2-40B4-BE49-F238E27FC236}">
                <a16:creationId xmlns:a16="http://schemas.microsoft.com/office/drawing/2014/main" id="{596A51C7-CEF0-423E-8FE2-39C56F0E83BE}"/>
              </a:ext>
            </a:extLst>
          </p:cNvPr>
          <p:cNvSpPr txBox="1">
            <a:spLocks/>
          </p:cNvSpPr>
          <p:nvPr/>
        </p:nvSpPr>
        <p:spPr>
          <a:xfrm>
            <a:off x="3891891" y="1237519"/>
            <a:ext cx="4329456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正向“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wg.com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”区域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副标题 3">
            <a:extLst>
              <a:ext uri="{FF2B5EF4-FFF2-40B4-BE49-F238E27FC236}">
                <a16:creationId xmlns:a16="http://schemas.microsoft.com/office/drawing/2014/main" id="{0B4E427B-1247-4E4D-86D2-F6060F006723}"/>
              </a:ext>
            </a:extLst>
          </p:cNvPr>
          <p:cNvSpPr txBox="1">
            <a:spLocks/>
          </p:cNvSpPr>
          <p:nvPr/>
        </p:nvSpPr>
        <p:spPr>
          <a:xfrm>
            <a:off x="3886828" y="1670581"/>
            <a:ext cx="4329456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类型为主区域</a:t>
            </a:r>
            <a:endParaRPr lang="en-US" altLang="zh-CN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副标题 3">
            <a:extLst>
              <a:ext uri="{FF2B5EF4-FFF2-40B4-BE49-F238E27FC236}">
                <a16:creationId xmlns:a16="http://schemas.microsoft.com/office/drawing/2014/main" id="{8151FCF4-9D72-44AE-AFE5-625E46FA3406}"/>
              </a:ext>
            </a:extLst>
          </p:cNvPr>
          <p:cNvSpPr txBox="1">
            <a:spLocks/>
          </p:cNvSpPr>
          <p:nvPr/>
        </p:nvSpPr>
        <p:spPr>
          <a:xfrm>
            <a:off x="3886828" y="2201252"/>
            <a:ext cx="4329456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区域数据文件为</a:t>
            </a:r>
            <a:r>
              <a:rPr lang="en-US" altLang="zh-CN" sz="2000" b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wg.com.zone</a:t>
            </a:r>
            <a:endParaRPr lang="en-US" altLang="zh-CN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副标题 3">
            <a:extLst>
              <a:ext uri="{FF2B5EF4-FFF2-40B4-BE49-F238E27FC236}">
                <a16:creationId xmlns:a16="http://schemas.microsoft.com/office/drawing/2014/main" id="{AF06BAF9-FBA8-4291-AEB0-826F9CAA558A}"/>
              </a:ext>
            </a:extLst>
          </p:cNvPr>
          <p:cNvSpPr txBox="1">
            <a:spLocks/>
          </p:cNvSpPr>
          <p:nvPr/>
        </p:nvSpPr>
        <p:spPr>
          <a:xfrm>
            <a:off x="3886828" y="2627230"/>
            <a:ext cx="4329456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允许下载的服务器</a:t>
            </a:r>
            <a:endParaRPr lang="en-US" altLang="zh-CN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22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61E57-CF19-4D98-B1A2-C853A2DF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编辑数据配置文件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024AC006-880A-41A9-A84E-5CB8610A981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423046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/var/named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目录中复制一份正向解析模板文件（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named.localhost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在复制时加上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参数，保留原始文件的权限等信息。</a:t>
            </a: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cd /var/named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ls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 -p </a:t>
            </a:r>
            <a:r>
              <a:rPr lang="en-US" altLang="zh-CN" sz="2000" b="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named.localhost</a:t>
            </a:r>
            <a:r>
              <a:rPr lang="en-US" altLang="zh-CN" sz="20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wg.com.zone</a:t>
            </a:r>
            <a:endParaRPr lang="en-US" altLang="zh-CN" sz="2000" b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55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359B9-101B-453B-A5CA-93F905AE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65402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填写数据配置文件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A425B09-8B26-4216-BD1B-222E06D0B0A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3780200"/>
          </a:xfrm>
        </p:spPr>
        <p:txBody>
          <a:bodyPr/>
          <a:lstStyle/>
          <a:p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也即把域名和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地址的对应数据填写数据配置文件中并保存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vi </a:t>
            </a:r>
            <a:r>
              <a:rPr lang="en-US" altLang="zh-CN" sz="1800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wg.com.zon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67776C-DDD9-479B-A2AB-752A6D36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99" y="1576512"/>
            <a:ext cx="7463419" cy="27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528</Words>
  <Application>Microsoft Office PowerPoint</Application>
  <PresentationFormat>全屏显示(16:9)</PresentationFormat>
  <Paragraphs>71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华文中宋</vt:lpstr>
      <vt:lpstr>宋体</vt:lpstr>
      <vt:lpstr>微软雅黑</vt:lpstr>
      <vt:lpstr>Arial</vt:lpstr>
      <vt:lpstr>Browallia New</vt:lpstr>
      <vt:lpstr>Calibri</vt:lpstr>
      <vt:lpstr>Tahoma</vt:lpstr>
      <vt:lpstr>Times New Roman</vt:lpstr>
      <vt:lpstr>Wingdings</vt:lpstr>
      <vt:lpstr>Office 主题</vt:lpstr>
      <vt:lpstr>DNS 正向解析</vt:lpstr>
      <vt:lpstr>你想到了什么？</vt:lpstr>
      <vt:lpstr>什么是正向解析？</vt:lpstr>
      <vt:lpstr>DNS正向解析安装部署</vt:lpstr>
      <vt:lpstr>BIND服务中的主要配置文件 </vt:lpstr>
      <vt:lpstr>修改主配置文件</vt:lpstr>
      <vt:lpstr>配置区域配置文件</vt:lpstr>
      <vt:lpstr>编辑数据配置文件</vt:lpstr>
      <vt:lpstr>填写数据配置文件 </vt:lpstr>
      <vt:lpstr>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zhangshuai</cp:lastModifiedBy>
  <cp:revision>4885</cp:revision>
  <dcterms:created xsi:type="dcterms:W3CDTF">2019-04-23T23:20:00Z</dcterms:created>
  <dcterms:modified xsi:type="dcterms:W3CDTF">2019-05-07T15:24:29Z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