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16" r:id="rId2"/>
    <p:sldId id="859" r:id="rId3"/>
    <p:sldId id="2147" r:id="rId4"/>
    <p:sldId id="2146" r:id="rId5"/>
    <p:sldId id="2142" r:id="rId6"/>
    <p:sldId id="2148" r:id="rId7"/>
    <p:sldId id="2143" r:id="rId8"/>
    <p:sldId id="515" r:id="rId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47"/>
            <p14:sldId id="2146"/>
            <p14:sldId id="2142"/>
            <p14:sldId id="2148"/>
            <p14:sldId id="2143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5">
          <p15:clr>
            <a:srgbClr val="A4A3A4"/>
          </p15:clr>
        </p15:guide>
        <p15:guide id="2" orient="horz" pos="2319">
          <p15:clr>
            <a:srgbClr val="A4A3A4"/>
          </p15:clr>
        </p15:guide>
        <p15:guide id="3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6" d="100"/>
          <a:sy n="86" d="100"/>
        </p:scale>
        <p:origin x="900" y="90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t>‹#›</a:t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DNS </a:t>
            </a:r>
            <a:r>
              <a:rPr lang="zh-CN" altLang="en-US" sz="3200" dirty="0">
                <a:solidFill>
                  <a:schemeClr val="tx1"/>
                </a:solidFill>
              </a:rPr>
              <a:t>反向解析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张帅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反向解析？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C3AE5E-DEC3-44C3-B9A1-1734482CEE4F}"/>
              </a:ext>
            </a:extLst>
          </p:cNvPr>
          <p:cNvSpPr txBox="1"/>
          <p:nvPr/>
        </p:nvSpPr>
        <p:spPr>
          <a:xfrm>
            <a:off x="1467000" y="1446750"/>
            <a:ext cx="588708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根据</a:t>
            </a:r>
            <a:r>
              <a:rPr lang="en-US" altLang="zh-CN" dirty="0"/>
              <a:t>IP</a:t>
            </a:r>
            <a:r>
              <a:rPr lang="zh-CN" altLang="en-US" dirty="0"/>
              <a:t>地址查域名，也即将指定的</a:t>
            </a:r>
            <a:r>
              <a:rPr lang="en-US" altLang="zh-CN" dirty="0"/>
              <a:t>IP</a:t>
            </a:r>
            <a:r>
              <a:rPr lang="zh-CN" altLang="en-US" dirty="0"/>
              <a:t>地址解析为相对应的域名。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反向解析安装部署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2911" y="1131750"/>
            <a:ext cx="7078177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DNS</a:t>
            </a:r>
            <a:r>
              <a:rPr lang="zh-CN" altLang="en-US" dirty="0"/>
              <a:t>反向解析：它一般用于对某个</a:t>
            </a:r>
            <a:r>
              <a:rPr lang="en-US" altLang="zh-CN" dirty="0"/>
              <a:t>IP</a:t>
            </a:r>
            <a:r>
              <a:rPr lang="zh-CN" altLang="en-US" dirty="0"/>
              <a:t>地址上绑定的所有域名进行整体屏蔽，如屏蔽由某些域名发送的垃圾邮件。也可以判断某虚拟主机上运行了多少个网站。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软件：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 -y install bind bind-</a:t>
            </a:r>
            <a:r>
              <a:rPr kumimoji="1" lang="en-US" altLang="zh-CN" sz="16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bind-chroot bind-libs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：主软件包，提供域名服务的主要程序及相关文件。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了对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服务器的测试工具程序，如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Bind-libs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：提供了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</a:t>
            </a:r>
            <a:r>
              <a:rPr kumimoji="1"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utils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需要使用的库函数。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Bind-chroot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：为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BIND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服务提供一个伪装的根目录，提高安全性。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编辑区域配置文件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7000" y="1244355"/>
            <a:ext cx="8100000" cy="280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 /</a:t>
            </a:r>
            <a:r>
              <a:rPr lang="en-US" altLang="zh-CN" sz="20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/named.rfc1912.zones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zone “152.168.192.in-addr.arpa” IN{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反向区域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type master; 			   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类型为主区域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file 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wg.com.arpa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";		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区域数据文件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allow-update{none;}; 		        	</a:t>
            </a:r>
            <a:r>
              <a:rPr lang="en-US" altLang="zh-CN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##</a:t>
            </a:r>
            <a:r>
              <a:rPr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允许下载的服务器</a:t>
            </a:r>
            <a:endParaRPr lang="en-US" altLang="zh-CN" sz="20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编辑数据配置文件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7000" y="1277925"/>
            <a:ext cx="7155000" cy="299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/var/named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目录中复制一份反向解析模板文件（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wg.com.arpa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在复制时加上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参数，保留原始文件的权限等信息。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cd /var/named/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ls</a:t>
            </a:r>
          </a:p>
          <a:p>
            <a:pPr algn="l">
              <a:lnSpc>
                <a:spcPct val="150000"/>
              </a:lnSpc>
            </a:pPr>
            <a:r>
              <a:rPr kumimoji="1" lang="pt-BR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kumimoji="1" lang="pt-BR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 -a named.localhost  wg.com.arpa</a:t>
            </a:r>
          </a:p>
          <a:p>
            <a:pPr algn="l">
              <a:lnSpc>
                <a:spcPct val="150000"/>
              </a:lnSpc>
            </a:pPr>
            <a:endParaRPr kumimoji="1"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5F35-3CC0-4172-9AF2-422A9513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65402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填写数据配置文件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B437AB-27DA-4138-BA8B-F2DD58CB611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26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注意：把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地址的对应数据填写数据配置文件中并保存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 </a:t>
            </a:r>
            <a:r>
              <a:rPr lang="en-US" altLang="zh-CN" b="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wg.com.arpa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endParaRPr lang="en-US" altLang="zh-CN" b="0" dirty="0"/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4FFC6B-28DC-4213-AEC0-DFCB717F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0" y="1896750"/>
            <a:ext cx="7646968" cy="2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E8205D9-0FD0-4D3E-B795-A114D070AA21}"/>
              </a:ext>
            </a:extLst>
          </p:cNvPr>
          <p:cNvSpPr txBox="1">
            <a:spLocks/>
          </p:cNvSpPr>
          <p:nvPr/>
        </p:nvSpPr>
        <p:spPr>
          <a:xfrm>
            <a:off x="522000" y="771750"/>
            <a:ext cx="6768877" cy="3516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注意：需要先将网卡中的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地址参数修改为本机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192.168.152.130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），这样子才可以正常使用本机提供的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这里我们通过</a:t>
            </a:r>
            <a:r>
              <a:rPr lang="en-US" altLang="zh-CN" sz="16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nslookup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命令检查能否从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服务器中查询到域名与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地址的解析记录，进而确定检测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服务器是否已经正常为用户提供服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务。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named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服务：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service  named  restart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1FE7E4-EF9C-490F-B234-7857DA40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0" y="3445828"/>
            <a:ext cx="5355000" cy="1420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434</Words>
  <Application>Microsoft Office PowerPoint</Application>
  <PresentationFormat>全屏显示(16:9)</PresentationFormat>
  <Paragraphs>54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华文中宋</vt:lpstr>
      <vt:lpstr>宋体</vt:lpstr>
      <vt:lpstr>微软雅黑</vt:lpstr>
      <vt:lpstr>Arial</vt:lpstr>
      <vt:lpstr>Browallia New</vt:lpstr>
      <vt:lpstr>Calibri</vt:lpstr>
      <vt:lpstr>Tahoma</vt:lpstr>
      <vt:lpstr>Times New Roman</vt:lpstr>
      <vt:lpstr>Wingdings</vt:lpstr>
      <vt:lpstr>Office 主题</vt:lpstr>
      <vt:lpstr>DNS 反向解析</vt:lpstr>
      <vt:lpstr>什么是DNS反向解析？</vt:lpstr>
      <vt:lpstr>DNS反向解析安装部署</vt:lpstr>
      <vt:lpstr>编辑区域配置文件</vt:lpstr>
      <vt:lpstr>编辑数据配置文件</vt:lpstr>
      <vt:lpstr>填写数据配置文件 </vt:lpstr>
      <vt:lpstr>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zhangshuai</cp:lastModifiedBy>
  <cp:revision>4882</cp:revision>
  <dcterms:created xsi:type="dcterms:W3CDTF">2019-04-23T23:20:00Z</dcterms:created>
  <dcterms:modified xsi:type="dcterms:W3CDTF">2019-05-08T02:21:49Z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