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516" r:id="rId3"/>
    <p:sldId id="859" r:id="rId5"/>
    <p:sldId id="2147" r:id="rId6"/>
    <p:sldId id="2148" r:id="rId7"/>
    <p:sldId id="2146" r:id="rId8"/>
    <p:sldId id="2154" r:id="rId9"/>
    <p:sldId id="2150" r:id="rId10"/>
    <p:sldId id="2151" r:id="rId11"/>
    <p:sldId id="2152" r:id="rId12"/>
    <p:sldId id="2153" r:id="rId13"/>
    <p:sldId id="515" r:id="rId14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47"/>
            <p14:sldId id="2148"/>
            <p14:sldId id="2146"/>
            <p14:sldId id="2154"/>
            <p14:sldId id="2150"/>
            <p14:sldId id="2151"/>
            <p14:sldId id="2152"/>
            <p14:sldId id="2153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0" autoAdjust="0"/>
    <p:restoredTop sz="90446" autoAdjust="0"/>
  </p:normalViewPr>
  <p:slideViewPr>
    <p:cSldViewPr>
      <p:cViewPr varScale="1">
        <p:scale>
          <a:sx n="84" d="100"/>
          <a:sy n="84" d="100"/>
        </p:scale>
        <p:origin x="84" y="114"/>
      </p:cViewPr>
      <p:guideLst>
        <p:guide orient="horz" pos="1576"/>
        <p:guide orient="horz" pos="2360"/>
        <p:guide pos="28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02"/>
        <p:guide pos="214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虚拟主机的介绍</a:t>
            </a:r>
            <a:endParaRPr lang="zh-CN" altLang="en-US" sz="32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964">
        <p14:vortex dir="r"/>
      </p:transition>
    </mc:Choice>
    <mc:Fallback>
      <p:transition spd="slow" advTm="96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了解什么是虚拟主机？为什么要用虚拟主机？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如何使用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实现虚拟主机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实现虚拟主机使用的参数： </a:t>
            </a:r>
            <a:r>
              <a:rPr lang="en-US" altLang="zh-CN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如何配置一个虚拟主机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应用背景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726440"/>
            <a:ext cx="4201795" cy="2191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0" y="721995"/>
            <a:ext cx="4183380" cy="2289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" y="2562225"/>
            <a:ext cx="4940300" cy="24517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35" y="2562225"/>
            <a:ext cx="4261485" cy="2451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70" y="1669415"/>
            <a:ext cx="5266055" cy="24225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20520000">
            <a:off x="-110490" y="1972310"/>
            <a:ext cx="9364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需要购买大量的服务器</a:t>
            </a:r>
            <a:endParaRPr lang="zh-CN" altLang="en-US" sz="7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大量服务器带来的影响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05" y="1484245"/>
            <a:ext cx="845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增加了资金的投入！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550" y="2067165"/>
            <a:ext cx="84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增加了人力的维护的成本！</a:t>
            </a:r>
            <a:endParaRPr kumimoji="1"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569" y="2742418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kumimoji="1"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然而大多数服务器的资源利用率可能都不足</a:t>
            </a: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30%</a:t>
            </a: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，大部分资源都处于空闲状态！</a:t>
            </a:r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013" y="3741750"/>
            <a:ext cx="8259958" cy="94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如果可以提高服务器的资源利用率，就可以降低我们的资金投入和人力的维护成本！</a:t>
            </a:r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000" y="958355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问题：</a:t>
            </a:r>
            <a:endParaRPr lang="zh-CN" altLang="en-US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029" y="3341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解决思路：</a:t>
            </a:r>
            <a:endParaRPr lang="zh-CN" altLang="en-US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5" grpId="0"/>
      <p:bldP spid="9" grpId="0"/>
      <p:bldP spid="10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提高服务器利用率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000" y="1397527"/>
            <a:ext cx="601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那么如何提高服务器的资源利用率？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7000" y="2745647"/>
            <a:ext cx="24282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zh-CN" altLang="en-US" sz="4400" b="1" dirty="0">
                <a:solidFill>
                  <a:srgbClr val="FF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虚拟主机</a:t>
            </a:r>
            <a:endParaRPr kumimoji="1" lang="zh-CN" altLang="en-US" sz="4400" b="1" dirty="0">
              <a:solidFill>
                <a:srgbClr val="FF000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4" name="图片 13" descr="思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3285" y="2475865"/>
            <a:ext cx="1217930" cy="206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1"/>
      <p:bldP spid="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9182" y="795532"/>
            <a:ext cx="760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虚拟主机：</a:t>
            </a:r>
            <a:endParaRPr kumimoji="1" 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6295" y="1455329"/>
            <a:ext cx="7028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虚拟主机就是把一台运行在互联网上的物理服务器划分成多个“虚拟”服务器的一种技术！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770" y="2130385"/>
            <a:ext cx="6464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可以实现该技术的服务软件有：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nginx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tomcat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等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接下来我们将会学习使用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Apache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如何实现虚拟主机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1056640" y="3178810"/>
            <a:ext cx="1210945" cy="1703705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267585" y="3471545"/>
            <a:ext cx="1044575" cy="255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立方体 11"/>
          <p:cNvSpPr/>
          <p:nvPr/>
        </p:nvSpPr>
        <p:spPr>
          <a:xfrm>
            <a:off x="3500120" y="3085465"/>
            <a:ext cx="575945" cy="712470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63265" y="3830955"/>
            <a:ext cx="1049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虚拟站点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3500120" y="4170045"/>
            <a:ext cx="575945" cy="712470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232025" y="4236720"/>
            <a:ext cx="1214755" cy="360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3263265" y="4882515"/>
            <a:ext cx="1049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虚拟站点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1"/>
      <p:bldP spid="9" grpId="2"/>
      <p:bldP spid="10" grpId="0" animBg="1"/>
      <p:bldP spid="12" grpId="0" animBg="1"/>
      <p:bldP spid="13" grpId="0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配置实现虚拟主机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我们使用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vim 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文件编辑器打开该文件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，并查看最后一段内容，最底下有一段配置，这段配置就是用来实现一个虚拟主机的，那么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使用的这些基本参数都是什么作用呢？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配置虚拟主机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258" y="2127464"/>
            <a:ext cx="5971429" cy="2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参数讲解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参数是成组出现的，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en-US" altLang="zh-CN" sz="1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*:80&gt;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开头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:80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代表的是该虚拟主机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绑定的</a:t>
            </a:r>
            <a:r>
              <a:rPr lang="en-US" altLang="zh-CN" sz="1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和端口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，虚拟主机只能通过绑定的</a:t>
            </a:r>
            <a:r>
              <a:rPr lang="en-US" altLang="zh-CN" sz="1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和端口访问），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&lt;/</a:t>
            </a:r>
            <a:r>
              <a:rPr lang="en-US" altLang="zh-CN" sz="14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结尾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，两个不可写到一行，两个中间是我们站点的一些详细配置，包括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网站根目录、绑定的域名、日志信息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等等！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可以有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多组配置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000" y="2571750"/>
            <a:ext cx="6975000" cy="2138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浏览器访问虚拟主机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000" y="1253568"/>
            <a:ext cx="4914286" cy="15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84" y="3021750"/>
            <a:ext cx="4914286" cy="1514286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2494153" y="1851750"/>
            <a:ext cx="156626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 bwMode="auto">
          <a:xfrm>
            <a:off x="4951296" y="3651750"/>
            <a:ext cx="156626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参数讲解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一般虚拟主机的绑定的</a:t>
            </a: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和端口是不同的，也可以相同，但是至少保持</a:t>
            </a: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ServerName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不一致！如果配置是完全相同的，那么最上面的虚拟主机生效，下面的将不会生效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VirtualHost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001" y="1941750"/>
            <a:ext cx="4860000" cy="2593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全屏显示(16:9)</PresentationFormat>
  <Paragraphs>87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华文中宋</vt:lpstr>
      <vt:lpstr>Impact</vt:lpstr>
      <vt:lpstr>Arial Unicode MS</vt:lpstr>
      <vt:lpstr>Office 主题</vt:lpstr>
      <vt:lpstr>虚拟主机的介绍</vt:lpstr>
      <vt:lpstr>应用背景</vt:lpstr>
      <vt:lpstr>大量服务器带来的影响</vt:lpstr>
      <vt:lpstr>提高服务器利用率</vt:lpstr>
      <vt:lpstr>什么是虚拟主机</vt:lpstr>
      <vt:lpstr>Apache配置实现虚拟主机</vt:lpstr>
      <vt:lpstr>VirtualHost参数讲解</vt:lpstr>
      <vt:lpstr>测试</vt:lpstr>
      <vt:lpstr>VirtualHost参数讲解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4922</cp:revision>
  <dcterms:created xsi:type="dcterms:W3CDTF">2019-05-24T09:44:00Z</dcterms:created>
  <dcterms:modified xsi:type="dcterms:W3CDTF">2019-09-04T15:26:00Z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