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5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7A56-7D31-374D-B705-16D9C760849E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83F39B-3ADA-C948-A520-34EF303D1BE8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基层服务器开发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F236C97-E5F2-9147-92F4-E76BF0CF491F}" type="parTrans" cxnId="{E03857C3-8F90-9B42-A6C5-1E8E9A138713}">
      <dgm:prSet/>
      <dgm:spPr/>
      <dgm:t>
        <a:bodyPr/>
        <a:lstStyle/>
        <a:p>
          <a:endParaRPr lang="zh-CN" altLang="en-US"/>
        </a:p>
      </dgm:t>
    </dgm:pt>
    <dgm:pt modelId="{4D82106D-F06A-EA42-8BBE-63847416ED11}" type="sibTrans" cxnId="{E03857C3-8F90-9B42-A6C5-1E8E9A138713}">
      <dgm:prSet/>
      <dgm:spPr/>
      <dgm:t>
        <a:bodyPr/>
        <a:lstStyle/>
        <a:p>
          <a:endParaRPr lang="zh-CN" altLang="en-US"/>
        </a:p>
      </dgm:t>
    </dgm:pt>
    <dgm:pt modelId="{5BD9AF6A-852A-D341-A2A3-CF55B86EF76C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软件系统开发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6F78B32-EC1C-2748-9ECE-566C2A0D568D}" type="parTrans" cxnId="{C7C3C8CA-2AE8-0F40-BD25-169159409299}">
      <dgm:prSet/>
      <dgm:spPr/>
      <dgm:t>
        <a:bodyPr/>
        <a:lstStyle/>
        <a:p>
          <a:endParaRPr lang="zh-CN" altLang="en-US"/>
        </a:p>
      </dgm:t>
    </dgm:pt>
    <dgm:pt modelId="{DAA9A49B-AE0B-D940-B079-DDD2BE17453B}" type="sibTrans" cxnId="{C7C3C8CA-2AE8-0F40-BD25-169159409299}">
      <dgm:prSet/>
      <dgm:spPr/>
      <dgm:t>
        <a:bodyPr/>
        <a:lstStyle/>
        <a:p>
          <a:endParaRPr lang="zh-CN" altLang="en-US"/>
        </a:p>
      </dgm:t>
    </dgm:pt>
    <dgm:pt modelId="{78B8B4D3-9E4F-EE46-8550-4657E1B92735}">
      <dgm:prSet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Wi-Fi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探针开发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A674F4A-59BF-534B-9B35-7DB54E9D3C6A}" type="parTrans" cxnId="{75C9FAF7-467E-884F-BD2C-163237E81C61}">
      <dgm:prSet/>
      <dgm:spPr/>
      <dgm:t>
        <a:bodyPr/>
        <a:lstStyle/>
        <a:p>
          <a:endParaRPr lang="zh-CN" altLang="en-US"/>
        </a:p>
      </dgm:t>
    </dgm:pt>
    <dgm:pt modelId="{D604FBE4-17AE-7142-B089-C68F062AFD64}" type="sibTrans" cxnId="{75C9FAF7-467E-884F-BD2C-163237E81C61}">
      <dgm:prSet/>
      <dgm:spPr/>
      <dgm:t>
        <a:bodyPr/>
        <a:lstStyle/>
        <a:p>
          <a:endParaRPr lang="zh-CN" altLang="en-US"/>
        </a:p>
      </dgm:t>
    </dgm:pt>
    <dgm:pt modelId="{82C14983-AD7E-7F40-AC6B-2DAA837D65DF}" type="pres">
      <dgm:prSet presAssocID="{73DA7A56-7D31-374D-B705-16D9C760849E}" presName="Name0" presStyleCnt="0">
        <dgm:presLayoutVars>
          <dgm:dir/>
          <dgm:resizeHandles val="exact"/>
        </dgm:presLayoutVars>
      </dgm:prSet>
      <dgm:spPr/>
    </dgm:pt>
    <dgm:pt modelId="{27F8D201-591B-8A4F-87AA-5ED51ECC4D98}" type="pres">
      <dgm:prSet presAssocID="{DA83F39B-3ADA-C948-A520-34EF303D1BE8}" presName="composite" presStyleCnt="0"/>
      <dgm:spPr/>
    </dgm:pt>
    <dgm:pt modelId="{787648EF-2FF8-EC4F-9FDF-87B21EEF16CB}" type="pres">
      <dgm:prSet presAssocID="{DA83F39B-3ADA-C948-A520-34EF303D1BE8}" presName="imagSh" presStyleLbl="b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0A13004-6C88-DD43-9232-909BF0C32390}" type="pres">
      <dgm:prSet presAssocID="{DA83F39B-3ADA-C948-A520-34EF303D1BE8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5646A-8C75-6048-B3D8-86A2C6E83A99}" type="pres">
      <dgm:prSet presAssocID="{4D82106D-F06A-EA42-8BBE-63847416ED11}" presName="sibTrans" presStyleLbl="sibTrans2D1" presStyleIdx="0" presStyleCnt="2"/>
      <dgm:spPr/>
    </dgm:pt>
    <dgm:pt modelId="{2B06A948-746D-C440-87BF-A1862E53BFF2}" type="pres">
      <dgm:prSet presAssocID="{4D82106D-F06A-EA42-8BBE-63847416ED11}" presName="connTx" presStyleLbl="sibTrans2D1" presStyleIdx="0" presStyleCnt="2"/>
      <dgm:spPr/>
    </dgm:pt>
    <dgm:pt modelId="{5F289DC1-3162-504C-A44C-ADDEABFC0DB7}" type="pres">
      <dgm:prSet presAssocID="{78B8B4D3-9E4F-EE46-8550-4657E1B92735}" presName="composite" presStyleCnt="0"/>
      <dgm:spPr/>
    </dgm:pt>
    <dgm:pt modelId="{3EFEE516-7AD9-ED44-B919-348783E26378}" type="pres">
      <dgm:prSet presAssocID="{78B8B4D3-9E4F-EE46-8550-4657E1B92735}" presName="imagSh" presStyleLbl="b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4B55CFB-AD0F-C04A-8CF7-E2CAA181EFCE}" type="pres">
      <dgm:prSet presAssocID="{78B8B4D3-9E4F-EE46-8550-4657E1B92735}" presName="txNode" presStyleLbl="node1" presStyleIdx="1" presStyleCnt="3">
        <dgm:presLayoutVars>
          <dgm:bulletEnabled val="1"/>
        </dgm:presLayoutVars>
      </dgm:prSet>
      <dgm:spPr/>
    </dgm:pt>
    <dgm:pt modelId="{D58F82EF-DEF7-8745-9EEC-31F291DA531A}" type="pres">
      <dgm:prSet presAssocID="{D604FBE4-17AE-7142-B089-C68F062AFD64}" presName="sibTrans" presStyleLbl="sibTrans2D1" presStyleIdx="1" presStyleCnt="2"/>
      <dgm:spPr/>
    </dgm:pt>
    <dgm:pt modelId="{DC66C6F6-94EC-264B-9100-0E4367BC03DA}" type="pres">
      <dgm:prSet presAssocID="{D604FBE4-17AE-7142-B089-C68F062AFD64}" presName="connTx" presStyleLbl="sibTrans2D1" presStyleIdx="1" presStyleCnt="2"/>
      <dgm:spPr/>
    </dgm:pt>
    <dgm:pt modelId="{DE8FE304-931A-DF4A-BEB3-7B8D16EB6FBC}" type="pres">
      <dgm:prSet presAssocID="{5BD9AF6A-852A-D341-A2A3-CF55B86EF76C}" presName="composite" presStyleCnt="0"/>
      <dgm:spPr/>
    </dgm:pt>
    <dgm:pt modelId="{41856505-9C20-B64D-9183-3479DECB72D9}" type="pres">
      <dgm:prSet presAssocID="{5BD9AF6A-852A-D341-A2A3-CF55B86EF76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BE0045-777C-B549-BD96-3879AFA98A1C}" type="pres">
      <dgm:prSet presAssocID="{5BD9AF6A-852A-D341-A2A3-CF55B86EF76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B46BBE-4C47-F946-8677-F0746A512E7A}" type="presOf" srcId="{5BD9AF6A-852A-D341-A2A3-CF55B86EF76C}" destId="{E6BE0045-777C-B549-BD96-3879AFA98A1C}" srcOrd="0" destOrd="0" presId="urn:microsoft.com/office/officeart/2005/8/layout/hProcess10"/>
    <dgm:cxn modelId="{D4006D31-3D08-6440-A11C-41CDD9860D14}" type="presOf" srcId="{4D82106D-F06A-EA42-8BBE-63847416ED11}" destId="{5FF5646A-8C75-6048-B3D8-86A2C6E83A99}" srcOrd="0" destOrd="0" presId="urn:microsoft.com/office/officeart/2005/8/layout/hProcess10"/>
    <dgm:cxn modelId="{75C9FAF7-467E-884F-BD2C-163237E81C61}" srcId="{73DA7A56-7D31-374D-B705-16D9C760849E}" destId="{78B8B4D3-9E4F-EE46-8550-4657E1B92735}" srcOrd="1" destOrd="0" parTransId="{CA674F4A-59BF-534B-9B35-7DB54E9D3C6A}" sibTransId="{D604FBE4-17AE-7142-B089-C68F062AFD64}"/>
    <dgm:cxn modelId="{03A09B5E-0ADA-AF4C-8133-2769C68CCD77}" type="presOf" srcId="{4D82106D-F06A-EA42-8BBE-63847416ED11}" destId="{2B06A948-746D-C440-87BF-A1862E53BFF2}" srcOrd="1" destOrd="0" presId="urn:microsoft.com/office/officeart/2005/8/layout/hProcess10"/>
    <dgm:cxn modelId="{BDC18C58-85FC-7B4C-B271-8A79AFAF1D0E}" type="presOf" srcId="{D604FBE4-17AE-7142-B089-C68F062AFD64}" destId="{D58F82EF-DEF7-8745-9EEC-31F291DA531A}" srcOrd="0" destOrd="0" presId="urn:microsoft.com/office/officeart/2005/8/layout/hProcess10"/>
    <dgm:cxn modelId="{791D2634-6288-B142-ADB1-1D099FBC925F}" type="presOf" srcId="{78B8B4D3-9E4F-EE46-8550-4657E1B92735}" destId="{64B55CFB-AD0F-C04A-8CF7-E2CAA181EFCE}" srcOrd="0" destOrd="0" presId="urn:microsoft.com/office/officeart/2005/8/layout/hProcess10"/>
    <dgm:cxn modelId="{E03857C3-8F90-9B42-A6C5-1E8E9A138713}" srcId="{73DA7A56-7D31-374D-B705-16D9C760849E}" destId="{DA83F39B-3ADA-C948-A520-34EF303D1BE8}" srcOrd="0" destOrd="0" parTransId="{DF236C97-E5F2-9147-92F4-E76BF0CF491F}" sibTransId="{4D82106D-F06A-EA42-8BBE-63847416ED11}"/>
    <dgm:cxn modelId="{C7C3C8CA-2AE8-0F40-BD25-169159409299}" srcId="{73DA7A56-7D31-374D-B705-16D9C760849E}" destId="{5BD9AF6A-852A-D341-A2A3-CF55B86EF76C}" srcOrd="2" destOrd="0" parTransId="{06F78B32-EC1C-2748-9ECE-566C2A0D568D}" sibTransId="{DAA9A49B-AE0B-D940-B079-DDD2BE17453B}"/>
    <dgm:cxn modelId="{0E5885F4-2355-C943-A840-3E6539F6BA00}" type="presOf" srcId="{DA83F39B-3ADA-C948-A520-34EF303D1BE8}" destId="{60A13004-6C88-DD43-9232-909BF0C32390}" srcOrd="0" destOrd="0" presId="urn:microsoft.com/office/officeart/2005/8/layout/hProcess10"/>
    <dgm:cxn modelId="{D868159E-8B1F-2847-B5B8-21463D15CC65}" type="presOf" srcId="{D604FBE4-17AE-7142-B089-C68F062AFD64}" destId="{DC66C6F6-94EC-264B-9100-0E4367BC03DA}" srcOrd="1" destOrd="0" presId="urn:microsoft.com/office/officeart/2005/8/layout/hProcess10"/>
    <dgm:cxn modelId="{7A34BB72-0436-4647-9185-87D3FE74AA5E}" type="presOf" srcId="{73DA7A56-7D31-374D-B705-16D9C760849E}" destId="{82C14983-AD7E-7F40-AC6B-2DAA837D65DF}" srcOrd="0" destOrd="0" presId="urn:microsoft.com/office/officeart/2005/8/layout/hProcess10"/>
    <dgm:cxn modelId="{E4EA922A-B7F8-E44C-B004-82D89E481E2C}" type="presParOf" srcId="{82C14983-AD7E-7F40-AC6B-2DAA837D65DF}" destId="{27F8D201-591B-8A4F-87AA-5ED51ECC4D98}" srcOrd="0" destOrd="0" presId="urn:microsoft.com/office/officeart/2005/8/layout/hProcess10"/>
    <dgm:cxn modelId="{9FA7E45B-5A66-7C42-A5AD-BF78460472E4}" type="presParOf" srcId="{27F8D201-591B-8A4F-87AA-5ED51ECC4D98}" destId="{787648EF-2FF8-EC4F-9FDF-87B21EEF16CB}" srcOrd="0" destOrd="0" presId="urn:microsoft.com/office/officeart/2005/8/layout/hProcess10"/>
    <dgm:cxn modelId="{1548958A-06F9-764B-AE41-4BF98A14F8F8}" type="presParOf" srcId="{27F8D201-591B-8A4F-87AA-5ED51ECC4D98}" destId="{60A13004-6C88-DD43-9232-909BF0C32390}" srcOrd="1" destOrd="0" presId="urn:microsoft.com/office/officeart/2005/8/layout/hProcess10"/>
    <dgm:cxn modelId="{97C8628E-2609-EE4B-A34C-A1E3DC2C87DB}" type="presParOf" srcId="{82C14983-AD7E-7F40-AC6B-2DAA837D65DF}" destId="{5FF5646A-8C75-6048-B3D8-86A2C6E83A99}" srcOrd="1" destOrd="0" presId="urn:microsoft.com/office/officeart/2005/8/layout/hProcess10"/>
    <dgm:cxn modelId="{44352D5B-1C24-2C4E-8513-BF4503C2FA74}" type="presParOf" srcId="{5FF5646A-8C75-6048-B3D8-86A2C6E83A99}" destId="{2B06A948-746D-C440-87BF-A1862E53BFF2}" srcOrd="0" destOrd="0" presId="urn:microsoft.com/office/officeart/2005/8/layout/hProcess10"/>
    <dgm:cxn modelId="{040D105C-4730-FF4F-98C0-9756927F2AE3}" type="presParOf" srcId="{82C14983-AD7E-7F40-AC6B-2DAA837D65DF}" destId="{5F289DC1-3162-504C-A44C-ADDEABFC0DB7}" srcOrd="2" destOrd="0" presId="urn:microsoft.com/office/officeart/2005/8/layout/hProcess10"/>
    <dgm:cxn modelId="{45F6A9D3-7977-8E4B-B3EE-21B5CC2F282F}" type="presParOf" srcId="{5F289DC1-3162-504C-A44C-ADDEABFC0DB7}" destId="{3EFEE516-7AD9-ED44-B919-348783E26378}" srcOrd="0" destOrd="0" presId="urn:microsoft.com/office/officeart/2005/8/layout/hProcess10"/>
    <dgm:cxn modelId="{F6D4BF7B-3819-0447-8F89-E68E66674383}" type="presParOf" srcId="{5F289DC1-3162-504C-A44C-ADDEABFC0DB7}" destId="{64B55CFB-AD0F-C04A-8CF7-E2CAA181EFCE}" srcOrd="1" destOrd="0" presId="urn:microsoft.com/office/officeart/2005/8/layout/hProcess10"/>
    <dgm:cxn modelId="{01DB0A56-FF17-2E40-9757-475A4AB4F06E}" type="presParOf" srcId="{82C14983-AD7E-7F40-AC6B-2DAA837D65DF}" destId="{D58F82EF-DEF7-8745-9EEC-31F291DA531A}" srcOrd="3" destOrd="0" presId="urn:microsoft.com/office/officeart/2005/8/layout/hProcess10"/>
    <dgm:cxn modelId="{8585CD06-67DF-4C46-A010-3B33F71A8AC3}" type="presParOf" srcId="{D58F82EF-DEF7-8745-9EEC-31F291DA531A}" destId="{DC66C6F6-94EC-264B-9100-0E4367BC03DA}" srcOrd="0" destOrd="0" presId="urn:microsoft.com/office/officeart/2005/8/layout/hProcess10"/>
    <dgm:cxn modelId="{EB1B0046-1950-8B40-AD9C-EBBED397A15F}" type="presParOf" srcId="{82C14983-AD7E-7F40-AC6B-2DAA837D65DF}" destId="{DE8FE304-931A-DF4A-BEB3-7B8D16EB6FBC}" srcOrd="4" destOrd="0" presId="urn:microsoft.com/office/officeart/2005/8/layout/hProcess10"/>
    <dgm:cxn modelId="{D199E75A-639F-4F42-A882-675DF89D2A9F}" type="presParOf" srcId="{DE8FE304-931A-DF4A-BEB3-7B8D16EB6FBC}" destId="{41856505-9C20-B64D-9183-3479DECB72D9}" srcOrd="0" destOrd="0" presId="urn:microsoft.com/office/officeart/2005/8/layout/hProcess10"/>
    <dgm:cxn modelId="{9123C77E-4266-124C-997E-D1EA42BCDEA8}" type="presParOf" srcId="{DE8FE304-931A-DF4A-BEB3-7B8D16EB6FBC}" destId="{E6BE0045-777C-B549-BD96-3879AFA98A1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762D1-6F1A-C749-9853-840DB3D67AD2}" type="doc">
      <dgm:prSet loTypeId="urn:microsoft.com/office/officeart/2008/layout/AccentedPicture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C3AA46-4714-FF4F-886C-5F50C12B3533}">
      <dgm:prSet/>
      <dgm:spPr/>
      <dgm:t>
        <a:bodyPr/>
        <a:lstStyle/>
        <a:p>
          <a:r>
            <a:rPr lang="zh-CN" altLang="en-US" dirty="0" smtClean="0"/>
            <a:t>系统开发</a:t>
          </a:r>
          <a:endParaRPr lang="zh-CN" altLang="en-US" dirty="0"/>
        </a:p>
      </dgm:t>
    </dgm:pt>
    <dgm:pt modelId="{79E44DF1-5D19-514D-B19F-51F1F637961F}" type="parTrans" cxnId="{02E5DBAF-0ACF-E44C-AD8C-683A2F90D7F9}">
      <dgm:prSet/>
      <dgm:spPr/>
      <dgm:t>
        <a:bodyPr/>
        <a:lstStyle/>
        <a:p>
          <a:endParaRPr lang="zh-CN" altLang="en-US"/>
        </a:p>
      </dgm:t>
    </dgm:pt>
    <dgm:pt modelId="{D6480041-7CAC-8345-87A2-2C0167F19C6F}" type="sibTrans" cxnId="{02E5DBAF-0ACF-E44C-AD8C-683A2F90D7F9}">
      <dgm:prSet/>
      <dgm:spPr/>
      <dgm:t>
        <a:bodyPr/>
        <a:lstStyle/>
        <a:p>
          <a:endParaRPr lang="zh-CN" altLang="en-US"/>
        </a:p>
      </dgm:t>
    </dgm:pt>
    <dgm:pt modelId="{5C74209F-C506-5846-A4CF-A2AA0029DD98}">
      <dgm:prSet phldrT="[Text]"/>
      <dgm:spPr/>
      <dgm:t>
        <a:bodyPr/>
        <a:lstStyle/>
        <a:p>
          <a:r>
            <a:rPr lang="zh-CN" altLang="en-US" dirty="0" smtClean="0"/>
            <a:t>数据收集系统开发</a:t>
          </a:r>
          <a:endParaRPr lang="zh-CN" altLang="en-US" dirty="0"/>
        </a:p>
      </dgm:t>
    </dgm:pt>
    <dgm:pt modelId="{2142CE9D-3275-E140-B751-7DA52A658981}" type="parTrans" cxnId="{EAC7AF9F-4B16-5D4B-A2FD-877708BC1A42}">
      <dgm:prSet/>
      <dgm:spPr/>
      <dgm:t>
        <a:bodyPr/>
        <a:lstStyle/>
        <a:p>
          <a:endParaRPr lang="zh-CN" altLang="en-US"/>
        </a:p>
      </dgm:t>
    </dgm:pt>
    <dgm:pt modelId="{2FD68F36-30E3-214C-99FC-62489F7C44E1}" type="sibTrans" cxnId="{EAC7AF9F-4B16-5D4B-A2FD-877708BC1A42}">
      <dgm:prSet/>
      <dgm:spPr/>
      <dgm:t>
        <a:bodyPr/>
        <a:lstStyle/>
        <a:p>
          <a:endParaRPr lang="zh-CN" altLang="en-US"/>
        </a:p>
      </dgm:t>
    </dgm:pt>
    <dgm:pt modelId="{F7DF746A-1F97-764D-A289-9F72B9A241D1}">
      <dgm:prSet phldrT="[Text]"/>
      <dgm:spPr/>
      <dgm:t>
        <a:bodyPr/>
        <a:lstStyle/>
        <a:p>
          <a:r>
            <a:rPr lang="zh-CN" altLang="en-US" dirty="0" smtClean="0"/>
            <a:t>数据分析系统开发</a:t>
          </a:r>
          <a:endParaRPr lang="zh-CN" altLang="en-US" dirty="0"/>
        </a:p>
      </dgm:t>
    </dgm:pt>
    <dgm:pt modelId="{3F757E67-A046-E746-9E07-779EAE3C2D92}" type="parTrans" cxnId="{ABED603C-9F71-644E-8AD6-266D90761024}">
      <dgm:prSet/>
      <dgm:spPr/>
      <dgm:t>
        <a:bodyPr/>
        <a:lstStyle/>
        <a:p>
          <a:endParaRPr lang="zh-CN" altLang="en-US"/>
        </a:p>
      </dgm:t>
    </dgm:pt>
    <dgm:pt modelId="{03CEBA78-B526-7F45-914A-0136A9527DEB}" type="sibTrans" cxnId="{ABED603C-9F71-644E-8AD6-266D90761024}">
      <dgm:prSet/>
      <dgm:spPr/>
      <dgm:t>
        <a:bodyPr/>
        <a:lstStyle/>
        <a:p>
          <a:endParaRPr lang="zh-CN" altLang="en-US"/>
        </a:p>
      </dgm:t>
    </dgm:pt>
    <dgm:pt modelId="{5FD849F9-F51F-9442-8FB9-917AE763EBC4}">
      <dgm:prSet phldrT="[Text]"/>
      <dgm:spPr/>
      <dgm:t>
        <a:bodyPr/>
        <a:lstStyle/>
        <a:p>
          <a:r>
            <a:rPr lang="zh-CN" altLang="en-US" dirty="0" smtClean="0"/>
            <a:t>数据展示系统开发</a:t>
          </a:r>
          <a:endParaRPr lang="zh-CN" altLang="en-US" dirty="0"/>
        </a:p>
      </dgm:t>
    </dgm:pt>
    <dgm:pt modelId="{E10D4201-150B-1241-B79A-F6FAAAD009B2}" type="parTrans" cxnId="{1C449968-7F83-684A-8A04-80CE1DAD5340}">
      <dgm:prSet/>
      <dgm:spPr/>
      <dgm:t>
        <a:bodyPr/>
        <a:lstStyle/>
        <a:p>
          <a:endParaRPr lang="zh-CN" altLang="en-US"/>
        </a:p>
      </dgm:t>
    </dgm:pt>
    <dgm:pt modelId="{4BA11907-BD6D-0047-BFE2-FF18619C4B57}" type="sibTrans" cxnId="{1C449968-7F83-684A-8A04-80CE1DAD5340}">
      <dgm:prSet/>
      <dgm:spPr/>
      <dgm:t>
        <a:bodyPr/>
        <a:lstStyle/>
        <a:p>
          <a:endParaRPr lang="zh-CN" altLang="en-US"/>
        </a:p>
      </dgm:t>
    </dgm:pt>
    <dgm:pt modelId="{B890A6C8-ACD3-6C43-9531-C2157DA75921}" type="pres">
      <dgm:prSet presAssocID="{1BD762D1-6F1A-C749-9853-840DB3D67AD2}" presName="Name0" presStyleCnt="0">
        <dgm:presLayoutVars>
          <dgm:dir/>
        </dgm:presLayoutVars>
      </dgm:prSet>
      <dgm:spPr/>
    </dgm:pt>
    <dgm:pt modelId="{48C41A75-BAEA-9B48-809D-73C02307A567}" type="pres">
      <dgm:prSet presAssocID="{D6480041-7CAC-8345-87A2-2C0167F19C6F}" presName="picture_1" presStyleLbl="bgImgPlace1" presStyleIdx="0" presStyleCnt="1"/>
      <dgm:spPr/>
    </dgm:pt>
    <dgm:pt modelId="{82C98520-FEC6-7B4B-B1AA-3BD6A86EFC0D}" type="pres">
      <dgm:prSet presAssocID="{55C3AA46-4714-FF4F-886C-5F50C12B3533}" presName="text_1" presStyleLbl="node1" presStyleIdx="0" presStyleCnt="0" custLinFactNeighborX="-707" custLinFactNeighborY="-29238">
        <dgm:presLayoutVars>
          <dgm:bulletEnabled val="1"/>
        </dgm:presLayoutVars>
      </dgm:prSet>
      <dgm:spPr/>
    </dgm:pt>
    <dgm:pt modelId="{AEEBD324-537E-5843-9E31-4D001319453A}" type="pres">
      <dgm:prSet presAssocID="{1BD762D1-6F1A-C749-9853-840DB3D67AD2}" presName="linV" presStyleCnt="0"/>
      <dgm:spPr/>
    </dgm:pt>
    <dgm:pt modelId="{9DB084CA-E04A-944B-BC58-B39CA0E508C6}" type="pres">
      <dgm:prSet presAssocID="{5C74209F-C506-5846-A4CF-A2AA0029DD98}" presName="pair" presStyleCnt="0"/>
      <dgm:spPr/>
    </dgm:pt>
    <dgm:pt modelId="{5C1F06C8-A28A-E74A-BAD7-CA8524DC1128}" type="pres">
      <dgm:prSet presAssocID="{5C74209F-C506-5846-A4CF-A2AA0029DD98}" presName="spaceH" presStyleLbl="node1" presStyleIdx="0" presStyleCnt="0"/>
      <dgm:spPr/>
    </dgm:pt>
    <dgm:pt modelId="{33BCB29F-E057-2648-A283-143524EFF26E}" type="pres">
      <dgm:prSet presAssocID="{5C74209F-C506-5846-A4CF-A2AA0029DD98}" presName="desPictures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A4CEC3-073E-3343-881C-022C8203BE50}" type="pres">
      <dgm:prSet presAssocID="{5C74209F-C506-5846-A4CF-A2AA0029DD98}" presName="desTextWrapper" presStyleCnt="0"/>
      <dgm:spPr/>
    </dgm:pt>
    <dgm:pt modelId="{5647B2BE-34FD-D14B-AF83-B79CE774723F}" type="pres">
      <dgm:prSet presAssocID="{5C74209F-C506-5846-A4CF-A2AA0029DD98}" presName="desText" presStyleLbl="revTx" presStyleIdx="0" presStyleCnt="3">
        <dgm:presLayoutVars>
          <dgm:bulletEnabled val="1"/>
        </dgm:presLayoutVars>
      </dgm:prSet>
      <dgm:spPr/>
    </dgm:pt>
    <dgm:pt modelId="{2207A651-B173-6647-8BE6-35453358599B}" type="pres">
      <dgm:prSet presAssocID="{2FD68F36-30E3-214C-99FC-62489F7C44E1}" presName="spaceV" presStyleCnt="0"/>
      <dgm:spPr/>
    </dgm:pt>
    <dgm:pt modelId="{0D5F310A-0726-B940-AED0-F87855542443}" type="pres">
      <dgm:prSet presAssocID="{F7DF746A-1F97-764D-A289-9F72B9A241D1}" presName="pair" presStyleCnt="0"/>
      <dgm:spPr/>
    </dgm:pt>
    <dgm:pt modelId="{9320DAEE-05FE-6849-9FCC-614A15BE7A78}" type="pres">
      <dgm:prSet presAssocID="{F7DF746A-1F97-764D-A289-9F72B9A241D1}" presName="spaceH" presStyleLbl="node1" presStyleIdx="0" presStyleCnt="0"/>
      <dgm:spPr/>
    </dgm:pt>
    <dgm:pt modelId="{775D7BFF-4A39-704B-8513-C8E99177A995}" type="pres">
      <dgm:prSet presAssocID="{F7DF746A-1F97-764D-A289-9F72B9A241D1}" presName="desPictures" presStyleLbl="align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25847-4B31-F740-8B45-255C514A533F}" type="pres">
      <dgm:prSet presAssocID="{F7DF746A-1F97-764D-A289-9F72B9A241D1}" presName="desTextWrapper" presStyleCnt="0"/>
      <dgm:spPr/>
    </dgm:pt>
    <dgm:pt modelId="{143E6012-A183-F741-903F-97F84F134EED}" type="pres">
      <dgm:prSet presAssocID="{F7DF746A-1F97-764D-A289-9F72B9A241D1}" presName="desText" presStyleLbl="revTx" presStyleIdx="1" presStyleCnt="3">
        <dgm:presLayoutVars>
          <dgm:bulletEnabled val="1"/>
        </dgm:presLayoutVars>
      </dgm:prSet>
      <dgm:spPr/>
    </dgm:pt>
    <dgm:pt modelId="{C9798C90-0386-1645-A425-5EAA935BC673}" type="pres">
      <dgm:prSet presAssocID="{03CEBA78-B526-7F45-914A-0136A9527DEB}" presName="spaceV" presStyleCnt="0"/>
      <dgm:spPr/>
    </dgm:pt>
    <dgm:pt modelId="{3ABFE5B3-03BB-4148-8875-93D3D3C54201}" type="pres">
      <dgm:prSet presAssocID="{5FD849F9-F51F-9442-8FB9-917AE763EBC4}" presName="pair" presStyleCnt="0"/>
      <dgm:spPr/>
    </dgm:pt>
    <dgm:pt modelId="{F12AE805-6BA0-2549-AB67-F285A8EDF6D3}" type="pres">
      <dgm:prSet presAssocID="{5FD849F9-F51F-9442-8FB9-917AE763EBC4}" presName="spaceH" presStyleLbl="node1" presStyleIdx="0" presStyleCnt="0"/>
      <dgm:spPr/>
    </dgm:pt>
    <dgm:pt modelId="{842E99B9-E5D0-D143-91D4-CEDC83B3F186}" type="pres">
      <dgm:prSet presAssocID="{5FD849F9-F51F-9442-8FB9-917AE763EBC4}" presName="desPictures" presStyleLbl="align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5CBF82-42D0-AE4C-A1DA-BB3383745FE0}" type="pres">
      <dgm:prSet presAssocID="{5FD849F9-F51F-9442-8FB9-917AE763EBC4}" presName="desTextWrapper" presStyleCnt="0"/>
      <dgm:spPr/>
    </dgm:pt>
    <dgm:pt modelId="{F21BD867-20AC-D140-85AB-DFC19486AA5E}" type="pres">
      <dgm:prSet presAssocID="{5FD849F9-F51F-9442-8FB9-917AE763EBC4}" presName="desText" presStyleLbl="revTx" presStyleIdx="2" presStyleCnt="3">
        <dgm:presLayoutVars>
          <dgm:bulletEnabled val="1"/>
        </dgm:presLayoutVars>
      </dgm:prSet>
      <dgm:spPr/>
    </dgm:pt>
    <dgm:pt modelId="{158F2228-453B-ED43-8F04-D0D5E3ED2B53}" type="pres">
      <dgm:prSet presAssocID="{1BD762D1-6F1A-C749-9853-840DB3D67AD2}" presName="maxNode" presStyleCnt="0"/>
      <dgm:spPr/>
    </dgm:pt>
    <dgm:pt modelId="{0E26B0FA-9991-CA41-98C2-7AD7D348A5FB}" type="pres">
      <dgm:prSet presAssocID="{1BD762D1-6F1A-C749-9853-840DB3D67AD2}" presName="Name33" presStyleCnt="0"/>
      <dgm:spPr/>
    </dgm:pt>
  </dgm:ptLst>
  <dgm:cxnLst>
    <dgm:cxn modelId="{218E1D9B-91EE-A542-AE0A-DAABFF323280}" type="presOf" srcId="{F7DF746A-1F97-764D-A289-9F72B9A241D1}" destId="{143E6012-A183-F741-903F-97F84F134EED}" srcOrd="0" destOrd="0" presId="urn:microsoft.com/office/officeart/2008/layout/AccentedPicture"/>
    <dgm:cxn modelId="{12E95158-524E-304F-8363-CD1DA6EFAE9D}" type="presOf" srcId="{5FD849F9-F51F-9442-8FB9-917AE763EBC4}" destId="{F21BD867-20AC-D140-85AB-DFC19486AA5E}" srcOrd="0" destOrd="0" presId="urn:microsoft.com/office/officeart/2008/layout/AccentedPicture"/>
    <dgm:cxn modelId="{D66C9F32-A710-4A43-8BF9-EFDC5A30B860}" type="presOf" srcId="{55C3AA46-4714-FF4F-886C-5F50C12B3533}" destId="{82C98520-FEC6-7B4B-B1AA-3BD6A86EFC0D}" srcOrd="0" destOrd="0" presId="urn:microsoft.com/office/officeart/2008/layout/AccentedPicture"/>
    <dgm:cxn modelId="{02E5DBAF-0ACF-E44C-AD8C-683A2F90D7F9}" srcId="{1BD762D1-6F1A-C749-9853-840DB3D67AD2}" destId="{55C3AA46-4714-FF4F-886C-5F50C12B3533}" srcOrd="0" destOrd="0" parTransId="{79E44DF1-5D19-514D-B19F-51F1F637961F}" sibTransId="{D6480041-7CAC-8345-87A2-2C0167F19C6F}"/>
    <dgm:cxn modelId="{301503E6-0AD2-5C49-8339-C38FCC5A4F3A}" type="presOf" srcId="{1BD762D1-6F1A-C749-9853-840DB3D67AD2}" destId="{B890A6C8-ACD3-6C43-9531-C2157DA75921}" srcOrd="0" destOrd="0" presId="urn:microsoft.com/office/officeart/2008/layout/AccentedPicture"/>
    <dgm:cxn modelId="{1AB466BE-7642-4F4F-95D7-1D0544F168C7}" type="presOf" srcId="{D6480041-7CAC-8345-87A2-2C0167F19C6F}" destId="{48C41A75-BAEA-9B48-809D-73C02307A567}" srcOrd="0" destOrd="0" presId="urn:microsoft.com/office/officeart/2008/layout/AccentedPicture"/>
    <dgm:cxn modelId="{1C449968-7F83-684A-8A04-80CE1DAD5340}" srcId="{1BD762D1-6F1A-C749-9853-840DB3D67AD2}" destId="{5FD849F9-F51F-9442-8FB9-917AE763EBC4}" srcOrd="3" destOrd="0" parTransId="{E10D4201-150B-1241-B79A-F6FAAAD009B2}" sibTransId="{4BA11907-BD6D-0047-BFE2-FF18619C4B57}"/>
    <dgm:cxn modelId="{8A6D1D78-6712-9542-9BBC-36B139BA1B31}" type="presOf" srcId="{5C74209F-C506-5846-A4CF-A2AA0029DD98}" destId="{5647B2BE-34FD-D14B-AF83-B79CE774723F}" srcOrd="0" destOrd="0" presId="urn:microsoft.com/office/officeart/2008/layout/AccentedPicture"/>
    <dgm:cxn modelId="{EAC7AF9F-4B16-5D4B-A2FD-877708BC1A42}" srcId="{1BD762D1-6F1A-C749-9853-840DB3D67AD2}" destId="{5C74209F-C506-5846-A4CF-A2AA0029DD98}" srcOrd="1" destOrd="0" parTransId="{2142CE9D-3275-E140-B751-7DA52A658981}" sibTransId="{2FD68F36-30E3-214C-99FC-62489F7C44E1}"/>
    <dgm:cxn modelId="{ABED603C-9F71-644E-8AD6-266D90761024}" srcId="{1BD762D1-6F1A-C749-9853-840DB3D67AD2}" destId="{F7DF746A-1F97-764D-A289-9F72B9A241D1}" srcOrd="2" destOrd="0" parTransId="{3F757E67-A046-E746-9E07-779EAE3C2D92}" sibTransId="{03CEBA78-B526-7F45-914A-0136A9527DEB}"/>
    <dgm:cxn modelId="{2514A9CD-C654-4841-9D4F-4548B9F0654E}" type="presParOf" srcId="{B890A6C8-ACD3-6C43-9531-C2157DA75921}" destId="{48C41A75-BAEA-9B48-809D-73C02307A567}" srcOrd="0" destOrd="0" presId="urn:microsoft.com/office/officeart/2008/layout/AccentedPicture"/>
    <dgm:cxn modelId="{5B62CD65-3107-D643-8F70-4CFD16B890EE}" type="presParOf" srcId="{B890A6C8-ACD3-6C43-9531-C2157DA75921}" destId="{82C98520-FEC6-7B4B-B1AA-3BD6A86EFC0D}" srcOrd="1" destOrd="0" presId="urn:microsoft.com/office/officeart/2008/layout/AccentedPicture"/>
    <dgm:cxn modelId="{EDD4934F-4420-3F4A-9EDB-BA2809C0FACA}" type="presParOf" srcId="{B890A6C8-ACD3-6C43-9531-C2157DA75921}" destId="{AEEBD324-537E-5843-9E31-4D001319453A}" srcOrd="2" destOrd="0" presId="urn:microsoft.com/office/officeart/2008/layout/AccentedPicture"/>
    <dgm:cxn modelId="{3F7857C0-4CAB-E84C-9CEE-F6987BCA157E}" type="presParOf" srcId="{AEEBD324-537E-5843-9E31-4D001319453A}" destId="{9DB084CA-E04A-944B-BC58-B39CA0E508C6}" srcOrd="0" destOrd="0" presId="urn:microsoft.com/office/officeart/2008/layout/AccentedPicture"/>
    <dgm:cxn modelId="{ED721D81-A902-BD48-8639-B884B4BA8DD1}" type="presParOf" srcId="{9DB084CA-E04A-944B-BC58-B39CA0E508C6}" destId="{5C1F06C8-A28A-E74A-BAD7-CA8524DC1128}" srcOrd="0" destOrd="0" presId="urn:microsoft.com/office/officeart/2008/layout/AccentedPicture"/>
    <dgm:cxn modelId="{68FC48DF-4A32-2E44-8BA6-0690765530E8}" type="presParOf" srcId="{9DB084CA-E04A-944B-BC58-B39CA0E508C6}" destId="{33BCB29F-E057-2648-A283-143524EFF26E}" srcOrd="1" destOrd="0" presId="urn:microsoft.com/office/officeart/2008/layout/AccentedPicture"/>
    <dgm:cxn modelId="{B79F6E5A-B98B-FC4F-83C7-2AAAB9039C57}" type="presParOf" srcId="{9DB084CA-E04A-944B-BC58-B39CA0E508C6}" destId="{E2A4CEC3-073E-3343-881C-022C8203BE50}" srcOrd="2" destOrd="0" presId="urn:microsoft.com/office/officeart/2008/layout/AccentedPicture"/>
    <dgm:cxn modelId="{C31BC860-0466-E449-A7F9-A650C520C99E}" type="presParOf" srcId="{E2A4CEC3-073E-3343-881C-022C8203BE50}" destId="{5647B2BE-34FD-D14B-AF83-B79CE774723F}" srcOrd="0" destOrd="0" presId="urn:microsoft.com/office/officeart/2008/layout/AccentedPicture"/>
    <dgm:cxn modelId="{17A60FC7-E747-674F-A2CF-B21BF20BA995}" type="presParOf" srcId="{AEEBD324-537E-5843-9E31-4D001319453A}" destId="{2207A651-B173-6647-8BE6-35453358599B}" srcOrd="1" destOrd="0" presId="urn:microsoft.com/office/officeart/2008/layout/AccentedPicture"/>
    <dgm:cxn modelId="{248775D7-22A6-5641-A14E-CAB4D6E9CC05}" type="presParOf" srcId="{AEEBD324-537E-5843-9E31-4D001319453A}" destId="{0D5F310A-0726-B940-AED0-F87855542443}" srcOrd="2" destOrd="0" presId="urn:microsoft.com/office/officeart/2008/layout/AccentedPicture"/>
    <dgm:cxn modelId="{CAF354CE-C17F-714B-8B67-7541EDA0966F}" type="presParOf" srcId="{0D5F310A-0726-B940-AED0-F87855542443}" destId="{9320DAEE-05FE-6849-9FCC-614A15BE7A78}" srcOrd="0" destOrd="0" presId="urn:microsoft.com/office/officeart/2008/layout/AccentedPicture"/>
    <dgm:cxn modelId="{76669BF3-20F7-4547-BBB8-ADEEAA4E58A3}" type="presParOf" srcId="{0D5F310A-0726-B940-AED0-F87855542443}" destId="{775D7BFF-4A39-704B-8513-C8E99177A995}" srcOrd="1" destOrd="0" presId="urn:microsoft.com/office/officeart/2008/layout/AccentedPicture"/>
    <dgm:cxn modelId="{A926BBB8-5E41-B747-B697-F0C58F5C56F5}" type="presParOf" srcId="{0D5F310A-0726-B940-AED0-F87855542443}" destId="{0BF25847-4B31-F740-8B45-255C514A533F}" srcOrd="2" destOrd="0" presId="urn:microsoft.com/office/officeart/2008/layout/AccentedPicture"/>
    <dgm:cxn modelId="{9A0A1993-8157-FA47-938D-7C58F6F81789}" type="presParOf" srcId="{0BF25847-4B31-F740-8B45-255C514A533F}" destId="{143E6012-A183-F741-903F-97F84F134EED}" srcOrd="0" destOrd="0" presId="urn:microsoft.com/office/officeart/2008/layout/AccentedPicture"/>
    <dgm:cxn modelId="{E5715B5F-E78A-2A4C-B822-70AB9A3E9B31}" type="presParOf" srcId="{AEEBD324-537E-5843-9E31-4D001319453A}" destId="{C9798C90-0386-1645-A425-5EAA935BC673}" srcOrd="3" destOrd="0" presId="urn:microsoft.com/office/officeart/2008/layout/AccentedPicture"/>
    <dgm:cxn modelId="{BDF9E322-7B08-2644-A072-BE327F610F19}" type="presParOf" srcId="{AEEBD324-537E-5843-9E31-4D001319453A}" destId="{3ABFE5B3-03BB-4148-8875-93D3D3C54201}" srcOrd="4" destOrd="0" presId="urn:microsoft.com/office/officeart/2008/layout/AccentedPicture"/>
    <dgm:cxn modelId="{B78C0BCA-2605-494E-8EC9-13287A972446}" type="presParOf" srcId="{3ABFE5B3-03BB-4148-8875-93D3D3C54201}" destId="{F12AE805-6BA0-2549-AB67-F285A8EDF6D3}" srcOrd="0" destOrd="0" presId="urn:microsoft.com/office/officeart/2008/layout/AccentedPicture"/>
    <dgm:cxn modelId="{2DF0D6F6-186C-B64C-84CE-12962D778349}" type="presParOf" srcId="{3ABFE5B3-03BB-4148-8875-93D3D3C54201}" destId="{842E99B9-E5D0-D143-91D4-CEDC83B3F186}" srcOrd="1" destOrd="0" presId="urn:microsoft.com/office/officeart/2008/layout/AccentedPicture"/>
    <dgm:cxn modelId="{17274BBC-A285-7A4B-B646-3724F549AB47}" type="presParOf" srcId="{3ABFE5B3-03BB-4148-8875-93D3D3C54201}" destId="{685CBF82-42D0-AE4C-A1DA-BB3383745FE0}" srcOrd="2" destOrd="0" presId="urn:microsoft.com/office/officeart/2008/layout/AccentedPicture"/>
    <dgm:cxn modelId="{70B72E45-0955-D647-8818-C528FFEEAC7C}" type="presParOf" srcId="{685CBF82-42D0-AE4C-A1DA-BB3383745FE0}" destId="{F21BD867-20AC-D140-85AB-DFC19486AA5E}" srcOrd="0" destOrd="0" presId="urn:microsoft.com/office/officeart/2008/layout/AccentedPicture"/>
    <dgm:cxn modelId="{F7BE101C-E365-594C-B828-16CD8DE40DBC}" type="presParOf" srcId="{B890A6C8-ACD3-6C43-9531-C2157DA75921}" destId="{158F2228-453B-ED43-8F04-D0D5E3ED2B53}" srcOrd="3" destOrd="0" presId="urn:microsoft.com/office/officeart/2008/layout/AccentedPicture"/>
    <dgm:cxn modelId="{4A90A754-061F-1A4F-A906-9022AA6F9CEA}" type="presParOf" srcId="{158F2228-453B-ED43-8F04-D0D5E3ED2B53}" destId="{0E26B0FA-9991-CA41-98C2-7AD7D348A5F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F6447-F660-7A4F-8B5D-6988E79905A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43D7708-809B-C048-B3B1-CF44378AE89B}">
      <dgm:prSet phldrT="[Text]"/>
      <dgm:spPr/>
      <dgm:t>
        <a:bodyPr/>
        <a:lstStyle/>
        <a:p>
          <a:r>
            <a:rPr lang="en-US" altLang="zh-CN"/>
            <a:t>Json</a:t>
          </a:r>
          <a:r>
            <a:rPr lang="zh-CN" altLang="en-US"/>
            <a:t>格式数据</a:t>
          </a:r>
        </a:p>
      </dgm:t>
    </dgm:pt>
    <dgm:pt modelId="{B9C098DE-C935-1543-A35E-BF1D527349F6}" type="parTrans" cxnId="{B7C4FCF3-C5BC-AD4A-BEA5-70E157E9776C}">
      <dgm:prSet/>
      <dgm:spPr/>
      <dgm:t>
        <a:bodyPr/>
        <a:lstStyle/>
        <a:p>
          <a:endParaRPr lang="zh-CN" altLang="en-US"/>
        </a:p>
      </dgm:t>
    </dgm:pt>
    <dgm:pt modelId="{9771DF63-6B5E-9C40-8573-3FB3F8630425}" type="sibTrans" cxnId="{B7C4FCF3-C5BC-AD4A-BEA5-70E157E9776C}">
      <dgm:prSet/>
      <dgm:spPr/>
      <dgm:t>
        <a:bodyPr/>
        <a:lstStyle/>
        <a:p>
          <a:endParaRPr lang="zh-CN" altLang="en-US"/>
        </a:p>
      </dgm:t>
    </dgm:pt>
    <dgm:pt modelId="{9F4C42BE-61CB-5445-9684-1428046FDB47}">
      <dgm:prSet phldrT="[Text]"/>
      <dgm:spPr/>
      <dgm:t>
        <a:bodyPr/>
        <a:lstStyle/>
        <a:p>
          <a:r>
            <a:rPr lang="zh-CN" altLang="en-US"/>
            <a:t>负载均衡器</a:t>
          </a:r>
        </a:p>
      </dgm:t>
    </dgm:pt>
    <dgm:pt modelId="{74F3FD0C-70D4-AD44-B7A7-CE0441A0D91F}" type="parTrans" cxnId="{4A182B37-CD06-F64E-9046-779CF430CDB9}">
      <dgm:prSet/>
      <dgm:spPr/>
      <dgm:t>
        <a:bodyPr/>
        <a:lstStyle/>
        <a:p>
          <a:endParaRPr lang="zh-CN" altLang="en-US"/>
        </a:p>
      </dgm:t>
    </dgm:pt>
    <dgm:pt modelId="{7F6E33B0-4BB3-6644-860A-24E91BF03830}" type="sibTrans" cxnId="{4A182B37-CD06-F64E-9046-779CF430CDB9}">
      <dgm:prSet/>
      <dgm:spPr/>
      <dgm:t>
        <a:bodyPr/>
        <a:lstStyle/>
        <a:p>
          <a:endParaRPr lang="zh-CN" altLang="en-US"/>
        </a:p>
      </dgm:t>
    </dgm:pt>
    <dgm:pt modelId="{2DBD8B4D-DD02-1842-A8FB-C108BADD3EC2}">
      <dgm:prSet phldrT="[Text]"/>
      <dgm:spPr/>
      <dgm:t>
        <a:bodyPr/>
        <a:lstStyle/>
        <a:p>
          <a:r>
            <a:rPr lang="zh-CN" altLang="en-US"/>
            <a:t>各节点处理数据</a:t>
          </a:r>
        </a:p>
      </dgm:t>
    </dgm:pt>
    <dgm:pt modelId="{368905C9-FDCF-5345-9BF6-42BB987125FA}" type="parTrans" cxnId="{2E493914-4497-9F47-A95B-270198560C83}">
      <dgm:prSet/>
      <dgm:spPr/>
      <dgm:t>
        <a:bodyPr/>
        <a:lstStyle/>
        <a:p>
          <a:endParaRPr lang="zh-CN" altLang="en-US"/>
        </a:p>
      </dgm:t>
    </dgm:pt>
    <dgm:pt modelId="{AD3E44A8-0EA7-0E40-BB79-F3D503E05F31}" type="sibTrans" cxnId="{2E493914-4497-9F47-A95B-270198560C83}">
      <dgm:prSet/>
      <dgm:spPr/>
      <dgm:t>
        <a:bodyPr/>
        <a:lstStyle/>
        <a:p>
          <a:endParaRPr lang="zh-CN" altLang="en-US"/>
        </a:p>
      </dgm:t>
    </dgm:pt>
    <dgm:pt modelId="{FA60A503-B5A0-4745-B957-35BB9CC3DBEF}">
      <dgm:prSet/>
      <dgm:spPr/>
      <dgm:t>
        <a:bodyPr/>
        <a:lstStyle/>
        <a:p>
          <a:r>
            <a:rPr lang="zh-CN" altLang="en-US"/>
            <a:t>分布式数据库</a:t>
          </a:r>
        </a:p>
      </dgm:t>
    </dgm:pt>
    <dgm:pt modelId="{C80458BF-35FD-D047-B0FE-FE3C4F529432}" type="parTrans" cxnId="{8E29B8E4-89AE-3D47-A23E-16375D33151D}">
      <dgm:prSet/>
      <dgm:spPr/>
      <dgm:t>
        <a:bodyPr/>
        <a:lstStyle/>
        <a:p>
          <a:endParaRPr lang="zh-CN" altLang="en-US"/>
        </a:p>
      </dgm:t>
    </dgm:pt>
    <dgm:pt modelId="{E553448A-D73A-FD4F-BD15-4AF2B5B381F3}" type="sibTrans" cxnId="{8E29B8E4-89AE-3D47-A23E-16375D33151D}">
      <dgm:prSet/>
      <dgm:spPr/>
      <dgm:t>
        <a:bodyPr/>
        <a:lstStyle/>
        <a:p>
          <a:endParaRPr lang="zh-CN" altLang="en-US"/>
        </a:p>
      </dgm:t>
    </dgm:pt>
    <dgm:pt modelId="{247ED814-1633-7C4C-A6EF-B1D24E787FBF}" type="pres">
      <dgm:prSet presAssocID="{6C8F6447-F660-7A4F-8B5D-6988E79905AD}" presName="Name0" presStyleCnt="0">
        <dgm:presLayoutVars>
          <dgm:dir/>
          <dgm:resizeHandles val="exact"/>
        </dgm:presLayoutVars>
      </dgm:prSet>
      <dgm:spPr/>
    </dgm:pt>
    <dgm:pt modelId="{3C5D82DE-BAAE-464E-8D10-4057144D9E9A}" type="pres">
      <dgm:prSet presAssocID="{343D7708-809B-C048-B3B1-CF44378AE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56CD7-3026-AE41-9425-1B35E01FEEB9}" type="pres">
      <dgm:prSet presAssocID="{9771DF63-6B5E-9C40-8573-3FB3F863042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BBDE910-B021-1240-B106-8CF1C0320B29}" type="pres">
      <dgm:prSet presAssocID="{9771DF63-6B5E-9C40-8573-3FB3F863042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9E02A63-DAC1-DC49-B9BA-F83DAC804525}" type="pres">
      <dgm:prSet presAssocID="{9F4C42BE-61CB-5445-9684-1428046FDB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F7077-DE24-9247-B33A-1C60859E53E3}" type="pres">
      <dgm:prSet presAssocID="{7F6E33B0-4BB3-6644-860A-24E91BF0383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1F93AC1-9418-1A44-B6D4-61C5DA788294}" type="pres">
      <dgm:prSet presAssocID="{7F6E33B0-4BB3-6644-860A-24E91BF0383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0839300F-0776-BD4A-870F-64398ABFB038}" type="pres">
      <dgm:prSet presAssocID="{2DBD8B4D-DD02-1842-A8FB-C108BADD3EC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D104C-BD64-2146-8F20-DFA89F81B721}" type="pres">
      <dgm:prSet presAssocID="{AD3E44A8-0EA7-0E40-BB79-F3D503E05F3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FC533A8-4E4E-D74F-A90A-805A1DDD141B}" type="pres">
      <dgm:prSet presAssocID="{AD3E44A8-0EA7-0E40-BB79-F3D503E05F3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63486B7-977F-B244-9053-E68AD3F55B77}" type="pres">
      <dgm:prSet presAssocID="{FA60A503-B5A0-4745-B957-35BB9CC3DB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B84D6A-6D6F-1B44-99CB-55C3E546A91D}" type="presOf" srcId="{6C8F6447-F660-7A4F-8B5D-6988E79905AD}" destId="{247ED814-1633-7C4C-A6EF-B1D24E787FBF}" srcOrd="0" destOrd="0" presId="urn:microsoft.com/office/officeart/2005/8/layout/process1"/>
    <dgm:cxn modelId="{2E493914-4497-9F47-A95B-270198560C83}" srcId="{6C8F6447-F660-7A4F-8B5D-6988E79905AD}" destId="{2DBD8B4D-DD02-1842-A8FB-C108BADD3EC2}" srcOrd="2" destOrd="0" parTransId="{368905C9-FDCF-5345-9BF6-42BB987125FA}" sibTransId="{AD3E44A8-0EA7-0E40-BB79-F3D503E05F31}"/>
    <dgm:cxn modelId="{B7C4FCF3-C5BC-AD4A-BEA5-70E157E9776C}" srcId="{6C8F6447-F660-7A4F-8B5D-6988E79905AD}" destId="{343D7708-809B-C048-B3B1-CF44378AE89B}" srcOrd="0" destOrd="0" parTransId="{B9C098DE-C935-1543-A35E-BF1D527349F6}" sibTransId="{9771DF63-6B5E-9C40-8573-3FB3F8630425}"/>
    <dgm:cxn modelId="{8E29B8E4-89AE-3D47-A23E-16375D33151D}" srcId="{6C8F6447-F660-7A4F-8B5D-6988E79905AD}" destId="{FA60A503-B5A0-4745-B957-35BB9CC3DBEF}" srcOrd="3" destOrd="0" parTransId="{C80458BF-35FD-D047-B0FE-FE3C4F529432}" sibTransId="{E553448A-D73A-FD4F-BD15-4AF2B5B381F3}"/>
    <dgm:cxn modelId="{3A843CC0-074C-B74D-91AE-86796659F720}" type="presOf" srcId="{9F4C42BE-61CB-5445-9684-1428046FDB47}" destId="{89E02A63-DAC1-DC49-B9BA-F83DAC804525}" srcOrd="0" destOrd="0" presId="urn:microsoft.com/office/officeart/2005/8/layout/process1"/>
    <dgm:cxn modelId="{B219428D-E489-394A-85A3-828F293D1483}" type="presOf" srcId="{AD3E44A8-0EA7-0E40-BB79-F3D503E05F31}" destId="{582D104C-BD64-2146-8F20-DFA89F81B721}" srcOrd="0" destOrd="0" presId="urn:microsoft.com/office/officeart/2005/8/layout/process1"/>
    <dgm:cxn modelId="{2B5B5830-A005-9241-8D86-547F97E2C327}" type="presOf" srcId="{9771DF63-6B5E-9C40-8573-3FB3F8630425}" destId="{4BBDE910-B021-1240-B106-8CF1C0320B29}" srcOrd="1" destOrd="0" presId="urn:microsoft.com/office/officeart/2005/8/layout/process1"/>
    <dgm:cxn modelId="{CDB04EAB-1826-E64B-8800-9C4111332734}" type="presOf" srcId="{FA60A503-B5A0-4745-B957-35BB9CC3DBEF}" destId="{C63486B7-977F-B244-9053-E68AD3F55B77}" srcOrd="0" destOrd="0" presId="urn:microsoft.com/office/officeart/2005/8/layout/process1"/>
    <dgm:cxn modelId="{055C7D27-2681-5843-A89A-C3EAD12786E1}" type="presOf" srcId="{343D7708-809B-C048-B3B1-CF44378AE89B}" destId="{3C5D82DE-BAAE-464E-8D10-4057144D9E9A}" srcOrd="0" destOrd="0" presId="urn:microsoft.com/office/officeart/2005/8/layout/process1"/>
    <dgm:cxn modelId="{4A182B37-CD06-F64E-9046-779CF430CDB9}" srcId="{6C8F6447-F660-7A4F-8B5D-6988E79905AD}" destId="{9F4C42BE-61CB-5445-9684-1428046FDB47}" srcOrd="1" destOrd="0" parTransId="{74F3FD0C-70D4-AD44-B7A7-CE0441A0D91F}" sibTransId="{7F6E33B0-4BB3-6644-860A-24E91BF03830}"/>
    <dgm:cxn modelId="{30A413B9-F0F4-724C-AF79-1ABAAD3FD6B4}" type="presOf" srcId="{AD3E44A8-0EA7-0E40-BB79-F3D503E05F31}" destId="{3FC533A8-4E4E-D74F-A90A-805A1DDD141B}" srcOrd="1" destOrd="0" presId="urn:microsoft.com/office/officeart/2005/8/layout/process1"/>
    <dgm:cxn modelId="{BED0F6E0-4D37-6E40-A860-B600A79988AE}" type="presOf" srcId="{2DBD8B4D-DD02-1842-A8FB-C108BADD3EC2}" destId="{0839300F-0776-BD4A-870F-64398ABFB038}" srcOrd="0" destOrd="0" presId="urn:microsoft.com/office/officeart/2005/8/layout/process1"/>
    <dgm:cxn modelId="{A3B19C27-2468-FD46-ACA0-8B7EFCFBD926}" type="presOf" srcId="{7F6E33B0-4BB3-6644-860A-24E91BF03830}" destId="{995F7077-DE24-9247-B33A-1C60859E53E3}" srcOrd="0" destOrd="0" presId="urn:microsoft.com/office/officeart/2005/8/layout/process1"/>
    <dgm:cxn modelId="{AA17E937-9603-AC4E-855F-F89B6F2D756F}" type="presOf" srcId="{9771DF63-6B5E-9C40-8573-3FB3F8630425}" destId="{72F56CD7-3026-AE41-9425-1B35E01FEEB9}" srcOrd="0" destOrd="0" presId="urn:microsoft.com/office/officeart/2005/8/layout/process1"/>
    <dgm:cxn modelId="{89D2E0E5-CFBC-F646-97F2-087238E37944}" type="presOf" srcId="{7F6E33B0-4BB3-6644-860A-24E91BF03830}" destId="{31F93AC1-9418-1A44-B6D4-61C5DA788294}" srcOrd="1" destOrd="0" presId="urn:microsoft.com/office/officeart/2005/8/layout/process1"/>
    <dgm:cxn modelId="{D4049D07-B739-AA44-BC9A-000174C8354B}" type="presParOf" srcId="{247ED814-1633-7C4C-A6EF-B1D24E787FBF}" destId="{3C5D82DE-BAAE-464E-8D10-4057144D9E9A}" srcOrd="0" destOrd="0" presId="urn:microsoft.com/office/officeart/2005/8/layout/process1"/>
    <dgm:cxn modelId="{03BF759C-4B93-3A4C-B455-C181A7B91DCE}" type="presParOf" srcId="{247ED814-1633-7C4C-A6EF-B1D24E787FBF}" destId="{72F56CD7-3026-AE41-9425-1B35E01FEEB9}" srcOrd="1" destOrd="0" presId="urn:microsoft.com/office/officeart/2005/8/layout/process1"/>
    <dgm:cxn modelId="{0F52B0FA-C154-E74C-8E4E-3F06F8A8A810}" type="presParOf" srcId="{72F56CD7-3026-AE41-9425-1B35E01FEEB9}" destId="{4BBDE910-B021-1240-B106-8CF1C0320B29}" srcOrd="0" destOrd="0" presId="urn:microsoft.com/office/officeart/2005/8/layout/process1"/>
    <dgm:cxn modelId="{721C4A29-A212-4B4E-A5DC-D5A76167B7DF}" type="presParOf" srcId="{247ED814-1633-7C4C-A6EF-B1D24E787FBF}" destId="{89E02A63-DAC1-DC49-B9BA-F83DAC804525}" srcOrd="2" destOrd="0" presId="urn:microsoft.com/office/officeart/2005/8/layout/process1"/>
    <dgm:cxn modelId="{CCDD7790-88C7-0C47-B7D9-9424E9DBAF9E}" type="presParOf" srcId="{247ED814-1633-7C4C-A6EF-B1D24E787FBF}" destId="{995F7077-DE24-9247-B33A-1C60859E53E3}" srcOrd="3" destOrd="0" presId="urn:microsoft.com/office/officeart/2005/8/layout/process1"/>
    <dgm:cxn modelId="{55EC1594-3F52-CE44-ABAE-9E709358D7C7}" type="presParOf" srcId="{995F7077-DE24-9247-B33A-1C60859E53E3}" destId="{31F93AC1-9418-1A44-B6D4-61C5DA788294}" srcOrd="0" destOrd="0" presId="urn:microsoft.com/office/officeart/2005/8/layout/process1"/>
    <dgm:cxn modelId="{84278A9E-3C70-604E-B40D-1F6DA4E4A40D}" type="presParOf" srcId="{247ED814-1633-7C4C-A6EF-B1D24E787FBF}" destId="{0839300F-0776-BD4A-870F-64398ABFB038}" srcOrd="4" destOrd="0" presId="urn:microsoft.com/office/officeart/2005/8/layout/process1"/>
    <dgm:cxn modelId="{6B42BB39-3C21-CF42-88E3-AD89ED1ECBE6}" type="presParOf" srcId="{247ED814-1633-7C4C-A6EF-B1D24E787FBF}" destId="{582D104C-BD64-2146-8F20-DFA89F81B721}" srcOrd="5" destOrd="0" presId="urn:microsoft.com/office/officeart/2005/8/layout/process1"/>
    <dgm:cxn modelId="{F9C263F1-E9B8-9E4D-B029-28E66AB9789F}" type="presParOf" srcId="{582D104C-BD64-2146-8F20-DFA89F81B721}" destId="{3FC533A8-4E4E-D74F-A90A-805A1DDD141B}" srcOrd="0" destOrd="0" presId="urn:microsoft.com/office/officeart/2005/8/layout/process1"/>
    <dgm:cxn modelId="{CAA52893-1E4B-1544-B556-0DC03121089E}" type="presParOf" srcId="{247ED814-1633-7C4C-A6EF-B1D24E787FBF}" destId="{C63486B7-977F-B244-9053-E68AD3F55B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B752F-9550-174C-B713-744CC54584C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DA884B-AE5C-4D41-BBE1-027E63E33804}">
      <dgm:prSet phldrT="[Text]"/>
      <dgm:spPr/>
      <dgm:t>
        <a:bodyPr/>
        <a:lstStyle/>
        <a:p>
          <a:r>
            <a:rPr lang="en-US" altLang="zh-CN"/>
            <a:t>Spark</a:t>
          </a:r>
          <a:r>
            <a:rPr lang="zh-CN" altLang="en-US"/>
            <a:t> </a:t>
          </a:r>
          <a:r>
            <a:rPr lang="en-US" altLang="zh-CN"/>
            <a:t>Streaming</a:t>
          </a:r>
          <a:r>
            <a:rPr lang="zh-CN" altLang="en-US"/>
            <a:t> </a:t>
          </a:r>
        </a:p>
        <a:p>
          <a:r>
            <a:rPr lang="en-US" altLang="zh-CN"/>
            <a:t>GET</a:t>
          </a:r>
          <a:r>
            <a:rPr lang="zh-CN" altLang="en-US"/>
            <a:t>请求读取数据</a:t>
          </a:r>
        </a:p>
      </dgm:t>
    </dgm:pt>
    <dgm:pt modelId="{7A62F182-7C87-5F40-BA1F-ABE54C23FE09}" type="parTrans" cxnId="{E6BDD9E8-98A6-064A-8CE3-A12E4B8231B9}">
      <dgm:prSet/>
      <dgm:spPr/>
      <dgm:t>
        <a:bodyPr/>
        <a:lstStyle/>
        <a:p>
          <a:endParaRPr lang="zh-CN" altLang="en-US"/>
        </a:p>
      </dgm:t>
    </dgm:pt>
    <dgm:pt modelId="{15639D8F-4989-2446-96F4-0D545C2A5DCD}" type="sibTrans" cxnId="{E6BDD9E8-98A6-064A-8CE3-A12E4B8231B9}">
      <dgm:prSet/>
      <dgm:spPr/>
      <dgm:t>
        <a:bodyPr/>
        <a:lstStyle/>
        <a:p>
          <a:endParaRPr lang="zh-CN" altLang="en-US"/>
        </a:p>
      </dgm:t>
    </dgm:pt>
    <dgm:pt modelId="{F3DFB48D-0F1F-8942-97A9-C1FBFF984FA9}">
      <dgm:prSet phldrT="[Text]"/>
      <dgm:spPr/>
      <dgm:t>
        <a:bodyPr/>
        <a:lstStyle/>
        <a:p>
          <a:r>
            <a:rPr lang="zh-CN" altLang="en-US"/>
            <a:t>数据存入</a:t>
          </a:r>
          <a:r>
            <a:rPr lang="en-US" altLang="zh-CN"/>
            <a:t>Hive</a:t>
          </a:r>
          <a:endParaRPr lang="zh-CN" altLang="en-US"/>
        </a:p>
      </dgm:t>
    </dgm:pt>
    <dgm:pt modelId="{9028E060-1E5E-1F4F-9DA2-3D0F075E67C2}" type="parTrans" cxnId="{5D4FD927-90C1-294E-9E20-7EDDB1822BBF}">
      <dgm:prSet/>
      <dgm:spPr/>
      <dgm:t>
        <a:bodyPr/>
        <a:lstStyle/>
        <a:p>
          <a:endParaRPr lang="zh-CN" altLang="en-US"/>
        </a:p>
      </dgm:t>
    </dgm:pt>
    <dgm:pt modelId="{64300F47-5E39-9840-9D7E-637323FCDE27}" type="sibTrans" cxnId="{5D4FD927-90C1-294E-9E20-7EDDB1822BBF}">
      <dgm:prSet/>
      <dgm:spPr/>
      <dgm:t>
        <a:bodyPr/>
        <a:lstStyle/>
        <a:p>
          <a:endParaRPr lang="zh-CN" altLang="en-US"/>
        </a:p>
      </dgm:t>
    </dgm:pt>
    <dgm:pt modelId="{9FD137E2-038D-534A-A5B7-47DCAB560458}">
      <dgm:prSet phldrT="[Text]"/>
      <dgm:spPr/>
      <dgm:t>
        <a:bodyPr/>
        <a:lstStyle/>
        <a:p>
          <a:r>
            <a:rPr lang="en-US" altLang="zh-CN"/>
            <a:t>Spark</a:t>
          </a:r>
          <a:r>
            <a:rPr lang="zh-CN" altLang="en-US"/>
            <a:t>结合实时数据与之前数据进行计算</a:t>
          </a:r>
        </a:p>
      </dgm:t>
    </dgm:pt>
    <dgm:pt modelId="{E37F6654-3164-1440-AA8A-1F83EDDEA5BF}" type="parTrans" cxnId="{FDB0B5E8-1476-9042-B214-91CB9DEE25E2}">
      <dgm:prSet/>
      <dgm:spPr/>
      <dgm:t>
        <a:bodyPr/>
        <a:lstStyle/>
        <a:p>
          <a:endParaRPr lang="zh-CN" altLang="en-US"/>
        </a:p>
      </dgm:t>
    </dgm:pt>
    <dgm:pt modelId="{0E019C74-F5BA-2B4E-B4D3-1476B8CA24AC}" type="sibTrans" cxnId="{FDB0B5E8-1476-9042-B214-91CB9DEE25E2}">
      <dgm:prSet/>
      <dgm:spPr/>
      <dgm:t>
        <a:bodyPr/>
        <a:lstStyle/>
        <a:p>
          <a:endParaRPr lang="zh-CN" altLang="en-US"/>
        </a:p>
      </dgm:t>
    </dgm:pt>
    <dgm:pt modelId="{FF5A3143-F9CD-9042-8FB0-6F489CEAB8B8}">
      <dgm:prSet/>
      <dgm:spPr/>
      <dgm:t>
        <a:bodyPr/>
        <a:lstStyle/>
        <a:p>
          <a:r>
            <a:rPr lang="zh-CN" altLang="en-US"/>
            <a:t>结果存入数据库</a:t>
          </a:r>
        </a:p>
      </dgm:t>
    </dgm:pt>
    <dgm:pt modelId="{C12B9E9A-3C5D-FF42-8A2D-60A922661792}" type="parTrans" cxnId="{24B4CA73-2D94-8642-B019-5C155FD969B6}">
      <dgm:prSet/>
      <dgm:spPr/>
      <dgm:t>
        <a:bodyPr/>
        <a:lstStyle/>
        <a:p>
          <a:endParaRPr lang="zh-CN" altLang="en-US"/>
        </a:p>
      </dgm:t>
    </dgm:pt>
    <dgm:pt modelId="{8B142AB7-B8A0-DB44-A440-7E5613972A9A}" type="sibTrans" cxnId="{24B4CA73-2D94-8642-B019-5C155FD969B6}">
      <dgm:prSet/>
      <dgm:spPr/>
      <dgm:t>
        <a:bodyPr/>
        <a:lstStyle/>
        <a:p>
          <a:endParaRPr lang="zh-CN" altLang="en-US"/>
        </a:p>
      </dgm:t>
    </dgm:pt>
    <dgm:pt modelId="{327E40EE-61A8-EA4C-BE16-73E322961D61}" type="pres">
      <dgm:prSet presAssocID="{B92B752F-9550-174C-B713-744CC54584CF}" presName="Name0" presStyleCnt="0">
        <dgm:presLayoutVars>
          <dgm:dir/>
          <dgm:resizeHandles val="exact"/>
        </dgm:presLayoutVars>
      </dgm:prSet>
      <dgm:spPr/>
    </dgm:pt>
    <dgm:pt modelId="{7C423FAB-55D0-894F-8E13-EB9AE340722E}" type="pres">
      <dgm:prSet presAssocID="{07DA884B-AE5C-4D41-BBE1-027E63E3380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1EA08-587E-C045-8EEB-6BA4F4A45DFD}" type="pres">
      <dgm:prSet presAssocID="{15639D8F-4989-2446-96F4-0D545C2A5DC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C12669B-E810-1A49-95CC-8CFA63843093}" type="pres">
      <dgm:prSet presAssocID="{15639D8F-4989-2446-96F4-0D545C2A5DC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17353BD-026A-1344-86D9-C3247615CDB4}" type="pres">
      <dgm:prSet presAssocID="{F3DFB48D-0F1F-8942-97A9-C1FBFF984F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02770-D4B7-2B43-974F-DE4A70D1BD17}" type="pres">
      <dgm:prSet presAssocID="{64300F47-5E39-9840-9D7E-637323FCDE2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3B9FA12-CD84-DA44-A58B-54B399407290}" type="pres">
      <dgm:prSet presAssocID="{64300F47-5E39-9840-9D7E-637323FCDE2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9FBA5F9-4227-D64F-B303-A611DDE01ED7}" type="pres">
      <dgm:prSet presAssocID="{9FD137E2-038D-534A-A5B7-47DCAB5604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C3C6CE-9FCB-EE4D-AEF4-6DF4F0A0B2D1}" type="pres">
      <dgm:prSet presAssocID="{0E019C74-F5BA-2B4E-B4D3-1476B8CA24A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80E11C1-F203-EC41-9E1D-D94F3FE756BE}" type="pres">
      <dgm:prSet presAssocID="{0E019C74-F5BA-2B4E-B4D3-1476B8CA24A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B72C2B07-51B3-0841-A4A9-7B96B2C7DEA5}" type="pres">
      <dgm:prSet presAssocID="{FF5A3143-F9CD-9042-8FB0-6F489CEAB8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3E5483-1A75-084F-8F8B-5D74BD142296}" type="presOf" srcId="{64300F47-5E39-9840-9D7E-637323FCDE27}" destId="{F7D02770-D4B7-2B43-974F-DE4A70D1BD17}" srcOrd="0" destOrd="0" presId="urn:microsoft.com/office/officeart/2005/8/layout/process1"/>
    <dgm:cxn modelId="{E6BDD9E8-98A6-064A-8CE3-A12E4B8231B9}" srcId="{B92B752F-9550-174C-B713-744CC54584CF}" destId="{07DA884B-AE5C-4D41-BBE1-027E63E33804}" srcOrd="0" destOrd="0" parTransId="{7A62F182-7C87-5F40-BA1F-ABE54C23FE09}" sibTransId="{15639D8F-4989-2446-96F4-0D545C2A5DCD}"/>
    <dgm:cxn modelId="{FDB0B5E8-1476-9042-B214-91CB9DEE25E2}" srcId="{B92B752F-9550-174C-B713-744CC54584CF}" destId="{9FD137E2-038D-534A-A5B7-47DCAB560458}" srcOrd="2" destOrd="0" parTransId="{E37F6654-3164-1440-AA8A-1F83EDDEA5BF}" sibTransId="{0E019C74-F5BA-2B4E-B4D3-1476B8CA24AC}"/>
    <dgm:cxn modelId="{24B4CA73-2D94-8642-B019-5C155FD969B6}" srcId="{B92B752F-9550-174C-B713-744CC54584CF}" destId="{FF5A3143-F9CD-9042-8FB0-6F489CEAB8B8}" srcOrd="3" destOrd="0" parTransId="{C12B9E9A-3C5D-FF42-8A2D-60A922661792}" sibTransId="{8B142AB7-B8A0-DB44-A440-7E5613972A9A}"/>
    <dgm:cxn modelId="{7C6005FC-70AF-0D44-977F-7BD98FD4635A}" type="presOf" srcId="{0E019C74-F5BA-2B4E-B4D3-1476B8CA24AC}" destId="{39C3C6CE-9FCB-EE4D-AEF4-6DF4F0A0B2D1}" srcOrd="0" destOrd="0" presId="urn:microsoft.com/office/officeart/2005/8/layout/process1"/>
    <dgm:cxn modelId="{126781B7-7869-DB4E-9776-19A72F4DC5FE}" type="presOf" srcId="{64300F47-5E39-9840-9D7E-637323FCDE27}" destId="{03B9FA12-CD84-DA44-A58B-54B399407290}" srcOrd="1" destOrd="0" presId="urn:microsoft.com/office/officeart/2005/8/layout/process1"/>
    <dgm:cxn modelId="{D90804E5-3E1C-E541-B514-B88D5DD418B6}" type="presOf" srcId="{F3DFB48D-0F1F-8942-97A9-C1FBFF984FA9}" destId="{117353BD-026A-1344-86D9-C3247615CDB4}" srcOrd="0" destOrd="0" presId="urn:microsoft.com/office/officeart/2005/8/layout/process1"/>
    <dgm:cxn modelId="{0E8650E8-6107-7F49-ADE8-AFDA4AC2444A}" type="presOf" srcId="{07DA884B-AE5C-4D41-BBE1-027E63E33804}" destId="{7C423FAB-55D0-894F-8E13-EB9AE340722E}" srcOrd="0" destOrd="0" presId="urn:microsoft.com/office/officeart/2005/8/layout/process1"/>
    <dgm:cxn modelId="{2777DF05-11D6-1C4E-91B7-94E61B9B0185}" type="presOf" srcId="{0E019C74-F5BA-2B4E-B4D3-1476B8CA24AC}" destId="{D80E11C1-F203-EC41-9E1D-D94F3FE756BE}" srcOrd="1" destOrd="0" presId="urn:microsoft.com/office/officeart/2005/8/layout/process1"/>
    <dgm:cxn modelId="{C12CB8AD-4C5A-5347-B348-823FB4EA30B6}" type="presOf" srcId="{15639D8F-4989-2446-96F4-0D545C2A5DCD}" destId="{3C12669B-E810-1A49-95CC-8CFA63843093}" srcOrd="1" destOrd="0" presId="urn:microsoft.com/office/officeart/2005/8/layout/process1"/>
    <dgm:cxn modelId="{A0FECB8C-1F0A-D04F-9A1F-469AF520E305}" type="presOf" srcId="{15639D8F-4989-2446-96F4-0D545C2A5DCD}" destId="{CA81EA08-587E-C045-8EEB-6BA4F4A45DFD}" srcOrd="0" destOrd="0" presId="urn:microsoft.com/office/officeart/2005/8/layout/process1"/>
    <dgm:cxn modelId="{FBAE26AD-F7A8-3442-83E8-88EB279CCDC4}" type="presOf" srcId="{B92B752F-9550-174C-B713-744CC54584CF}" destId="{327E40EE-61A8-EA4C-BE16-73E322961D61}" srcOrd="0" destOrd="0" presId="urn:microsoft.com/office/officeart/2005/8/layout/process1"/>
    <dgm:cxn modelId="{0EB693E6-9E3B-8644-84DC-5C208C0ABAD4}" type="presOf" srcId="{FF5A3143-F9CD-9042-8FB0-6F489CEAB8B8}" destId="{B72C2B07-51B3-0841-A4A9-7B96B2C7DEA5}" srcOrd="0" destOrd="0" presId="urn:microsoft.com/office/officeart/2005/8/layout/process1"/>
    <dgm:cxn modelId="{5D4FD927-90C1-294E-9E20-7EDDB1822BBF}" srcId="{B92B752F-9550-174C-B713-744CC54584CF}" destId="{F3DFB48D-0F1F-8942-97A9-C1FBFF984FA9}" srcOrd="1" destOrd="0" parTransId="{9028E060-1E5E-1F4F-9DA2-3D0F075E67C2}" sibTransId="{64300F47-5E39-9840-9D7E-637323FCDE27}"/>
    <dgm:cxn modelId="{AA92F840-C158-2249-9E26-6F3C337864FC}" type="presOf" srcId="{9FD137E2-038D-534A-A5B7-47DCAB560458}" destId="{A9FBA5F9-4227-D64F-B303-A611DDE01ED7}" srcOrd="0" destOrd="0" presId="urn:microsoft.com/office/officeart/2005/8/layout/process1"/>
    <dgm:cxn modelId="{44193E20-42AA-2B4B-AF54-41852AF18947}" type="presParOf" srcId="{327E40EE-61A8-EA4C-BE16-73E322961D61}" destId="{7C423FAB-55D0-894F-8E13-EB9AE340722E}" srcOrd="0" destOrd="0" presId="urn:microsoft.com/office/officeart/2005/8/layout/process1"/>
    <dgm:cxn modelId="{AE1A559D-4823-D642-BABF-D573E7614016}" type="presParOf" srcId="{327E40EE-61A8-EA4C-BE16-73E322961D61}" destId="{CA81EA08-587E-C045-8EEB-6BA4F4A45DFD}" srcOrd="1" destOrd="0" presId="urn:microsoft.com/office/officeart/2005/8/layout/process1"/>
    <dgm:cxn modelId="{F2D0D299-906A-DE4D-A2AD-2E0D9F6572DB}" type="presParOf" srcId="{CA81EA08-587E-C045-8EEB-6BA4F4A45DFD}" destId="{3C12669B-E810-1A49-95CC-8CFA63843093}" srcOrd="0" destOrd="0" presId="urn:microsoft.com/office/officeart/2005/8/layout/process1"/>
    <dgm:cxn modelId="{A85B9ED6-C403-BF4F-8960-355F1DADF735}" type="presParOf" srcId="{327E40EE-61A8-EA4C-BE16-73E322961D61}" destId="{117353BD-026A-1344-86D9-C3247615CDB4}" srcOrd="2" destOrd="0" presId="urn:microsoft.com/office/officeart/2005/8/layout/process1"/>
    <dgm:cxn modelId="{C63ADFEE-2564-0C4D-8EE3-69526C6B452A}" type="presParOf" srcId="{327E40EE-61A8-EA4C-BE16-73E322961D61}" destId="{F7D02770-D4B7-2B43-974F-DE4A70D1BD17}" srcOrd="3" destOrd="0" presId="urn:microsoft.com/office/officeart/2005/8/layout/process1"/>
    <dgm:cxn modelId="{F63DEA44-A3E3-AE4F-A437-1BD2D7F5CDCE}" type="presParOf" srcId="{F7D02770-D4B7-2B43-974F-DE4A70D1BD17}" destId="{03B9FA12-CD84-DA44-A58B-54B399407290}" srcOrd="0" destOrd="0" presId="urn:microsoft.com/office/officeart/2005/8/layout/process1"/>
    <dgm:cxn modelId="{C924CE39-628D-714A-ACB2-91520F32B73F}" type="presParOf" srcId="{327E40EE-61A8-EA4C-BE16-73E322961D61}" destId="{A9FBA5F9-4227-D64F-B303-A611DDE01ED7}" srcOrd="4" destOrd="0" presId="urn:microsoft.com/office/officeart/2005/8/layout/process1"/>
    <dgm:cxn modelId="{AA3A103E-9A17-DF48-B4B3-5FD8CD414DD4}" type="presParOf" srcId="{327E40EE-61A8-EA4C-BE16-73E322961D61}" destId="{39C3C6CE-9FCB-EE4D-AEF4-6DF4F0A0B2D1}" srcOrd="5" destOrd="0" presId="urn:microsoft.com/office/officeart/2005/8/layout/process1"/>
    <dgm:cxn modelId="{2BEEF406-5F24-894B-AD12-BED9DBFF5CE1}" type="presParOf" srcId="{39C3C6CE-9FCB-EE4D-AEF4-6DF4F0A0B2D1}" destId="{D80E11C1-F203-EC41-9E1D-D94F3FE756BE}" srcOrd="0" destOrd="0" presId="urn:microsoft.com/office/officeart/2005/8/layout/process1"/>
    <dgm:cxn modelId="{068E1587-6067-7046-ACE0-272D4B2BEF6E}" type="presParOf" srcId="{327E40EE-61A8-EA4C-BE16-73E322961D61}" destId="{B72C2B07-51B3-0841-A4A9-7B96B2C7DE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648EF-2FF8-EC4F-9FDF-87B21EEF16C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A13004-6C88-DD43-9232-909BF0C32390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Microsoft YaHei" charset="-122"/>
              <a:ea typeface="Microsoft YaHei" charset="-122"/>
              <a:cs typeface="Microsoft YaHei" charset="-122"/>
            </a:rPr>
            <a:t>基层服务器开发</a:t>
          </a:r>
          <a:endParaRPr lang="zh-CN" altLang="en-US" sz="3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69863" y="2384210"/>
        <a:ext cx="1792959" cy="1792959"/>
      </dsp:txXfrm>
    </dsp:sp>
    <dsp:sp modelId="{5FF5646A-8C75-6048-B3D8-86A2C6E83A99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275419" y="2000687"/>
        <a:ext cx="256797" cy="274578"/>
      </dsp:txXfrm>
    </dsp:sp>
    <dsp:sp modelId="{3EFEE516-7AD9-ED44-B919-348783E2637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55CFB-AD0F-C04A-8CF7-E2CAA181EFCE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latin typeface="Microsoft YaHei" charset="-122"/>
              <a:ea typeface="Microsoft YaHei" charset="-122"/>
              <a:cs typeface="Microsoft YaHei" charset="-122"/>
            </a:rPr>
            <a:t>Wi-Fi</a:t>
          </a:r>
          <a:r>
            <a:rPr lang="zh-CN" altLang="en-US" sz="3000" kern="1200" dirty="0" smtClean="0">
              <a:latin typeface="Microsoft YaHei" charset="-122"/>
              <a:ea typeface="Microsoft YaHei" charset="-122"/>
              <a:cs typeface="Microsoft YaHei" charset="-122"/>
            </a:rPr>
            <a:t>探针开发</a:t>
          </a:r>
          <a:endParaRPr lang="zh-CN" altLang="en-US" sz="3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322539" y="2384210"/>
        <a:ext cx="1792959" cy="1792959"/>
      </dsp:txXfrm>
    </dsp:sp>
    <dsp:sp modelId="{D58F82EF-DEF7-8745-9EEC-31F291DA531A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228095" y="2000687"/>
        <a:ext cx="256797" cy="274578"/>
      </dsp:txXfrm>
    </dsp:sp>
    <dsp:sp modelId="{41856505-9C20-B64D-9183-3479DECB72D9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BE0045-777C-B549-BD96-3879AFA98A1C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Microsoft YaHei" charset="-122"/>
              <a:ea typeface="Microsoft YaHei" charset="-122"/>
              <a:cs typeface="Microsoft YaHei" charset="-122"/>
            </a:rPr>
            <a:t>软件系统开发</a:t>
          </a:r>
          <a:endParaRPr lang="zh-CN" altLang="en-US" sz="3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6275215" y="2384210"/>
        <a:ext cx="1792959" cy="1792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41A75-BAEA-9B48-809D-73C02307A567}">
      <dsp:nvSpPr>
        <dsp:cNvPr id="0" name=""/>
        <dsp:cNvSpPr/>
      </dsp:nvSpPr>
      <dsp:spPr>
        <a:xfrm>
          <a:off x="569681" y="297033"/>
          <a:ext cx="3102716" cy="395754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C98520-FEC6-7B4B-B1AA-3BD6A86EFC0D}">
      <dsp:nvSpPr>
        <dsp:cNvPr id="0" name=""/>
        <dsp:cNvSpPr/>
      </dsp:nvSpPr>
      <dsp:spPr>
        <a:xfrm>
          <a:off x="676899" y="1027486"/>
          <a:ext cx="2389091" cy="2374528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系统开发</a:t>
          </a:r>
          <a:endParaRPr lang="zh-CN" altLang="en-US" sz="6500" kern="1200" dirty="0"/>
        </a:p>
      </dsp:txBody>
      <dsp:txXfrm>
        <a:off x="676899" y="1027486"/>
        <a:ext cx="2389091" cy="2374528"/>
      </dsp:txXfrm>
    </dsp:sp>
    <dsp:sp modelId="{33BCB29F-E057-2648-A283-143524EFF26E}">
      <dsp:nvSpPr>
        <dsp:cNvPr id="0" name=""/>
        <dsp:cNvSpPr/>
      </dsp:nvSpPr>
      <dsp:spPr>
        <a:xfrm>
          <a:off x="3138129" y="99156"/>
          <a:ext cx="1068537" cy="10685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47B2BE-34FD-D14B-AF83-B79CE774723F}">
      <dsp:nvSpPr>
        <dsp:cNvPr id="0" name=""/>
        <dsp:cNvSpPr/>
      </dsp:nvSpPr>
      <dsp:spPr>
        <a:xfrm>
          <a:off x="4206666" y="99156"/>
          <a:ext cx="1754256" cy="106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39370" rIns="7874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数据收集系统开发</a:t>
          </a:r>
          <a:endParaRPr lang="zh-CN" altLang="en-US" sz="3100" kern="1200" dirty="0"/>
        </a:p>
      </dsp:txBody>
      <dsp:txXfrm>
        <a:off x="4206666" y="99156"/>
        <a:ext cx="1754256" cy="1068537"/>
      </dsp:txXfrm>
    </dsp:sp>
    <dsp:sp modelId="{775D7BFF-4A39-704B-8513-C8E99177A995}">
      <dsp:nvSpPr>
        <dsp:cNvPr id="0" name=""/>
        <dsp:cNvSpPr/>
      </dsp:nvSpPr>
      <dsp:spPr>
        <a:xfrm>
          <a:off x="3138129" y="1360030"/>
          <a:ext cx="1068537" cy="10685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3E6012-A183-F741-903F-97F84F134EED}">
      <dsp:nvSpPr>
        <dsp:cNvPr id="0" name=""/>
        <dsp:cNvSpPr/>
      </dsp:nvSpPr>
      <dsp:spPr>
        <a:xfrm>
          <a:off x="4206666" y="1360030"/>
          <a:ext cx="1754256" cy="106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39370" rIns="7874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数据分析系统开发</a:t>
          </a:r>
          <a:endParaRPr lang="zh-CN" altLang="en-US" sz="3100" kern="1200" dirty="0"/>
        </a:p>
      </dsp:txBody>
      <dsp:txXfrm>
        <a:off x="4206666" y="1360030"/>
        <a:ext cx="1754256" cy="1068537"/>
      </dsp:txXfrm>
    </dsp:sp>
    <dsp:sp modelId="{842E99B9-E5D0-D143-91D4-CEDC83B3F186}">
      <dsp:nvSpPr>
        <dsp:cNvPr id="0" name=""/>
        <dsp:cNvSpPr/>
      </dsp:nvSpPr>
      <dsp:spPr>
        <a:xfrm>
          <a:off x="3138129" y="2620905"/>
          <a:ext cx="1068537" cy="10685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1BD867-20AC-D140-85AB-DFC19486AA5E}">
      <dsp:nvSpPr>
        <dsp:cNvPr id="0" name=""/>
        <dsp:cNvSpPr/>
      </dsp:nvSpPr>
      <dsp:spPr>
        <a:xfrm>
          <a:off x="4206666" y="2620905"/>
          <a:ext cx="1754256" cy="106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39370" rIns="7874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数据展示系统开发</a:t>
          </a:r>
          <a:endParaRPr lang="zh-CN" altLang="en-US" sz="3100" kern="1200" dirty="0"/>
        </a:p>
      </dsp:txBody>
      <dsp:txXfrm>
        <a:off x="4206666" y="2620905"/>
        <a:ext cx="1754256" cy="1068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D82DE-BAAE-464E-8D10-4057144D9E9A}">
      <dsp:nvSpPr>
        <dsp:cNvPr id="0" name=""/>
        <dsp:cNvSpPr/>
      </dsp:nvSpPr>
      <dsp:spPr>
        <a:xfrm>
          <a:off x="3077" y="1601398"/>
          <a:ext cx="1345342" cy="807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/>
            <a:t>Json</a:t>
          </a:r>
          <a:r>
            <a:rPr lang="zh-CN" altLang="en-US" sz="1900" kern="1200"/>
            <a:t>格式数据</a:t>
          </a:r>
        </a:p>
      </dsp:txBody>
      <dsp:txXfrm>
        <a:off x="26719" y="1625040"/>
        <a:ext cx="1298058" cy="759921"/>
      </dsp:txXfrm>
    </dsp:sp>
    <dsp:sp modelId="{72F56CD7-3026-AE41-9425-1B35E01FEEB9}">
      <dsp:nvSpPr>
        <dsp:cNvPr id="0" name=""/>
        <dsp:cNvSpPr/>
      </dsp:nvSpPr>
      <dsp:spPr>
        <a:xfrm>
          <a:off x="1482953" y="1838179"/>
          <a:ext cx="285212" cy="333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482953" y="1904908"/>
        <a:ext cx="199648" cy="200186"/>
      </dsp:txXfrm>
    </dsp:sp>
    <dsp:sp modelId="{89E02A63-DAC1-DC49-B9BA-F83DAC804525}">
      <dsp:nvSpPr>
        <dsp:cNvPr id="0" name=""/>
        <dsp:cNvSpPr/>
      </dsp:nvSpPr>
      <dsp:spPr>
        <a:xfrm>
          <a:off x="1886556" y="1601398"/>
          <a:ext cx="1345342" cy="807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负载均衡器</a:t>
          </a:r>
        </a:p>
      </dsp:txBody>
      <dsp:txXfrm>
        <a:off x="1910198" y="1625040"/>
        <a:ext cx="1298058" cy="759921"/>
      </dsp:txXfrm>
    </dsp:sp>
    <dsp:sp modelId="{995F7077-DE24-9247-B33A-1C60859E53E3}">
      <dsp:nvSpPr>
        <dsp:cNvPr id="0" name=""/>
        <dsp:cNvSpPr/>
      </dsp:nvSpPr>
      <dsp:spPr>
        <a:xfrm>
          <a:off x="3366433" y="1838179"/>
          <a:ext cx="285212" cy="333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366433" y="1904908"/>
        <a:ext cx="199648" cy="200186"/>
      </dsp:txXfrm>
    </dsp:sp>
    <dsp:sp modelId="{0839300F-0776-BD4A-870F-64398ABFB038}">
      <dsp:nvSpPr>
        <dsp:cNvPr id="0" name=""/>
        <dsp:cNvSpPr/>
      </dsp:nvSpPr>
      <dsp:spPr>
        <a:xfrm>
          <a:off x="3770036" y="1601398"/>
          <a:ext cx="1345342" cy="807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各节点处理数据</a:t>
          </a:r>
        </a:p>
      </dsp:txBody>
      <dsp:txXfrm>
        <a:off x="3793678" y="1625040"/>
        <a:ext cx="1298058" cy="759921"/>
      </dsp:txXfrm>
    </dsp:sp>
    <dsp:sp modelId="{582D104C-BD64-2146-8F20-DFA89F81B721}">
      <dsp:nvSpPr>
        <dsp:cNvPr id="0" name=""/>
        <dsp:cNvSpPr/>
      </dsp:nvSpPr>
      <dsp:spPr>
        <a:xfrm>
          <a:off x="5249913" y="1838179"/>
          <a:ext cx="285212" cy="333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249913" y="1904908"/>
        <a:ext cx="199648" cy="200186"/>
      </dsp:txXfrm>
    </dsp:sp>
    <dsp:sp modelId="{C63486B7-977F-B244-9053-E68AD3F55B77}">
      <dsp:nvSpPr>
        <dsp:cNvPr id="0" name=""/>
        <dsp:cNvSpPr/>
      </dsp:nvSpPr>
      <dsp:spPr>
        <a:xfrm>
          <a:off x="5653516" y="1601398"/>
          <a:ext cx="1345342" cy="807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分布式数据库</a:t>
          </a:r>
        </a:p>
      </dsp:txBody>
      <dsp:txXfrm>
        <a:off x="5677158" y="1625040"/>
        <a:ext cx="1298058" cy="759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23FAB-55D0-894F-8E13-EB9AE340722E}">
      <dsp:nvSpPr>
        <dsp:cNvPr id="0" name=""/>
        <dsp:cNvSpPr/>
      </dsp:nvSpPr>
      <dsp:spPr>
        <a:xfrm>
          <a:off x="3512" y="923543"/>
          <a:ext cx="1535674" cy="1353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/>
            <a:t>Spark</a:t>
          </a:r>
          <a:r>
            <a:rPr lang="zh-CN" altLang="en-US" sz="1800" kern="1200"/>
            <a:t> </a:t>
          </a:r>
          <a:r>
            <a:rPr lang="en-US" altLang="zh-CN" sz="1800" kern="1200"/>
            <a:t>Streaming</a:t>
          </a:r>
          <a:r>
            <a:rPr lang="zh-CN" altLang="en-US" sz="1800" kern="120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/>
            <a:t>GET</a:t>
          </a:r>
          <a:r>
            <a:rPr lang="zh-CN" altLang="en-US" sz="1800" kern="1200"/>
            <a:t>请求读取数据</a:t>
          </a:r>
        </a:p>
      </dsp:txBody>
      <dsp:txXfrm>
        <a:off x="43149" y="963180"/>
        <a:ext cx="1456400" cy="1274039"/>
      </dsp:txXfrm>
    </dsp:sp>
    <dsp:sp modelId="{CA81EA08-587E-C045-8EEB-6BA4F4A45DFD}">
      <dsp:nvSpPr>
        <dsp:cNvPr id="0" name=""/>
        <dsp:cNvSpPr/>
      </dsp:nvSpPr>
      <dsp:spPr>
        <a:xfrm>
          <a:off x="1692754" y="1409776"/>
          <a:ext cx="325563" cy="3808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92754" y="1485945"/>
        <a:ext cx="227894" cy="228509"/>
      </dsp:txXfrm>
    </dsp:sp>
    <dsp:sp modelId="{117353BD-026A-1344-86D9-C3247615CDB4}">
      <dsp:nvSpPr>
        <dsp:cNvPr id="0" name=""/>
        <dsp:cNvSpPr/>
      </dsp:nvSpPr>
      <dsp:spPr>
        <a:xfrm>
          <a:off x="2153456" y="923543"/>
          <a:ext cx="1535674" cy="1353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数据存入</a:t>
          </a:r>
          <a:r>
            <a:rPr lang="en-US" altLang="zh-CN" sz="1800" kern="1200"/>
            <a:t>Hive</a:t>
          </a:r>
          <a:endParaRPr lang="zh-CN" altLang="en-US" sz="1800" kern="1200"/>
        </a:p>
      </dsp:txBody>
      <dsp:txXfrm>
        <a:off x="2193093" y="963180"/>
        <a:ext cx="1456400" cy="1274039"/>
      </dsp:txXfrm>
    </dsp:sp>
    <dsp:sp modelId="{F7D02770-D4B7-2B43-974F-DE4A70D1BD17}">
      <dsp:nvSpPr>
        <dsp:cNvPr id="0" name=""/>
        <dsp:cNvSpPr/>
      </dsp:nvSpPr>
      <dsp:spPr>
        <a:xfrm>
          <a:off x="3842699" y="1409776"/>
          <a:ext cx="325563" cy="3808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842699" y="1485945"/>
        <a:ext cx="227894" cy="228509"/>
      </dsp:txXfrm>
    </dsp:sp>
    <dsp:sp modelId="{A9FBA5F9-4227-D64F-B303-A611DDE01ED7}">
      <dsp:nvSpPr>
        <dsp:cNvPr id="0" name=""/>
        <dsp:cNvSpPr/>
      </dsp:nvSpPr>
      <dsp:spPr>
        <a:xfrm>
          <a:off x="4303401" y="923543"/>
          <a:ext cx="1535674" cy="1353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/>
            <a:t>Spark</a:t>
          </a:r>
          <a:r>
            <a:rPr lang="zh-CN" altLang="en-US" sz="1800" kern="1200"/>
            <a:t>结合实时数据与之前数据进行计算</a:t>
          </a:r>
        </a:p>
      </dsp:txBody>
      <dsp:txXfrm>
        <a:off x="4343038" y="963180"/>
        <a:ext cx="1456400" cy="1274039"/>
      </dsp:txXfrm>
    </dsp:sp>
    <dsp:sp modelId="{39C3C6CE-9FCB-EE4D-AEF4-6DF4F0A0B2D1}">
      <dsp:nvSpPr>
        <dsp:cNvPr id="0" name=""/>
        <dsp:cNvSpPr/>
      </dsp:nvSpPr>
      <dsp:spPr>
        <a:xfrm>
          <a:off x="5992643" y="1409776"/>
          <a:ext cx="325563" cy="3808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992643" y="1485945"/>
        <a:ext cx="227894" cy="228509"/>
      </dsp:txXfrm>
    </dsp:sp>
    <dsp:sp modelId="{B72C2B07-51B3-0841-A4A9-7B96B2C7DEA5}">
      <dsp:nvSpPr>
        <dsp:cNvPr id="0" name=""/>
        <dsp:cNvSpPr/>
      </dsp:nvSpPr>
      <dsp:spPr>
        <a:xfrm>
          <a:off x="6453345" y="923543"/>
          <a:ext cx="1535674" cy="1353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结果存入数据库</a:t>
          </a:r>
        </a:p>
      </dsp:txBody>
      <dsp:txXfrm>
        <a:off x="6492982" y="963180"/>
        <a:ext cx="1456400" cy="1274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CD3C-8B30-8F42-AEDB-C74DE14FFA2A}" type="datetimeFigureOut">
              <a:rPr kumimoji="1" lang="zh-CN" altLang="en-US" smtClean="0"/>
              <a:t>2017/6/30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1A267-A2BE-D942-B796-6A57E4E85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5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1A267-A2BE-D942-B796-6A57E4E857C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1A267-A2BE-D942-B796-6A57E4E857C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1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1A267-A2BE-D942-B796-6A57E4E857C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1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1A267-A2BE-D942-B796-6A57E4E857C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75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WIFI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探针的商业大数据分析技术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跑得比谁都快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山西大学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现有成果展示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数据分析平台：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07" y="3883678"/>
            <a:ext cx="8133527" cy="285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9" y="1734503"/>
            <a:ext cx="4923617" cy="33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现有成果展示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数据展示平台：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7" y="1734503"/>
            <a:ext cx="5810628" cy="3201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83" y="1734503"/>
            <a:ext cx="4756954" cy="38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408" y="290066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说明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400" y="1422400"/>
            <a:ext cx="10278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由于我们在搭建云计算平台时消耗了太多时间，导致数据分析系统和数据展示系统显得比较简略，以及文档也显得非常仓促我们将在程序提交后继续完善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88130343"/>
              </p:ext>
            </p:extLst>
          </p:nvPr>
        </p:nvGraphicFramePr>
        <p:xfrm>
          <a:off x="1758867" y="8740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901" y="1211283"/>
            <a:ext cx="319446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服务器开发：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34" y="1894794"/>
            <a:ext cx="9059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使用</a:t>
            </a:r>
            <a:r>
              <a:rPr kumimoji="1" lang="en-US" altLang="zh-CN" sz="2800" dirty="0" err="1" smtClean="0"/>
              <a:t>Openstack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进行开发，将一台服务器虚拟化为多台服务器，以进行分布式开发</a:t>
            </a:r>
            <a:endParaRPr kumimoji="1"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1901" y="2863017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Wi-Fi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探针开发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6094" y="3877406"/>
            <a:ext cx="9017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Open Sans" charset="0"/>
              </a:rPr>
              <a:t>使用市面上现有的路由器改装而来，路由器型号为：</a:t>
            </a:r>
            <a:r>
              <a:rPr lang="en-US" altLang="zh-CN" sz="2800" dirty="0">
                <a:solidFill>
                  <a:srgbClr val="333333"/>
                </a:solidFill>
                <a:latin typeface="Open Sans" charset="0"/>
              </a:rPr>
              <a:t>TP-LINK TL-WR702N</a:t>
            </a:r>
            <a:r>
              <a:rPr lang="zh-CN" altLang="en-US" sz="2800" dirty="0">
                <a:solidFill>
                  <a:srgbClr val="333333"/>
                </a:solidFill>
                <a:latin typeface="Open Sans" charset="0"/>
              </a:rPr>
              <a:t>。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Open Sans" charset="0"/>
              </a:rPr>
              <a:t>传输方式是使用</a:t>
            </a:r>
            <a:r>
              <a:rPr lang="en-US" altLang="zh-CN" sz="2800" dirty="0">
                <a:solidFill>
                  <a:srgbClr val="333333"/>
                </a:solidFill>
                <a:latin typeface="Open Sans" charset="0"/>
              </a:rPr>
              <a:t>HTTP</a:t>
            </a:r>
            <a:r>
              <a:rPr lang="zh-CN" altLang="en-US" sz="2800" dirty="0">
                <a:solidFill>
                  <a:srgbClr val="333333"/>
                </a:solidFill>
                <a:latin typeface="Open Sans" charset="0"/>
              </a:rPr>
              <a:t>协议的</a:t>
            </a:r>
            <a:endParaRPr lang="zh-CN" altLang="en-US" sz="2800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901" y="1211283"/>
            <a:ext cx="319446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软件系统开发：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8081529"/>
              </p:ext>
            </p:extLst>
          </p:nvPr>
        </p:nvGraphicFramePr>
        <p:xfrm>
          <a:off x="3146742" y="1947129"/>
          <a:ext cx="6530605" cy="435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7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901" y="1211283"/>
            <a:ext cx="319446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数据收集系统开发：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065" y="4453262"/>
            <a:ext cx="9567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Open Sans" charset="0"/>
              </a:rPr>
              <a:t>探针数据会被发送到负载均衡器节点，由其进行负载均衡，将任务分配到各个节点，然后进行简单处理存入分布式数据库</a:t>
            </a:r>
            <a:endParaRPr lang="zh-CN" alt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4300117"/>
              </p:ext>
            </p:extLst>
          </p:nvPr>
        </p:nvGraphicFramePr>
        <p:xfrm>
          <a:off x="2311398" y="1211283"/>
          <a:ext cx="7001936" cy="401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7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数据分析系统开发：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9367434"/>
              </p:ext>
            </p:extLst>
          </p:nvPr>
        </p:nvGraphicFramePr>
        <p:xfrm>
          <a:off x="1930399" y="1921271"/>
          <a:ext cx="799253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380065" y="4852466"/>
            <a:ext cx="909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数据分析系统采用了</a:t>
            </a:r>
            <a:r>
              <a:rPr lang="en-US" altLang="zh-CN" sz="2400" dirty="0" err="1">
                <a:solidFill>
                  <a:srgbClr val="333333"/>
                </a:solidFill>
                <a:latin typeface="Open Sans" charset="0"/>
              </a:rPr>
              <a:t>hadoop+spark</a:t>
            </a:r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的结构，首先在三台服务器上构建</a:t>
            </a:r>
            <a:r>
              <a:rPr lang="en-US" altLang="zh-CN" sz="2400" dirty="0" err="1">
                <a:solidFill>
                  <a:srgbClr val="333333"/>
                </a:solidFill>
                <a:latin typeface="Open Sans" charset="0"/>
              </a:rPr>
              <a:t>hdfs</a:t>
            </a:r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分布式文件系统和</a:t>
            </a:r>
            <a:r>
              <a:rPr lang="en-US" altLang="zh-CN" sz="2400" dirty="0">
                <a:solidFill>
                  <a:srgbClr val="333333"/>
                </a:solidFill>
                <a:latin typeface="Open Sans" charset="0"/>
              </a:rPr>
              <a:t>yarn</a:t>
            </a:r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分布式计算框架，并以</a:t>
            </a:r>
            <a:r>
              <a:rPr lang="en-US" altLang="zh-CN" sz="2400" dirty="0">
                <a:solidFill>
                  <a:srgbClr val="333333"/>
                </a:solidFill>
                <a:latin typeface="Open Sans" charset="0"/>
              </a:rPr>
              <a:t>yarn</a:t>
            </a:r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为基础构建</a:t>
            </a:r>
            <a:r>
              <a:rPr lang="en-US" altLang="zh-CN" sz="2400" dirty="0">
                <a:solidFill>
                  <a:srgbClr val="333333"/>
                </a:solidFill>
                <a:latin typeface="Open Sans" charset="0"/>
              </a:rPr>
              <a:t>spark</a:t>
            </a:r>
            <a:r>
              <a:rPr lang="zh-CN" altLang="en-US" sz="2400" dirty="0">
                <a:solidFill>
                  <a:srgbClr val="333333"/>
                </a:solidFill>
                <a:latin typeface="Open Sans" charset="0"/>
              </a:rPr>
              <a:t>计算系统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开发过程介绍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数据展示系统开发：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733" y="1921271"/>
            <a:ext cx="93641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前端展示使用了灵活性较强的Web页面展示方法。为了快速实现响应式的开发，Web展示页使用了基于Bootstrap的Lumino模板构建而成。其中图表展示使用了百度的开源图标库Echarts 3.6.2和jQuery插件库easypiechart 2.1.5，使用的jQuery的版本为2.1.4。字体图标使用了Font Awesome 4.7.0。前端页面由三个静态html页面构成，通过基于HTTP GET请求的API与展示后端进行数据通信，从而实现数据的实时刷新与展示。后端服务器OS环境为Ubuntu Server 16.04，Web环境为Apache 2.4，API由PHP程序读取结果数据库，并以JSON的格式返回。PHP执行环境为PHP 7.0，程序使用轻量级的PHP数据库框架Medoo 1.1.3进行数据库访问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1233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现有成果展示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基础云平台：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5" y="1734503"/>
            <a:ext cx="6449833" cy="2706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3740861"/>
            <a:ext cx="4916384" cy="2907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43" y="3691638"/>
            <a:ext cx="4610706" cy="30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08" y="273132"/>
            <a:ext cx="49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u="sng" dirty="0" smtClean="0">
                <a:solidFill>
                  <a:schemeClr val="accent1"/>
                </a:solidFill>
              </a:rPr>
              <a:t>现有成果展示</a:t>
            </a:r>
            <a:endParaRPr kumimoji="1" lang="zh-CN" altLang="en-US" sz="40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901" y="1211283"/>
            <a:ext cx="319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Wifi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探针：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1" y="1734503"/>
            <a:ext cx="6524308" cy="48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241</TotalTime>
  <Words>408</Words>
  <Application>Microsoft Macintosh PowerPoint</Application>
  <PresentationFormat>Widescreen</PresentationFormat>
  <Paragraphs>51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DengXian</vt:lpstr>
      <vt:lpstr>Microsoft YaHei</vt:lpstr>
      <vt:lpstr>Open Sans</vt:lpstr>
      <vt:lpstr>Trebuchet MS</vt:lpstr>
      <vt:lpstr>Wingdings 3</vt:lpstr>
      <vt:lpstr>华文新魏</vt:lpstr>
      <vt:lpstr>方正姚体</vt:lpstr>
      <vt:lpstr>Arial</vt:lpstr>
      <vt:lpstr>Facet</vt:lpstr>
      <vt:lpstr>基于WIFI探针的商业大数据分析技术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基于WIFI探针的商业大数据分析技术</dc:title>
  <dc:creator>黄齐威</dc:creator>
  <cp:lastModifiedBy>黄齐威</cp:lastModifiedBy>
  <cp:revision>9</cp:revision>
  <dcterms:created xsi:type="dcterms:W3CDTF">2017-06-30T11:04:17Z</dcterms:created>
  <dcterms:modified xsi:type="dcterms:W3CDTF">2017-06-30T15:05:18Z</dcterms:modified>
</cp:coreProperties>
</file>