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87" r:id="rId4"/>
    <p:sldId id="292" r:id="rId5"/>
    <p:sldId id="289" r:id="rId6"/>
    <p:sldId id="290" r:id="rId7"/>
    <p:sldId id="261" r:id="rId8"/>
    <p:sldId id="294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6756" autoAdjust="0"/>
  </p:normalViewPr>
  <p:slideViewPr>
    <p:cSldViewPr>
      <p:cViewPr varScale="1">
        <p:scale>
          <a:sx n="100" d="100"/>
          <a:sy n="100" d="100"/>
        </p:scale>
        <p:origin x="-197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21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웹디자인 기능영재반의 발표를 시작하겠습니다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발표자 한진만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강지형입니다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계획 요약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활동내용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활동자료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학습관련 효과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취업관련 효과 순으로 설명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발표에서 설명했던 계획에 따라 서울시 지방기능경기대회에 출전했고 웹디자인 및 개발 부문에서 첫 출전으로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학년 컴퓨터미디어디자인과 이건 학생이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위로 금메달을 목에 걸었습니다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이건 학생은 전국기능경기대회 출전 준비를 하고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부원들은 대진디자인공모전에 출품하기 위한 작품들을 제작 중입니다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34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시각정보디자인과에서 배우고 있는 웹디자인 수업보다 더 깊은 수준으로 학습함으로써 좋은 점수를 얻을 수 있고 다른 학생들에게 도움을 줄 수도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컴퓨터미디어디자인과의 프로그래밍 과목과 관련된 내용들을 방과 후에 더 다양하게 학습하면서 능력을 향상시키는 등의 학습과 관련된 효과를 얻을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86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웹디자인 기능영재반은 취업 대비에 최적화된 동아리라고 말할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동아리는 밤낮 가리지 않고 늦게까지 대회 준비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 연습 등을 하며 여러 웹 페이지들을 제작하고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만들어진 웹 페이지들은 나중에 포트폴리오가 되어 취업 시 큰 도움이 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HTML, CSS,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언어를 배우면서 웹 디자이너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퍼블리셔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개발자로써 취업이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저희는 실무 못지않은 많은 작업량과 작업 시간동안 웹 디자인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개발과 함께 관련된 다른 부분들도 공부하며 실무에서 찾고 있는 준비된 인재가 되기 위해 노력 중입니다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68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</a:t>
            </a:r>
            <a:r>
              <a:rPr lang="en-US" altLang="ko-KR" sz="1200"/>
              <a:t>.tisto ry</a:t>
            </a:r>
            <a:r>
              <a:rPr lang="en-US" altLang="ko-KR" sz="1200" dirty="0"/>
              <a:t>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</a:t>
            </a:r>
            <a:r>
              <a:rPr lang="en-US" altLang="ko-KR" sz="1200"/>
              <a:t>.tisto ry</a:t>
            </a:r>
            <a:r>
              <a:rPr lang="en-US" altLang="ko-KR" sz="1200" dirty="0"/>
              <a:t>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지금까지 웹디자인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기능영재반이었습니다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웹디자인 기능영재반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20201</a:t>
            </a:r>
            <a:r>
              <a:rPr lang="ko-KR" altLang="en-US" sz="1600" b="1" dirty="0">
                <a:solidFill>
                  <a:schemeClr val="bg1"/>
                </a:solidFill>
              </a:rPr>
              <a:t>강 지 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WEB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1637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WE ARE WEB DESIGNERS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A7E4AA-9891-49EF-97F6-7FA0282F54F5}"/>
              </a:ext>
            </a:extLst>
          </p:cNvPr>
          <p:cNvSpPr txBox="1"/>
          <p:nvPr/>
        </p:nvSpPr>
        <p:spPr>
          <a:xfrm>
            <a:off x="3203848" y="445143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20715</a:t>
            </a:r>
            <a:r>
              <a:rPr lang="ko-KR" altLang="en-US" sz="1600" b="1" dirty="0">
                <a:solidFill>
                  <a:schemeClr val="bg1"/>
                </a:solidFill>
              </a:rPr>
              <a:t>이 　 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E30D2C-F120-4D9A-8ECB-CFA0132B2DDB}"/>
              </a:ext>
            </a:extLst>
          </p:cNvPr>
          <p:cNvSpPr txBox="1"/>
          <p:nvPr/>
        </p:nvSpPr>
        <p:spPr>
          <a:xfrm>
            <a:off x="3203848" y="473230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20818</a:t>
            </a:r>
            <a:r>
              <a:rPr lang="ko-KR" altLang="en-US" sz="1600" b="1" dirty="0">
                <a:solidFill>
                  <a:schemeClr val="bg1"/>
                </a:solidFill>
              </a:rPr>
              <a:t>정 태 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4E22472-5E19-4D04-BBF0-02299CB80DE4}"/>
              </a:ext>
            </a:extLst>
          </p:cNvPr>
          <p:cNvSpPr txBox="1"/>
          <p:nvPr/>
        </p:nvSpPr>
        <p:spPr>
          <a:xfrm>
            <a:off x="3203848" y="501317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20824</a:t>
            </a:r>
            <a:r>
              <a:rPr lang="ko-KR" altLang="en-US" sz="1600" b="1" dirty="0">
                <a:solidFill>
                  <a:schemeClr val="bg1"/>
                </a:solidFill>
              </a:rPr>
              <a:t>한 진 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1E75A39-8E22-431C-A06F-7636CB9DF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7" y="160714"/>
            <a:ext cx="741735" cy="531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457" y="2843644"/>
            <a:ext cx="165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지난 계획 요약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지난 계획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결과</a:t>
            </a:r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진행중인 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활동자료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학습관련 효과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취업관련 효과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43708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활동 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활동자료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학습관련 효과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취업관련 효과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1289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WE ARE WEB DESIGNERS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6485" y="271681"/>
            <a:ext cx="1063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지난 계획 요약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WEB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609294-94E3-4ADB-831C-20B3FB24E5CB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웹디자인 기능영재반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7C994F5-4253-4421-8774-C66BFAC8E1C1}"/>
              </a:ext>
            </a:extLst>
          </p:cNvPr>
          <p:cNvSpPr/>
          <p:nvPr/>
        </p:nvSpPr>
        <p:spPr>
          <a:xfrm>
            <a:off x="654004" y="2492896"/>
            <a:ext cx="3524400" cy="19836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FDA235A-382B-48DC-8CC3-84410ECE9B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6" y="2385455"/>
            <a:ext cx="3525408" cy="1983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C3A92D-0516-4FBB-9A98-2686A39E62C0}"/>
              </a:ext>
            </a:extLst>
          </p:cNvPr>
          <p:cNvSpPr txBox="1"/>
          <p:nvPr/>
        </p:nvSpPr>
        <p:spPr>
          <a:xfrm>
            <a:off x="4235821" y="230682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웹디자인 기능영재반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627A9E4-5CE8-4545-829F-7ECCEDBDB2AC}"/>
              </a:ext>
            </a:extLst>
          </p:cNvPr>
          <p:cNvSpPr txBox="1"/>
          <p:nvPr/>
        </p:nvSpPr>
        <p:spPr>
          <a:xfrm>
            <a:off x="4237127" y="2627620"/>
            <a:ext cx="32848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지방기능경기대회 출전</a:t>
            </a:r>
            <a:endParaRPr lang="en-US" altLang="ko-KR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/>
              <a:t>웹디자인 및 개발 부문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첫 출전으로 </a:t>
            </a:r>
            <a:r>
              <a:rPr lang="en-US" altLang="ko-KR" sz="1600" dirty="0"/>
              <a:t>1</a:t>
            </a:r>
            <a:r>
              <a:rPr lang="ko-KR" altLang="en-US" sz="1600" dirty="0"/>
              <a:t>위</a:t>
            </a:r>
            <a:r>
              <a:rPr lang="en-US" altLang="ko-KR" sz="1600" dirty="0"/>
              <a:t>(</a:t>
            </a:r>
            <a:r>
              <a:rPr lang="ko-KR" altLang="en-US" sz="1600" dirty="0"/>
              <a:t>이건 학생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전국기능경기대회 출전 준비중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8771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활동 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WEB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609294-94E3-4ADB-831C-20B3FB24E5CB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웹디자인 기능영재반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7C994F5-4253-4421-8774-C66BFAC8E1C1}"/>
              </a:ext>
            </a:extLst>
          </p:cNvPr>
          <p:cNvSpPr/>
          <p:nvPr/>
        </p:nvSpPr>
        <p:spPr>
          <a:xfrm>
            <a:off x="654004" y="2492896"/>
            <a:ext cx="3524400" cy="19836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FDA235A-382B-48DC-8CC3-84410ECE9B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6" y="2385455"/>
            <a:ext cx="3525408" cy="1983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C3A92D-0516-4FBB-9A98-2686A39E62C0}"/>
              </a:ext>
            </a:extLst>
          </p:cNvPr>
          <p:cNvSpPr txBox="1"/>
          <p:nvPr/>
        </p:nvSpPr>
        <p:spPr>
          <a:xfrm>
            <a:off x="4235821" y="230682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진행중인 사항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627A9E4-5CE8-4545-829F-7ECCEDBDB2AC}"/>
              </a:ext>
            </a:extLst>
          </p:cNvPr>
          <p:cNvSpPr txBox="1"/>
          <p:nvPr/>
        </p:nvSpPr>
        <p:spPr>
          <a:xfrm>
            <a:off x="4237127" y="2627620"/>
            <a:ext cx="45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 전국기능경기대회</a:t>
            </a:r>
            <a:r>
              <a:rPr lang="en-US" altLang="ko-KR" sz="1600" dirty="0"/>
              <a:t>(10/5 ~ 10/10 )</a:t>
            </a:r>
            <a:r>
              <a:rPr lang="ko-KR" altLang="en-US" sz="1600" dirty="0"/>
              <a:t> 출전 준비중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대진디자인공모전 출품위한 작품 </a:t>
            </a:r>
            <a:r>
              <a:rPr lang="ko-KR" altLang="en-US" sz="1600" dirty="0" err="1"/>
              <a:t>제작중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608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7544" y="2852934"/>
            <a:ext cx="1728192" cy="4320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7544" y="1991261"/>
            <a:ext cx="1728192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47764" y="3975204"/>
            <a:ext cx="5976664" cy="87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전공과목에서 좋은 점수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spc="-150" dirty="0"/>
              <a:t>웹디자인 </a:t>
            </a:r>
            <a:r>
              <a:rPr lang="en-US" altLang="ko-KR" sz="1600" spc="-150" dirty="0"/>
              <a:t>/ </a:t>
            </a:r>
            <a:r>
              <a:rPr lang="ko-KR" altLang="en-US" sz="1600" spc="-150" dirty="0"/>
              <a:t>개발과 관련된 전공과목에서 좋은 점수를 얻을 수 있음</a:t>
            </a:r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3933056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3836984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202261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깊은 수준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022619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시각정보디자인과에서 배우는 웹디자인 과목보다 깊은 수준까지 학습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288429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다양한 언어를 통해 프로그래밍 능력 향상 가능</a:t>
            </a:r>
            <a:endParaRPr lang="en-US" altLang="ko-KR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354118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학습관련 효과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WEB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학습관련 효과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웹디자인 기능영재반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웹디자인 기능영재반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1E2F88C-740F-458C-9946-CCB7481F6D2F}"/>
              </a:ext>
            </a:extLst>
          </p:cNvPr>
          <p:cNvSpPr txBox="1"/>
          <p:nvPr/>
        </p:nvSpPr>
        <p:spPr>
          <a:xfrm>
            <a:off x="575556" y="291507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여러 언어 사용</a:t>
            </a:r>
          </a:p>
        </p:txBody>
      </p:sp>
    </p:spTree>
    <p:extLst>
      <p:ext uri="{BB962C8B-B14F-4D97-AF65-F5344CB8AC3E}">
        <p14:creationId xmlns:p14="http://schemas.microsoft.com/office/powerpoint/2010/main" val="31942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EED1C6FA-C217-4BA1-BAC0-FCAE19F72DCD}"/>
              </a:ext>
            </a:extLst>
          </p:cNvPr>
          <p:cNvGrpSpPr/>
          <p:nvPr/>
        </p:nvGrpSpPr>
        <p:grpSpPr>
          <a:xfrm>
            <a:off x="827584" y="4149080"/>
            <a:ext cx="7704856" cy="1152128"/>
            <a:chOff x="827584" y="3836984"/>
            <a:chExt cx="7704856" cy="1152128"/>
          </a:xfrm>
        </p:grpSpPr>
        <p:sp>
          <p:nvSpPr>
            <p:cNvPr id="24" name="직사각형 23"/>
            <p:cNvSpPr/>
            <p:nvPr/>
          </p:nvSpPr>
          <p:spPr>
            <a:xfrm>
              <a:off x="2447764" y="3975204"/>
              <a:ext cx="5976664" cy="8756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ko-KR" altLang="en-US" sz="2000" b="1" spc="-150" dirty="0">
                  <a:solidFill>
                    <a:schemeClr val="accent5">
                      <a:lumMod val="50000"/>
                    </a:schemeClr>
                  </a:solidFill>
                </a:rPr>
                <a:t>취업 시 경쟁력 확보</a:t>
              </a:r>
              <a:endParaRPr lang="en-US" altLang="ko-KR" sz="2000" b="1" spc="-15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fontAlgn="base">
                <a:lnSpc>
                  <a:spcPct val="150000"/>
                </a:lnSpc>
              </a:pPr>
              <a:r>
                <a:rPr lang="ko-KR" altLang="en-US" sz="1600" spc="-150" dirty="0"/>
                <a:t>웹 디자이너부터 웹 퍼블리셔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프론트엔드</a:t>
              </a:r>
              <a:r>
                <a:rPr lang="ko-KR" altLang="en-US" sz="1600" spc="-150" dirty="0"/>
                <a:t> </a:t>
              </a:r>
              <a:r>
                <a:rPr lang="en-US" altLang="ko-KR" sz="1600" spc="-150" dirty="0"/>
                <a:t>/ </a:t>
              </a:r>
              <a:r>
                <a:rPr lang="ko-KR" altLang="en-US" sz="1600" spc="-150" dirty="0" err="1"/>
                <a:t>백엔드</a:t>
              </a:r>
              <a:r>
                <a:rPr lang="ko-KR" altLang="en-US" sz="1600" spc="-150" dirty="0"/>
                <a:t> 개발자로 취업 가능</a:t>
              </a:r>
            </a:p>
          </p:txBody>
        </p:sp>
        <p:sp>
          <p:nvSpPr>
            <p:cNvPr id="25" name="줄무늬가 있는 오른쪽 화살표 24"/>
            <p:cNvSpPr/>
            <p:nvPr/>
          </p:nvSpPr>
          <p:spPr>
            <a:xfrm>
              <a:off x="827584" y="3933056"/>
              <a:ext cx="1296144" cy="864096"/>
            </a:xfrm>
            <a:prstGeom prst="striped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339752" y="3836984"/>
              <a:ext cx="6192688" cy="1152128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2693AE5-E713-4BF4-932B-A641F1F48D5B}"/>
              </a:ext>
            </a:extLst>
          </p:cNvPr>
          <p:cNvGrpSpPr/>
          <p:nvPr/>
        </p:nvGrpSpPr>
        <p:grpSpPr>
          <a:xfrm>
            <a:off x="467544" y="1991261"/>
            <a:ext cx="8352928" cy="432048"/>
            <a:chOff x="467544" y="1991261"/>
            <a:chExt cx="8352928" cy="43204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467544" y="1991261"/>
              <a:ext cx="1728192" cy="432048"/>
            </a:xfrm>
            <a:prstGeom prst="round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1560" y="2022619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포트폴리오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5736" y="2022619"/>
              <a:ext cx="662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동아리활동 중 제작하는 웹페이지들은 포트폴리오로 사용 가능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C9B8D8E-7AC6-497C-9641-0982A6577021}"/>
              </a:ext>
            </a:extLst>
          </p:cNvPr>
          <p:cNvGrpSpPr/>
          <p:nvPr/>
        </p:nvGrpSpPr>
        <p:grpSpPr>
          <a:xfrm>
            <a:off x="467544" y="2710130"/>
            <a:ext cx="7848872" cy="432050"/>
            <a:chOff x="467544" y="2708920"/>
            <a:chExt cx="7848872" cy="43205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467544" y="2708920"/>
              <a:ext cx="1728192" cy="43205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560" y="2740279"/>
              <a:ext cx="151216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다양한 언어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95736" y="2740279"/>
              <a:ext cx="612068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HTML,</a:t>
              </a:r>
              <a:r>
                <a:rPr lang="ko-KR" altLang="en-US" dirty="0"/>
                <a:t> </a:t>
              </a:r>
              <a:r>
                <a:rPr lang="en-US" altLang="ko-KR" dirty="0"/>
                <a:t>CSS, </a:t>
              </a:r>
              <a:r>
                <a:rPr lang="en-US" altLang="ko-KR" dirty="0" err="1"/>
                <a:t>Javascript</a:t>
              </a:r>
              <a:r>
                <a:rPr lang="en-US" altLang="ko-KR" dirty="0"/>
                <a:t>, PHP</a:t>
              </a:r>
              <a:r>
                <a:rPr lang="ko-KR" altLang="en-US" dirty="0"/>
                <a:t>와 같은 다양한 언어 사용</a:t>
              </a:r>
              <a:endParaRPr lang="en-US" altLang="ko-KR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54118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취업관련 효과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WEB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취업관련 효과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웹디자인 기능영재반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웹디자인 기능영재반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E4BD4CB-1F37-45AC-82F5-5A58C82BB61B}"/>
              </a:ext>
            </a:extLst>
          </p:cNvPr>
          <p:cNvGrpSpPr/>
          <p:nvPr/>
        </p:nvGrpSpPr>
        <p:grpSpPr>
          <a:xfrm>
            <a:off x="467544" y="3429000"/>
            <a:ext cx="7848872" cy="432050"/>
            <a:chOff x="467544" y="3429000"/>
            <a:chExt cx="7848872" cy="432050"/>
          </a:xfrm>
        </p:grpSpPr>
        <p:sp>
          <p:nvSpPr>
            <p:cNvPr id="22" name="모서리가 둥근 직사각형 18">
              <a:extLst>
                <a:ext uri="{FF2B5EF4-FFF2-40B4-BE49-F238E27FC236}">
                  <a16:creationId xmlns:a16="http://schemas.microsoft.com/office/drawing/2014/main" xmlns="" id="{50745C61-110B-4E8C-9208-CCB79EA42462}"/>
                </a:ext>
              </a:extLst>
            </p:cNvPr>
            <p:cNvSpPr/>
            <p:nvPr/>
          </p:nvSpPr>
          <p:spPr>
            <a:xfrm>
              <a:off x="467544" y="3429000"/>
              <a:ext cx="1728192" cy="432050"/>
            </a:xfrm>
            <a:prstGeom prst="round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71BE17A-13F3-48D3-BD1B-B4F794B2544D}"/>
                </a:ext>
              </a:extLst>
            </p:cNvPr>
            <p:cNvSpPr txBox="1"/>
            <p:nvPr/>
          </p:nvSpPr>
          <p:spPr>
            <a:xfrm>
              <a:off x="611560" y="3460359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실무에 근접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2881B32-E847-4F83-859A-BD3FAEBCE761}"/>
                </a:ext>
              </a:extLst>
            </p:cNvPr>
            <p:cNvSpPr txBox="1"/>
            <p:nvPr/>
          </p:nvSpPr>
          <p:spPr>
            <a:xfrm>
              <a:off x="2195736" y="3460359"/>
              <a:ext cx="612068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실무와 비슷한 과정으로 웹페이지 제작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8194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WEB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활동자료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C8BCFE6-FA50-458A-980E-689E4364B071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웹디자인 기능영재반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7C994F5-4253-4421-8774-C66BFAC8E1C1}"/>
              </a:ext>
            </a:extLst>
          </p:cNvPr>
          <p:cNvSpPr/>
          <p:nvPr/>
        </p:nvSpPr>
        <p:spPr>
          <a:xfrm>
            <a:off x="2555777" y="1210330"/>
            <a:ext cx="4248471" cy="531501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3643329-A211-44F2-AE06-B51C3242F0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4"/>
            <a:ext cx="4248472" cy="5315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WEB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활동자료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C8BCFE6-FA50-458A-980E-689E4364B071}"/>
              </a:ext>
            </a:extLst>
          </p:cNvPr>
          <p:cNvSpPr txBox="1"/>
          <p:nvPr/>
        </p:nvSpPr>
        <p:spPr>
          <a:xfrm>
            <a:off x="6732240" y="654683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웹디자인 기능영재반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7C994F5-4253-4421-8774-C66BFAC8E1C1}"/>
              </a:ext>
            </a:extLst>
          </p:cNvPr>
          <p:cNvSpPr/>
          <p:nvPr/>
        </p:nvSpPr>
        <p:spPr>
          <a:xfrm>
            <a:off x="886419" y="908720"/>
            <a:ext cx="2660897" cy="556252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F7E520B-8D39-44F3-A7F1-1F5649ABC1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9" y="827760"/>
            <a:ext cx="2575242" cy="55625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7C994F5-4253-4421-8774-C66BFAC8E1C1}"/>
              </a:ext>
            </a:extLst>
          </p:cNvPr>
          <p:cNvSpPr/>
          <p:nvPr/>
        </p:nvSpPr>
        <p:spPr>
          <a:xfrm>
            <a:off x="6012160" y="894790"/>
            <a:ext cx="2358711" cy="555854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4A18AB9-E5F6-4722-88B6-68DC1A5EF8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968" y="796744"/>
            <a:ext cx="2376264" cy="559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WEB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웹디자인 기능영재반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462</Words>
  <Application>Microsoft Office PowerPoint</Application>
  <PresentationFormat>화면 슬라이드 쇼(4:3)</PresentationFormat>
  <Paragraphs>97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한진만</dc:creator>
  <cp:lastModifiedBy>Windows 사용자</cp:lastModifiedBy>
  <cp:revision>32</cp:revision>
  <dcterms:created xsi:type="dcterms:W3CDTF">2016-11-03T20:47:04Z</dcterms:created>
  <dcterms:modified xsi:type="dcterms:W3CDTF">2018-09-06T12:27:01Z</dcterms:modified>
</cp:coreProperties>
</file>