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jocent.me/wp-content/uploads/2017/06/dns-protocol-form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3" t="12428" r="8610" b="9942"/>
          <a:stretch/>
        </p:blipFill>
        <p:spPr bwMode="auto">
          <a:xfrm>
            <a:off x="-1" y="2191656"/>
            <a:ext cx="9042401" cy="41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43569"/>
              </p:ext>
            </p:extLst>
          </p:nvPr>
        </p:nvGraphicFramePr>
        <p:xfrm>
          <a:off x="4067944" y="2636912"/>
          <a:ext cx="38884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072"/>
                <a:gridCol w="700980"/>
                <a:gridCol w="410829"/>
                <a:gridCol w="384518"/>
                <a:gridCol w="409181"/>
                <a:gridCol w="404234"/>
                <a:gridCol w="300374"/>
                <a:gridCol w="8592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QR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操作码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RD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Z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响应代码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4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2</cp:revision>
  <dcterms:created xsi:type="dcterms:W3CDTF">2019-04-22T06:15:42Z</dcterms:created>
  <dcterms:modified xsi:type="dcterms:W3CDTF">2019-04-22T09:41:45Z</dcterms:modified>
</cp:coreProperties>
</file>