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52352" y="797557"/>
            <a:ext cx="10502540" cy="4464496"/>
            <a:chOff x="252352" y="797557"/>
            <a:chExt cx="10502540" cy="446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82"/>
            <a:stretch/>
          </p:blipFill>
          <p:spPr bwMode="auto">
            <a:xfrm>
              <a:off x="252352" y="2484524"/>
              <a:ext cx="1278351" cy="1152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551088" y="1124744"/>
              <a:ext cx="122413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高防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IP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51088" y="2816932"/>
              <a:ext cx="122413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云解析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DNS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51088" y="4509120"/>
              <a:ext cx="122413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内容分布网络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CDN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39752" y="865232"/>
              <a:ext cx="1656184" cy="439682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4" idx="2"/>
              <a:endCxn id="6" idx="0"/>
            </p:cNvCxnSpPr>
            <p:nvPr/>
          </p:nvCxnSpPr>
          <p:spPr>
            <a:xfrm>
              <a:off x="3163156" y="1700808"/>
              <a:ext cx="0" cy="11161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3163156" y="3392996"/>
              <a:ext cx="0" cy="11161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4790896" y="2742758"/>
              <a:ext cx="122413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应用防火墙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WAF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992510" y="3030789"/>
              <a:ext cx="809881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9201524" y="1597565"/>
              <a:ext cx="122413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云主机</a:t>
              </a:r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ECS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892480" y="797557"/>
              <a:ext cx="1862412" cy="446449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990188" y="1305200"/>
              <a:ext cx="1656184" cy="1976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6015032" y="3030787"/>
              <a:ext cx="809881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804248" y="2742758"/>
              <a:ext cx="122413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负载均衡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SLB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206212" y="2350481"/>
              <a:ext cx="122413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云存储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RDS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98708" y="3281833"/>
              <a:ext cx="15792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虚拟私有网络</a:t>
              </a:r>
              <a:endParaRPr lang="en-US" altLang="zh-CN" b="1" dirty="0" smtClean="0"/>
            </a:p>
            <a:p>
              <a:pPr algn="ctr"/>
              <a:r>
                <a:rPr lang="en-US" altLang="zh-CN" b="1" dirty="0" smtClean="0"/>
                <a:t>VPC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79698" y="4789355"/>
              <a:ext cx="1291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安全组 </a:t>
              </a:r>
              <a:r>
                <a:rPr lang="en-US" altLang="zh-CN" b="1" dirty="0" smtClean="0"/>
                <a:t>ACL</a:t>
              </a:r>
              <a:endParaRPr lang="zh-CN" altLang="en-US" b="1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8028384" y="3030787"/>
              <a:ext cx="809881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530703" y="3060588"/>
              <a:ext cx="809049" cy="30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80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leo</cp:lastModifiedBy>
  <cp:revision>3</cp:revision>
  <dcterms:created xsi:type="dcterms:W3CDTF">2019-05-27T14:59:25Z</dcterms:created>
  <dcterms:modified xsi:type="dcterms:W3CDTF">2019-05-27T15:18:09Z</dcterms:modified>
</cp:coreProperties>
</file>