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85" y="1014075"/>
            <a:ext cx="6125430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449748" cy="37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oul 官网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16171" r="16826" b="20681"/>
          <a:stretch/>
        </p:blipFill>
        <p:spPr>
          <a:xfrm>
            <a:off x="1553028" y="1741714"/>
            <a:ext cx="6052457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8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2</cp:revision>
  <dcterms:created xsi:type="dcterms:W3CDTF">2019-01-21T09:20:57Z</dcterms:created>
  <dcterms:modified xsi:type="dcterms:W3CDTF">2019-01-21T11:13:53Z</dcterms:modified>
</cp:coreProperties>
</file>