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1aad379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1aad379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1aad3795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1aad3795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1aad3795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1aad3795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1aad3795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1aad3795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1aad3795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1aad379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1aad3795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1aad3795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Проект «Тетрис»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Ганичев Кирилл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Идея проекта: Создать игру  “Тетрис” с приятным интерфейсом и ведением счета;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Для каких задач он создан: Для личного использования.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Реализовать геймплей тетриса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Создать понятный и приятный для пользования интерфейс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Реализовать хранение рекорда в отдельном файле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Связать файлы для начала игры, концовки и самого геймплея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Язык программирования Python и его стандартная библиотека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Библиотека для создания игр Pygame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Библиотека для отладки icecream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Редактор кода Pycharm и Система контроля версий git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Файл game.py — для реализации геймплея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Файлы start_screen.py/result_screen.py — для анимации начала игры и завершения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main.py - объединение этих файлов.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4"/>
            <a:ext cx="3594651" cy="20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800" y="718200"/>
            <a:ext cx="1595800" cy="336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1325" y="718200"/>
            <a:ext cx="1645067" cy="33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Объём программного кода: main.py(51 строка) + game.py(137 строк) + figures.py(17 строк) + start_screen.py(148 строк) + result_screen(48 строк) + scores(1 строка) = 402 строки.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Итог: </a:t>
            </a:r>
            <a:r>
              <a:rPr lang="ru" sz="1600"/>
              <a:t>Все поставленные задачи проекта были выполнены.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Возможности для доработки:</a:t>
            </a:r>
            <a:r>
              <a:rPr lang="ru" sz="1600"/>
              <a:t> Добавление дополнительных функциональностей на экран самой игры, например начисление счета на самом экране. Раскраска фигур для красоты и понимания как какая фигура легла.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