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23bcfb93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d23bcfb93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23bcfb93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d23bcfb93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f1aad3795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f1aad3795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f1aad3795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f1aad3795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23bcfb93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d23bcfb93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f1aad3795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f1aad3795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1aad3795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1aad3795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1aad3795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f1aad3795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1aad3795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1aad3795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23bcfb93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d23bcfb93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23bcfb93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d23bcfb93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23bcfb93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23bcfb93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23bcfb93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23bcfb93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Проект «Тетрис»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66075" y="3172900"/>
            <a:ext cx="7851600" cy="10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Автор: </a:t>
            </a:r>
            <a:r>
              <a:rPr lang="ru" sz="4900"/>
              <a:t>Ганичев Кирилл Викторович 10</a:t>
            </a:r>
            <a:r>
              <a:rPr lang="ru" sz="4900"/>
              <a:t>Б</a:t>
            </a:r>
            <a:endParaRPr sz="4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Научный руководитель: Семёнова Татьяна Петровна,</a:t>
            </a:r>
            <a:endParaRPr sz="4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учитель информатики.</a:t>
            </a:r>
            <a:endParaRPr sz="4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253"/>
              <a:t>2024</a:t>
            </a:r>
            <a:r>
              <a:rPr lang="ru"/>
              <a:t>	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1425600" y="0"/>
            <a:ext cx="54651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Муниципальное автономное общеобразовательное учреждение средняя общеобразовательная школа №94 города Тюмени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9450" y="1318650"/>
            <a:ext cx="4120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 написания кода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729450" y="2078875"/>
            <a:ext cx="3303000" cy="12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/>
              <a:t>Осталось лишь оформить окончание игры, для этого был добавлен код в файл result.screen.py</a:t>
            </a:r>
            <a:endParaRPr sz="1600"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3513875"/>
            <a:ext cx="6122397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6825" y="2048175"/>
            <a:ext cx="4073554" cy="13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729450" y="1318650"/>
            <a:ext cx="4176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 написания кода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729450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/>
              <a:t>И последние штрихи - добавления хранения рекорд и связывание файлов игры в main.py для слаженной работы.</a:t>
            </a:r>
            <a:endParaRPr sz="1800"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750" y="1474575"/>
            <a:ext cx="4368251" cy="166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750" y="3234325"/>
            <a:ext cx="3922870" cy="170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729450" y="1318650"/>
            <a:ext cx="384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Полученный результат</a:t>
            </a: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4"/>
            <a:ext cx="3594651" cy="200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0800" y="718200"/>
            <a:ext cx="1595800" cy="336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1325" y="718200"/>
            <a:ext cx="1645067" cy="336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u" sz="1600"/>
              <a:t>Объём программного кода: main.py(51 строка) + game.py(137 строк) + figures.py(17 строк) + start_screen.py(148 строк) + result_screen(48 строк) + scores(1 строка) = 402 строки.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u" sz="1600"/>
              <a:t>Итог: </a:t>
            </a:r>
            <a:r>
              <a:rPr lang="ru" sz="1600"/>
              <a:t>Все поставленные задачи проекта были выполнены.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u" sz="1600"/>
              <a:t>Возможности для доработки:</a:t>
            </a:r>
            <a:r>
              <a:rPr lang="ru" sz="1600"/>
              <a:t> Добавление дополнительных функциональностей на экран самой игры, например начисление счета на самом экране. Раскраска фигур для красоты и понимания как какая фигура легла.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Ганичев Кирилл 10Б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/>
              <a:t>kganichev555@mail.ru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Проблема: Ни на одной операционной системе по умолчанию не установлена игра “Тетрис”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Идея проекта: Создать игру  “Тетрис” с приятным интерфейсом и ведением счета;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 sz="1800">
                <a:latin typeface="Arial"/>
                <a:ea typeface="Arial"/>
                <a:cs typeface="Arial"/>
                <a:sym typeface="Arial"/>
              </a:rPr>
              <a:t>Для каких задач он создан: Для личного использования.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 проекта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Реализовать геймплей тетриса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Создать понятный и приятный для пользования интерфейс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Реализовать хранение рекорда в отдельном файле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Связать файлы для начала игры, концовки и самого геймплея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Технологии для решения поставленных задач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Язык программирования Python и его стандартная библиотека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Библиотека для создания игр Pygame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Библиотека для отладки icecream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Редактор кода Pycharm и Система контроля версий git</a:t>
            </a:r>
            <a:endParaRPr sz="1600"/>
          </a:p>
        </p:txBody>
      </p:sp>
      <p:sp>
        <p:nvSpPr>
          <p:cNvPr id="107" name="Google Shape;107;p16"/>
          <p:cNvSpPr txBox="1"/>
          <p:nvPr>
            <p:ph type="title"/>
          </p:nvPr>
        </p:nvSpPr>
        <p:spPr>
          <a:xfrm>
            <a:off x="763050" y="691825"/>
            <a:ext cx="5233200" cy="3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640"/>
              <a:t>Основная часть.</a:t>
            </a:r>
            <a:endParaRPr sz="164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Файловая структура проекта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Была использована следующая структура файлов, для стартовой анимации, анимации при окончании игры, самого геймплея и общий файл для их соединения: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start_screen.py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game.py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result_screen.py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main.py - объединение этих файлов.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/>
              <a:t>Также был использован файл figures.py для функционала фигур и шрифт SAIBA-45.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был написан код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64900"/>
            <a:ext cx="3519600" cy="20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/>
              <a:t>В файл main.py был добавлен начальный код, который при запуске файла запускал функционал файла start_screen.py.</a:t>
            </a:r>
            <a:endParaRPr sz="1600"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425" y="2064900"/>
            <a:ext cx="30480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396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 написания кода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3477600" cy="23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/>
              <a:t>В файл start_screen.py был добавлен класс Text, StartAnim и EndAnim для работы с анимацией текста.</a:t>
            </a:r>
            <a:endParaRPr sz="1600"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87650"/>
            <a:ext cx="4432050" cy="183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354825"/>
            <a:ext cx="3249900" cy="15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3952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 написания кода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3219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/>
              <a:t>Затем был добавлен функционал фигур в figures.py</a:t>
            </a:r>
            <a:endParaRPr sz="1600"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2650" y="2234601"/>
            <a:ext cx="4410975" cy="194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1318650"/>
            <a:ext cx="3889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 написания кода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29450" y="2078875"/>
            <a:ext cx="3491700" cy="9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/>
              <a:t>И соответственно код самого процесса игры в файле game.py</a:t>
            </a:r>
            <a:endParaRPr sz="1600"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3166700"/>
            <a:ext cx="283845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1525" y="2930773"/>
            <a:ext cx="2696388" cy="19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1525" y="1034300"/>
            <a:ext cx="2895975" cy="17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