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1" r:id="rId7"/>
    <p:sldId id="262" r:id="rId8"/>
    <p:sldId id="263" r:id="rId9"/>
    <p:sldId id="260" r:id="rId10"/>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hasCustomPrompt="1"/>
          </p:nvPr>
        </p:nvSpPr>
        <p:spPr>
          <a:xfrm>
            <a:off x="1522199" y="1360800"/>
            <a:ext cx="9831600" cy="691957"/>
          </a:xfrm>
        </p:spPr>
        <p:txBody>
          <a:bodyPr anchor="t">
            <a:noAutofit/>
          </a:bodyPr>
          <a:lstStyle>
            <a:lvl1pPr algn="l">
              <a:lnSpc>
                <a:spcPct val="100000"/>
              </a:lnSpc>
              <a:defRPr sz="3800" b="1" baseline="0">
                <a:solidFill>
                  <a:schemeClr val="accent1"/>
                </a:solidFill>
              </a:defRPr>
            </a:lvl1pPr>
          </a:lstStyle>
          <a:p>
            <a:r>
              <a:rPr lang="sv-SE" dirty="0"/>
              <a:t>Stor rubrik</a:t>
            </a:r>
            <a:endParaRPr lang="sv-SE" dirty="0"/>
          </a:p>
        </p:txBody>
      </p:sp>
      <p:sp>
        <p:nvSpPr>
          <p:cNvPr id="3" name="Underrubrik 2"/>
          <p:cNvSpPr>
            <a:spLocks noGrp="1"/>
          </p:cNvSpPr>
          <p:nvPr>
            <p:ph type="subTitle" idx="1" hasCustomPrompt="1"/>
          </p:nvPr>
        </p:nvSpPr>
        <p:spPr>
          <a:xfrm>
            <a:off x="1522199" y="2208554"/>
            <a:ext cx="9831601" cy="788400"/>
          </a:xfrm>
        </p:spPr>
        <p:txBody>
          <a:bodyPr>
            <a:noAutofit/>
          </a:bodyPr>
          <a:lstStyle>
            <a:lvl1pPr marL="0" indent="0" algn="l">
              <a:lnSpc>
                <a:spcPct val="100000"/>
              </a:lnSpc>
              <a:buNone/>
              <a:defRPr sz="2200" b="1">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a:t>Underrubrik</a:t>
            </a:r>
            <a:endParaRPr lang="sv-SE" dirty="0"/>
          </a:p>
        </p:txBody>
      </p:sp>
      <p:sp>
        <p:nvSpPr>
          <p:cNvPr id="4" name="Platshållare för datum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Platshållare för sidfot 4"/>
          <p:cNvSpPr>
            <a:spLocks noGrp="1"/>
          </p:cNvSpPr>
          <p:nvPr>
            <p:ph type="ftr" sz="quarter" idx="11"/>
          </p:nvPr>
        </p:nvSpPr>
        <p:spPr/>
        <p:txBody>
          <a:bodyPr/>
          <a:lstStyle/>
          <a:p>
            <a:endParaRPr lang="zh-CN" altLang="en-US"/>
          </a:p>
        </p:txBody>
      </p:sp>
      <p:sp>
        <p:nvSpPr>
          <p:cNvPr id="6" name="Platshållare för bildnummer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Rubrik med två bilder">
    <p:spTree>
      <p:nvGrpSpPr>
        <p:cNvPr id="1" name=""/>
        <p:cNvGrpSpPr/>
        <p:nvPr/>
      </p:nvGrpSpPr>
      <p:grpSpPr>
        <a:xfrm>
          <a:off x="0" y="0"/>
          <a:ext cx="0" cy="0"/>
          <a:chOff x="0" y="0"/>
          <a:chExt cx="0" cy="0"/>
        </a:xfrm>
      </p:grpSpPr>
      <p:sp>
        <p:nvSpPr>
          <p:cNvPr id="2" name="Rubrik 1"/>
          <p:cNvSpPr>
            <a:spLocks noGrp="1"/>
          </p:cNvSpPr>
          <p:nvPr>
            <p:ph type="title" hasCustomPrompt="1"/>
          </p:nvPr>
        </p:nvSpPr>
        <p:spPr>
          <a:xfrm>
            <a:off x="838800" y="1542415"/>
            <a:ext cx="10514999" cy="652145"/>
          </a:xfrm>
        </p:spPr>
        <p:txBody>
          <a:bodyPr/>
          <a:lstStyle>
            <a:lvl1pPr>
              <a:defRPr/>
            </a:lvl1pPr>
          </a:lstStyle>
          <a:p>
            <a:r>
              <a:rPr lang="sv-SE" dirty="0"/>
              <a:t>Mindre rubrik</a:t>
            </a:r>
            <a:endParaRPr lang="sv-SE" dirty="0"/>
          </a:p>
        </p:txBody>
      </p:sp>
      <p:sp>
        <p:nvSpPr>
          <p:cNvPr id="13" name="Platshållare för bild 12"/>
          <p:cNvSpPr>
            <a:spLocks noGrp="1"/>
          </p:cNvSpPr>
          <p:nvPr>
            <p:ph type="pic" sz="quarter" idx="14" hasCustomPrompt="1"/>
          </p:nvPr>
        </p:nvSpPr>
        <p:spPr>
          <a:xfrm>
            <a:off x="6174000" y="2241462"/>
            <a:ext cx="5180400" cy="3942000"/>
          </a:xfrm>
        </p:spPr>
        <p:txBody>
          <a:bodyPr/>
          <a:lstStyle/>
          <a:p>
            <a:r>
              <a:rPr lang="en-US"/>
              <a:t>Drag picture to placeholder or click icon to add</a:t>
            </a:r>
            <a:endParaRPr lang="sv-SE"/>
          </a:p>
        </p:txBody>
      </p:sp>
      <p:sp>
        <p:nvSpPr>
          <p:cNvPr id="8" name="Platshållare för bild 12"/>
          <p:cNvSpPr>
            <a:spLocks noGrp="1"/>
          </p:cNvSpPr>
          <p:nvPr>
            <p:ph type="pic" sz="quarter" idx="15" hasCustomPrompt="1"/>
          </p:nvPr>
        </p:nvSpPr>
        <p:spPr>
          <a:xfrm>
            <a:off x="838800" y="2235600"/>
            <a:ext cx="5180400" cy="3942000"/>
          </a:xfrm>
        </p:spPr>
        <p:txBody>
          <a:bodyPr/>
          <a:lstStyle/>
          <a:p>
            <a:r>
              <a:rPr lang="en-US"/>
              <a:t>Drag picture to placeholder or click icon to add</a:t>
            </a:r>
            <a:endParaRPr lang="sv-SE"/>
          </a:p>
        </p:txBody>
      </p:sp>
      <p:sp>
        <p:nvSpPr>
          <p:cNvPr id="3" name="Platshållare för datum 2"/>
          <p:cNvSpPr>
            <a:spLocks noGrp="1"/>
          </p:cNvSpPr>
          <p:nvPr>
            <p:ph type="dt" sz="half" idx="16"/>
          </p:nvPr>
        </p:nvSpPr>
        <p:spPr/>
        <p:txBody>
          <a:bodyPr/>
          <a:lstStyle/>
          <a:p>
            <a:fld id="{612ED104-9AD9-FB48-B47F-0E2C0FD2AEC6}" type="datetime1">
              <a:rPr lang="sv-SE" smtClean="0"/>
            </a:fld>
            <a:endParaRPr lang="sv-SE"/>
          </a:p>
        </p:txBody>
      </p:sp>
      <p:sp>
        <p:nvSpPr>
          <p:cNvPr id="4" name="Platshållare för sidfot 3"/>
          <p:cNvSpPr>
            <a:spLocks noGrp="1"/>
          </p:cNvSpPr>
          <p:nvPr>
            <p:ph type="ftr" sz="quarter" idx="17"/>
          </p:nvPr>
        </p:nvSpPr>
        <p:spPr/>
        <p:txBody>
          <a:bodyPr/>
          <a:lstStyle/>
          <a:p>
            <a:r>
              <a:rPr lang="sv-SE"/>
              <a:t>Introduction to ESS</a:t>
            </a:r>
            <a:endParaRPr lang="sv-SE"/>
          </a:p>
        </p:txBody>
      </p:sp>
      <p:sp>
        <p:nvSpPr>
          <p:cNvPr id="5" name="Platshållare för bildnummer 4"/>
          <p:cNvSpPr>
            <a:spLocks noGrp="1"/>
          </p:cNvSpPr>
          <p:nvPr>
            <p:ph type="sldNum" sz="quarter" idx="18"/>
          </p:nvPr>
        </p:nvSpPr>
        <p:spPr/>
        <p:txBody>
          <a:bodyPr/>
          <a:lstStyle/>
          <a:p>
            <a:fld id="{1334427D-BC02-4BB6-9552-FEF7E6C4F2BF}" type="slidenum">
              <a:rPr lang="sv-SE" smtClean="0"/>
            </a:fld>
            <a:endParaRPr lang="sv-SE"/>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8800" y="1540800"/>
            <a:ext cx="10514999" cy="574296"/>
          </a:xfrm>
        </p:spPr>
        <p:txBody>
          <a:bodyPr/>
          <a:lstStyle/>
          <a:p>
            <a:r>
              <a:rPr lang="en-US"/>
              <a:t>Click to edit Master title style</a:t>
            </a:r>
            <a:endParaRPr lang="sv-SE" dirty="0"/>
          </a:p>
        </p:txBody>
      </p:sp>
      <p:sp>
        <p:nvSpPr>
          <p:cNvPr id="3" name="Platshållare för text 2"/>
          <p:cNvSpPr>
            <a:spLocks noGrp="1"/>
          </p:cNvSpPr>
          <p:nvPr>
            <p:ph type="body" idx="1"/>
          </p:nvPr>
        </p:nvSpPr>
        <p:spPr>
          <a:xfrm>
            <a:off x="838800" y="2235600"/>
            <a:ext cx="5157787" cy="823912"/>
          </a:xfrm>
        </p:spPr>
        <p:txBody>
          <a:bodyPr anchor="b">
            <a:no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Platshållare för innehåll 3"/>
          <p:cNvSpPr>
            <a:spLocks noGrp="1"/>
          </p:cNvSpPr>
          <p:nvPr>
            <p:ph sz="half" idx="2"/>
          </p:nvPr>
        </p:nvSpPr>
        <p:spPr>
          <a:xfrm>
            <a:off x="838800" y="3180015"/>
            <a:ext cx="5158800" cy="300964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sv-SE" dirty="0"/>
          </a:p>
        </p:txBody>
      </p:sp>
      <p:sp>
        <p:nvSpPr>
          <p:cNvPr id="5" name="Platshållare för text 4"/>
          <p:cNvSpPr>
            <a:spLocks noGrp="1"/>
          </p:cNvSpPr>
          <p:nvPr>
            <p:ph type="body" sz="quarter" idx="3"/>
          </p:nvPr>
        </p:nvSpPr>
        <p:spPr>
          <a:xfrm>
            <a:off x="6174000" y="2235599"/>
            <a:ext cx="5158800" cy="823912"/>
          </a:xfrm>
        </p:spPr>
        <p:txBody>
          <a:bodyPr anchor="b">
            <a:no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Platshållare för innehåll 5"/>
          <p:cNvSpPr>
            <a:spLocks noGrp="1"/>
          </p:cNvSpPr>
          <p:nvPr>
            <p:ph sz="quarter" idx="4"/>
          </p:nvPr>
        </p:nvSpPr>
        <p:spPr>
          <a:xfrm>
            <a:off x="6174000" y="3180014"/>
            <a:ext cx="5158800" cy="300964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sv-SE" dirty="0"/>
          </a:p>
        </p:txBody>
      </p:sp>
      <p:sp>
        <p:nvSpPr>
          <p:cNvPr id="7" name="Platshållare för datum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Platshållare för sidfot 7"/>
          <p:cNvSpPr>
            <a:spLocks noGrp="1"/>
          </p:cNvSpPr>
          <p:nvPr>
            <p:ph type="ftr" sz="quarter" idx="11"/>
          </p:nvPr>
        </p:nvSpPr>
        <p:spPr/>
        <p:txBody>
          <a:bodyPr/>
          <a:lstStyle/>
          <a:p>
            <a:endParaRPr lang="zh-CN" altLang="en-US"/>
          </a:p>
        </p:txBody>
      </p:sp>
      <p:sp>
        <p:nvSpPr>
          <p:cNvPr id="9" name="Platshållare för bildnummer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ndast rubrik">
    <p:spTree>
      <p:nvGrpSpPr>
        <p:cNvPr id="1" name=""/>
        <p:cNvGrpSpPr/>
        <p:nvPr/>
      </p:nvGrpSpPr>
      <p:grpSpPr>
        <a:xfrm>
          <a:off x="0" y="0"/>
          <a:ext cx="0" cy="0"/>
          <a:chOff x="0" y="0"/>
          <a:chExt cx="0" cy="0"/>
        </a:xfrm>
      </p:grpSpPr>
      <p:sp>
        <p:nvSpPr>
          <p:cNvPr id="6" name="Rubrik 1"/>
          <p:cNvSpPr>
            <a:spLocks noGrp="1"/>
          </p:cNvSpPr>
          <p:nvPr>
            <p:ph type="title"/>
          </p:nvPr>
        </p:nvSpPr>
        <p:spPr>
          <a:xfrm>
            <a:off x="838800" y="1540800"/>
            <a:ext cx="10528878" cy="736844"/>
          </a:xfrm>
        </p:spPr>
        <p:txBody>
          <a:bodyPr/>
          <a:lstStyle/>
          <a:p>
            <a:r>
              <a:rPr lang="en-US"/>
              <a:t>Click to edit Master title style</a:t>
            </a:r>
            <a:endParaRPr lang="sv-SE" dirty="0"/>
          </a:p>
        </p:txBody>
      </p:sp>
      <p:sp>
        <p:nvSpPr>
          <p:cNvPr id="2" name="Platshållare för datum 1"/>
          <p:cNvSpPr>
            <a:spLocks noGrp="1"/>
          </p:cNvSpPr>
          <p:nvPr>
            <p:ph type="dt" sz="half" idx="10"/>
          </p:nvPr>
        </p:nvSpPr>
        <p:spPr/>
        <p:txBody>
          <a:bodyPr/>
          <a:lstStyle/>
          <a:p>
            <a:fld id="{C5405075-C716-F943-A394-D5536F76CEBD}" type="datetime1">
              <a:rPr lang="sv-SE" smtClean="0"/>
            </a:fld>
            <a:endParaRPr lang="sv-SE"/>
          </a:p>
        </p:txBody>
      </p:sp>
      <p:sp>
        <p:nvSpPr>
          <p:cNvPr id="3" name="Platshållare för sidfot 2"/>
          <p:cNvSpPr>
            <a:spLocks noGrp="1"/>
          </p:cNvSpPr>
          <p:nvPr>
            <p:ph type="ftr" sz="quarter" idx="11"/>
          </p:nvPr>
        </p:nvSpPr>
        <p:spPr/>
        <p:txBody>
          <a:bodyPr/>
          <a:lstStyle/>
          <a:p>
            <a:r>
              <a:rPr lang="sv-SE"/>
              <a:t>Introduction to ESS</a:t>
            </a:r>
            <a:endParaRPr lang="sv-SE"/>
          </a:p>
        </p:txBody>
      </p:sp>
      <p:sp>
        <p:nvSpPr>
          <p:cNvPr id="4" name="Platshållare för bildnummer 3"/>
          <p:cNvSpPr>
            <a:spLocks noGrp="1"/>
          </p:cNvSpPr>
          <p:nvPr>
            <p:ph type="sldNum" sz="quarter" idx="12"/>
          </p:nvPr>
        </p:nvSpPr>
        <p:spPr/>
        <p:txBody>
          <a:bodyPr/>
          <a:lstStyle/>
          <a:p>
            <a:fld id="{1334427D-BC02-4BB6-9552-FEF7E6C4F2BF}" type="slidenum">
              <a:rPr lang="sv-SE" smtClean="0"/>
            </a:fld>
            <a:endParaRPr lang="sv-SE"/>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showMasterSp="0">
  <p:cSld name="Tom">
    <p:spTree>
      <p:nvGrpSpPr>
        <p:cNvPr id="1" name=""/>
        <p:cNvGrpSpPr/>
        <p:nvPr/>
      </p:nvGrpSpPr>
      <p:grpSpPr>
        <a:xfrm>
          <a:off x="0" y="0"/>
          <a:ext cx="0" cy="0"/>
          <a:chOff x="0" y="0"/>
          <a:chExt cx="0" cy="0"/>
        </a:xfrm>
      </p:grpSpPr>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Rubrik med bild">
    <p:spTree>
      <p:nvGrpSpPr>
        <p:cNvPr id="1" name=""/>
        <p:cNvGrpSpPr/>
        <p:nvPr/>
      </p:nvGrpSpPr>
      <p:grpSpPr>
        <a:xfrm>
          <a:off x="0" y="0"/>
          <a:ext cx="0" cy="0"/>
          <a:chOff x="0" y="0"/>
          <a:chExt cx="0" cy="0"/>
        </a:xfrm>
      </p:grpSpPr>
      <p:sp>
        <p:nvSpPr>
          <p:cNvPr id="9" name="Platshållare för bild 8"/>
          <p:cNvSpPr>
            <a:spLocks noGrp="1"/>
          </p:cNvSpPr>
          <p:nvPr>
            <p:ph type="pic" sz="quarter" idx="13" hasCustomPrompt="1"/>
          </p:nvPr>
        </p:nvSpPr>
        <p:spPr>
          <a:xfrm>
            <a:off x="0" y="3438000"/>
            <a:ext cx="12192000" cy="3420000"/>
          </a:xfrm>
        </p:spPr>
        <p:txBody>
          <a:bodyPr/>
          <a:lstStyle/>
          <a:p>
            <a:r>
              <a:rPr lang="en-US"/>
              <a:t>Drag picture to placeholder or click icon to add</a:t>
            </a:r>
            <a:endParaRPr lang="sv-SE"/>
          </a:p>
        </p:txBody>
      </p:sp>
      <p:sp>
        <p:nvSpPr>
          <p:cNvPr id="6" name="Underrubrik 2"/>
          <p:cNvSpPr>
            <a:spLocks noGrp="1"/>
          </p:cNvSpPr>
          <p:nvPr>
            <p:ph type="subTitle" idx="1" hasCustomPrompt="1"/>
          </p:nvPr>
        </p:nvSpPr>
        <p:spPr>
          <a:xfrm>
            <a:off x="1524000" y="2208554"/>
            <a:ext cx="9829800" cy="788400"/>
          </a:xfrm>
        </p:spPr>
        <p:txBody>
          <a:bodyPr>
            <a:noAutofit/>
          </a:bodyPr>
          <a:lstStyle>
            <a:lvl1pPr marL="0" indent="0" algn="l">
              <a:lnSpc>
                <a:spcPct val="100000"/>
              </a:lnSpc>
              <a:buNone/>
              <a:defRPr sz="2200" b="1">
                <a:solidFill>
                  <a:schemeClr val="tx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a:t>Underrubrik</a:t>
            </a:r>
            <a:endParaRPr lang="sv-SE" dirty="0"/>
          </a:p>
        </p:txBody>
      </p:sp>
      <p:sp>
        <p:nvSpPr>
          <p:cNvPr id="3" name="Rubrik 2"/>
          <p:cNvSpPr>
            <a:spLocks noGrp="1"/>
          </p:cNvSpPr>
          <p:nvPr>
            <p:ph type="title" hasCustomPrompt="1"/>
          </p:nvPr>
        </p:nvSpPr>
        <p:spPr>
          <a:xfrm>
            <a:off x="1524000" y="1360799"/>
            <a:ext cx="9829801" cy="691200"/>
          </a:xfrm>
        </p:spPr>
        <p:txBody>
          <a:bodyPr>
            <a:noAutofit/>
          </a:bodyPr>
          <a:lstStyle>
            <a:lvl1pPr>
              <a:lnSpc>
                <a:spcPct val="100000"/>
              </a:lnSpc>
              <a:defRPr sz="3800"/>
            </a:lvl1pPr>
          </a:lstStyle>
          <a:p>
            <a:r>
              <a:rPr lang="sv-SE" dirty="0"/>
              <a:t>Stor rubrik</a:t>
            </a:r>
            <a:endParaRPr lang="sv-SE" dirty="0"/>
          </a:p>
        </p:txBody>
      </p:sp>
      <p:pic>
        <p:nvPicPr>
          <p:cNvPr id="5" name="107192D2-3778-4ECE-8BEC-1F42874D3F29" descr="759C4F0E-5528-4626-A835-687661AA8F96@familjenpange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80000" y="360000"/>
            <a:ext cx="1565081" cy="720000"/>
          </a:xfrm>
          <a:prstGeom prst="rect">
            <a:avLst/>
          </a:prstGeom>
          <a:noFill/>
          <a:ln>
            <a:noFill/>
          </a:ln>
        </p:spPr>
      </p:pic>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ubrik med platta">
    <p:spTree>
      <p:nvGrpSpPr>
        <p:cNvPr id="1" name=""/>
        <p:cNvGrpSpPr/>
        <p:nvPr/>
      </p:nvGrpSpPr>
      <p:grpSpPr>
        <a:xfrm>
          <a:off x="0" y="0"/>
          <a:ext cx="0" cy="0"/>
          <a:chOff x="0" y="0"/>
          <a:chExt cx="0" cy="0"/>
        </a:xfrm>
      </p:grpSpPr>
      <p:sp>
        <p:nvSpPr>
          <p:cNvPr id="4" name="Rektangel 3"/>
          <p:cNvSpPr/>
          <p:nvPr/>
        </p:nvSpPr>
        <p:spPr>
          <a:xfrm>
            <a:off x="0" y="3474720"/>
            <a:ext cx="12192000" cy="34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 name="Rubrik 1"/>
          <p:cNvSpPr>
            <a:spLocks noGrp="1"/>
          </p:cNvSpPr>
          <p:nvPr>
            <p:ph type="ctrTitle" hasCustomPrompt="1"/>
          </p:nvPr>
        </p:nvSpPr>
        <p:spPr>
          <a:xfrm>
            <a:off x="1524001" y="1359581"/>
            <a:ext cx="9829800" cy="691957"/>
          </a:xfrm>
        </p:spPr>
        <p:txBody>
          <a:bodyPr anchor="t">
            <a:noAutofit/>
          </a:bodyPr>
          <a:lstStyle>
            <a:lvl1pPr algn="l">
              <a:lnSpc>
                <a:spcPct val="100000"/>
              </a:lnSpc>
              <a:defRPr sz="3800" b="1" baseline="0">
                <a:solidFill>
                  <a:schemeClr val="tx1"/>
                </a:solidFill>
              </a:defRPr>
            </a:lvl1pPr>
          </a:lstStyle>
          <a:p>
            <a:r>
              <a:rPr lang="sv-SE" dirty="0"/>
              <a:t>Stor rubrik</a:t>
            </a:r>
            <a:endParaRPr lang="sv-SE" dirty="0"/>
          </a:p>
        </p:txBody>
      </p:sp>
      <p:sp>
        <p:nvSpPr>
          <p:cNvPr id="6" name="Underrubrik 2"/>
          <p:cNvSpPr>
            <a:spLocks noGrp="1"/>
          </p:cNvSpPr>
          <p:nvPr>
            <p:ph type="subTitle" idx="1" hasCustomPrompt="1"/>
          </p:nvPr>
        </p:nvSpPr>
        <p:spPr>
          <a:xfrm>
            <a:off x="1524001" y="2208554"/>
            <a:ext cx="9829799" cy="788400"/>
          </a:xfrm>
        </p:spPr>
        <p:txBody>
          <a:bodyPr>
            <a:noAutofit/>
          </a:bodyPr>
          <a:lstStyle>
            <a:lvl1pPr marL="0" indent="0" algn="l">
              <a:lnSpc>
                <a:spcPct val="100000"/>
              </a:lnSpc>
              <a:buNone/>
              <a:defRPr sz="2200" b="1">
                <a:solidFill>
                  <a:schemeClr val="tx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a:t>Underrubrik</a:t>
            </a:r>
            <a:endParaRPr lang="sv-SE"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hasCustomPrompt="1"/>
          </p:nvPr>
        </p:nvSpPr>
        <p:spPr>
          <a:xfrm>
            <a:off x="838800" y="1540800"/>
            <a:ext cx="10550525" cy="652145"/>
          </a:xfrm>
        </p:spPr>
        <p:txBody>
          <a:bodyPr/>
          <a:lstStyle>
            <a:lvl1pPr>
              <a:defRPr/>
            </a:lvl1pPr>
          </a:lstStyle>
          <a:p>
            <a:r>
              <a:rPr lang="sv-SE" dirty="0"/>
              <a:t>Mindre rubrik</a:t>
            </a:r>
            <a:endParaRPr lang="sv-SE" dirty="0"/>
          </a:p>
        </p:txBody>
      </p:sp>
      <p:sp>
        <p:nvSpPr>
          <p:cNvPr id="3" name="Platshållare för innehåll 2"/>
          <p:cNvSpPr>
            <a:spLocks noGrp="1"/>
          </p:cNvSpPr>
          <p:nvPr>
            <p:ph idx="1"/>
          </p:nvPr>
        </p:nvSpPr>
        <p:spPr>
          <a:xfrm>
            <a:off x="838800" y="2237129"/>
            <a:ext cx="10550525" cy="3836963"/>
          </a:xfrm>
        </p:spPr>
        <p:txBody>
          <a:bodyPr/>
          <a:lstStyle>
            <a:lvl1pPr>
              <a:lnSpc>
                <a:spcPct val="100000"/>
              </a:lnSpc>
              <a:spcBef>
                <a:spcPts val="1500"/>
              </a:spcBef>
              <a:spcAft>
                <a:spcPts val="0"/>
              </a:spcAft>
              <a:defRPr/>
            </a:lvl1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sv-SE" dirty="0"/>
          </a:p>
        </p:txBody>
      </p:sp>
      <p:sp>
        <p:nvSpPr>
          <p:cNvPr id="7" name="Date Placeholder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1522800" y="3020400"/>
            <a:ext cx="9831600" cy="1117846"/>
          </a:xfrm>
        </p:spPr>
        <p:txBody>
          <a:bodyPr anchor="t">
            <a:noAutofit/>
          </a:bodyPr>
          <a:lstStyle>
            <a:lvl1pPr>
              <a:lnSpc>
                <a:spcPct val="100000"/>
              </a:lnSpc>
              <a:defRPr sz="3800"/>
            </a:lvl1pPr>
          </a:lstStyle>
          <a:p>
            <a:r>
              <a:rPr lang="en-US"/>
              <a:t>Click to edit Master title style</a:t>
            </a:r>
            <a:endParaRPr lang="sv-SE" dirty="0"/>
          </a:p>
        </p:txBody>
      </p:sp>
      <p:sp>
        <p:nvSpPr>
          <p:cNvPr id="3" name="Platshållare för text 2"/>
          <p:cNvSpPr>
            <a:spLocks noGrp="1"/>
          </p:cNvSpPr>
          <p:nvPr>
            <p:ph type="body" idx="1"/>
          </p:nvPr>
        </p:nvSpPr>
        <p:spPr>
          <a:xfrm>
            <a:off x="1522800" y="4589464"/>
            <a:ext cx="9831600" cy="1107952"/>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Platshållare för datum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Platshållare för sidfot 4"/>
          <p:cNvSpPr>
            <a:spLocks noGrp="1"/>
          </p:cNvSpPr>
          <p:nvPr>
            <p:ph type="ftr" sz="quarter" idx="11"/>
          </p:nvPr>
        </p:nvSpPr>
        <p:spPr/>
        <p:txBody>
          <a:bodyPr/>
          <a:lstStyle/>
          <a:p>
            <a:endParaRPr lang="zh-CN" altLang="en-US"/>
          </a:p>
        </p:txBody>
      </p:sp>
      <p:sp>
        <p:nvSpPr>
          <p:cNvPr id="6" name="Platshållare för bildnummer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ubrik med avsnitt">
    <p:spTree>
      <p:nvGrpSpPr>
        <p:cNvPr id="1" name=""/>
        <p:cNvGrpSpPr/>
        <p:nvPr/>
      </p:nvGrpSpPr>
      <p:grpSpPr>
        <a:xfrm>
          <a:off x="0" y="0"/>
          <a:ext cx="0" cy="0"/>
          <a:chOff x="0" y="0"/>
          <a:chExt cx="0" cy="0"/>
        </a:xfrm>
      </p:grpSpPr>
      <p:sp>
        <p:nvSpPr>
          <p:cNvPr id="7" name="Rektangel 6"/>
          <p:cNvSpPr/>
          <p:nvPr/>
        </p:nvSpPr>
        <p:spPr>
          <a:xfrm>
            <a:off x="0" y="2358000"/>
            <a:ext cx="12192000" cy="450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 name="Rubrik 1"/>
          <p:cNvSpPr>
            <a:spLocks noGrp="1"/>
          </p:cNvSpPr>
          <p:nvPr>
            <p:ph type="title" hasCustomPrompt="1"/>
          </p:nvPr>
        </p:nvSpPr>
        <p:spPr>
          <a:xfrm>
            <a:off x="1522800" y="3021178"/>
            <a:ext cx="9831600" cy="1382378"/>
          </a:xfrm>
        </p:spPr>
        <p:txBody>
          <a:bodyPr anchor="t">
            <a:normAutofit/>
          </a:bodyPr>
          <a:lstStyle>
            <a:lvl1pPr>
              <a:defRPr sz="3800">
                <a:solidFill>
                  <a:schemeClr val="bg1"/>
                </a:solidFill>
              </a:defRPr>
            </a:lvl1pPr>
          </a:lstStyle>
          <a:p>
            <a:r>
              <a:rPr lang="sv-SE" dirty="0"/>
              <a:t>Avsnittsrubrik</a:t>
            </a:r>
            <a:endParaRPr lang="sv-SE"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hasCustomPrompt="1"/>
          </p:nvPr>
        </p:nvSpPr>
        <p:spPr>
          <a:xfrm>
            <a:off x="838800" y="1542415"/>
            <a:ext cx="10514999" cy="652145"/>
          </a:xfrm>
        </p:spPr>
        <p:txBody>
          <a:bodyPr/>
          <a:lstStyle>
            <a:lvl1pPr>
              <a:defRPr/>
            </a:lvl1pPr>
          </a:lstStyle>
          <a:p>
            <a:r>
              <a:rPr lang="sv-SE" dirty="0"/>
              <a:t>Mindre rubrik</a:t>
            </a:r>
            <a:endParaRPr lang="sv-SE" dirty="0"/>
          </a:p>
        </p:txBody>
      </p:sp>
      <p:sp>
        <p:nvSpPr>
          <p:cNvPr id="3" name="Platshållare för innehåll 2"/>
          <p:cNvSpPr>
            <a:spLocks noGrp="1"/>
          </p:cNvSpPr>
          <p:nvPr>
            <p:ph sz="half" idx="1"/>
          </p:nvPr>
        </p:nvSpPr>
        <p:spPr>
          <a:xfrm>
            <a:off x="838800" y="2234708"/>
            <a:ext cx="5180400" cy="394225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sv-SE" dirty="0"/>
          </a:p>
        </p:txBody>
      </p:sp>
      <p:sp>
        <p:nvSpPr>
          <p:cNvPr id="4" name="Platshållare för innehåll 3"/>
          <p:cNvSpPr>
            <a:spLocks noGrp="1"/>
          </p:cNvSpPr>
          <p:nvPr>
            <p:ph sz="half" idx="2"/>
          </p:nvPr>
        </p:nvSpPr>
        <p:spPr>
          <a:xfrm>
            <a:off x="6174000" y="2235600"/>
            <a:ext cx="5180400" cy="3942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sv-SE" dirty="0"/>
          </a:p>
        </p:txBody>
      </p:sp>
      <p:sp>
        <p:nvSpPr>
          <p:cNvPr id="5" name="Platshållare för datum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Platshållare för sidfot 5"/>
          <p:cNvSpPr>
            <a:spLocks noGrp="1"/>
          </p:cNvSpPr>
          <p:nvPr>
            <p:ph type="ftr" sz="quarter" idx="11"/>
          </p:nvPr>
        </p:nvSpPr>
        <p:spPr/>
        <p:txBody>
          <a:bodyPr/>
          <a:lstStyle/>
          <a:p>
            <a:endParaRPr lang="zh-CN" altLang="en-US"/>
          </a:p>
        </p:txBody>
      </p:sp>
      <p:sp>
        <p:nvSpPr>
          <p:cNvPr id="7" name="Platshållare för bildnummer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ubrik med bild och diagram">
    <p:spTree>
      <p:nvGrpSpPr>
        <p:cNvPr id="1" name=""/>
        <p:cNvGrpSpPr/>
        <p:nvPr/>
      </p:nvGrpSpPr>
      <p:grpSpPr>
        <a:xfrm>
          <a:off x="0" y="0"/>
          <a:ext cx="0" cy="0"/>
          <a:chOff x="0" y="0"/>
          <a:chExt cx="0" cy="0"/>
        </a:xfrm>
      </p:grpSpPr>
      <p:sp>
        <p:nvSpPr>
          <p:cNvPr id="2" name="Rubrik 1"/>
          <p:cNvSpPr>
            <a:spLocks noGrp="1"/>
          </p:cNvSpPr>
          <p:nvPr>
            <p:ph type="title" hasCustomPrompt="1"/>
          </p:nvPr>
        </p:nvSpPr>
        <p:spPr>
          <a:xfrm>
            <a:off x="838800" y="1542415"/>
            <a:ext cx="10514999" cy="652145"/>
          </a:xfrm>
        </p:spPr>
        <p:txBody>
          <a:bodyPr/>
          <a:lstStyle>
            <a:lvl1pPr>
              <a:defRPr/>
            </a:lvl1pPr>
          </a:lstStyle>
          <a:p>
            <a:r>
              <a:rPr lang="sv-SE" dirty="0"/>
              <a:t>Mindre rubrik</a:t>
            </a:r>
            <a:endParaRPr lang="sv-SE" dirty="0"/>
          </a:p>
        </p:txBody>
      </p:sp>
      <p:sp>
        <p:nvSpPr>
          <p:cNvPr id="3" name="Platshållare för innehåll 2"/>
          <p:cNvSpPr>
            <a:spLocks noGrp="1"/>
          </p:cNvSpPr>
          <p:nvPr>
            <p:ph sz="half" idx="1"/>
          </p:nvPr>
        </p:nvSpPr>
        <p:spPr>
          <a:xfrm>
            <a:off x="838800" y="2234708"/>
            <a:ext cx="5180400" cy="394225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sv-SE" dirty="0"/>
          </a:p>
        </p:txBody>
      </p:sp>
      <p:sp>
        <p:nvSpPr>
          <p:cNvPr id="11" name="Platshållare för diagram 10"/>
          <p:cNvSpPr>
            <a:spLocks noGrp="1"/>
          </p:cNvSpPr>
          <p:nvPr>
            <p:ph type="chart" sz="quarter" idx="13" hasCustomPrompt="1"/>
          </p:nvPr>
        </p:nvSpPr>
        <p:spPr>
          <a:xfrm>
            <a:off x="6174000" y="2234963"/>
            <a:ext cx="5180400" cy="3942000"/>
          </a:xfrm>
        </p:spPr>
        <p:txBody>
          <a:bodyPr/>
          <a:lstStyle/>
          <a:p>
            <a:r>
              <a:rPr lang="en-US"/>
              <a:t>Click icon to add chart</a:t>
            </a:r>
            <a:endParaRPr lang="sv-SE"/>
          </a:p>
        </p:txBody>
      </p:sp>
      <p:sp>
        <p:nvSpPr>
          <p:cNvPr id="4" name="Platshållare för datum 3"/>
          <p:cNvSpPr>
            <a:spLocks noGrp="1"/>
          </p:cNvSpPr>
          <p:nvPr>
            <p:ph type="dt" sz="half" idx="14"/>
          </p:nvPr>
        </p:nvSpPr>
        <p:spPr/>
        <p:txBody>
          <a:bodyPr/>
          <a:lstStyle/>
          <a:p>
            <a:fld id="{18020847-F9E9-FC47-85A0-1688670DD9AD}" type="datetime1">
              <a:rPr lang="sv-SE" smtClean="0"/>
            </a:fld>
            <a:endParaRPr lang="sv-SE"/>
          </a:p>
        </p:txBody>
      </p:sp>
      <p:sp>
        <p:nvSpPr>
          <p:cNvPr id="5" name="Platshållare för sidfot 4"/>
          <p:cNvSpPr>
            <a:spLocks noGrp="1"/>
          </p:cNvSpPr>
          <p:nvPr>
            <p:ph type="ftr" sz="quarter" idx="15"/>
          </p:nvPr>
        </p:nvSpPr>
        <p:spPr/>
        <p:txBody>
          <a:bodyPr/>
          <a:lstStyle/>
          <a:p>
            <a:r>
              <a:rPr lang="sv-SE"/>
              <a:t>Introduction to ESS</a:t>
            </a:r>
            <a:endParaRPr lang="sv-SE"/>
          </a:p>
        </p:txBody>
      </p:sp>
      <p:sp>
        <p:nvSpPr>
          <p:cNvPr id="6" name="Platshållare för bildnummer 5"/>
          <p:cNvSpPr>
            <a:spLocks noGrp="1"/>
          </p:cNvSpPr>
          <p:nvPr>
            <p:ph type="sldNum" sz="quarter" idx="16"/>
          </p:nvPr>
        </p:nvSpPr>
        <p:spPr/>
        <p:txBody>
          <a:bodyPr/>
          <a:lstStyle/>
          <a:p>
            <a:fld id="{1334427D-BC02-4BB6-9552-FEF7E6C4F2BF}" type="slidenum">
              <a:rPr lang="sv-SE" smtClean="0"/>
            </a:fld>
            <a:endParaRPr lang="sv-SE"/>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ubrik med bild och text">
    <p:spTree>
      <p:nvGrpSpPr>
        <p:cNvPr id="1" name=""/>
        <p:cNvGrpSpPr/>
        <p:nvPr/>
      </p:nvGrpSpPr>
      <p:grpSpPr>
        <a:xfrm>
          <a:off x="0" y="0"/>
          <a:ext cx="0" cy="0"/>
          <a:chOff x="0" y="0"/>
          <a:chExt cx="0" cy="0"/>
        </a:xfrm>
      </p:grpSpPr>
      <p:sp>
        <p:nvSpPr>
          <p:cNvPr id="2" name="Rubrik 1"/>
          <p:cNvSpPr>
            <a:spLocks noGrp="1"/>
          </p:cNvSpPr>
          <p:nvPr>
            <p:ph type="title" hasCustomPrompt="1"/>
          </p:nvPr>
        </p:nvSpPr>
        <p:spPr>
          <a:xfrm>
            <a:off x="838800" y="1542415"/>
            <a:ext cx="10514999" cy="652145"/>
          </a:xfrm>
        </p:spPr>
        <p:txBody>
          <a:bodyPr/>
          <a:lstStyle>
            <a:lvl1pPr>
              <a:defRPr/>
            </a:lvl1pPr>
          </a:lstStyle>
          <a:p>
            <a:r>
              <a:rPr lang="sv-SE" dirty="0"/>
              <a:t>Mindre rubrik</a:t>
            </a:r>
            <a:endParaRPr lang="sv-SE" dirty="0"/>
          </a:p>
        </p:txBody>
      </p:sp>
      <p:sp>
        <p:nvSpPr>
          <p:cNvPr id="11" name="Platshållare för text 10"/>
          <p:cNvSpPr>
            <a:spLocks noGrp="1"/>
          </p:cNvSpPr>
          <p:nvPr>
            <p:ph type="body" sz="quarter" idx="13" hasCustomPrompt="1"/>
          </p:nvPr>
        </p:nvSpPr>
        <p:spPr>
          <a:xfrm>
            <a:off x="838800" y="2235599"/>
            <a:ext cx="5180400" cy="3942000"/>
          </a:xfrm>
        </p:spPr>
        <p:txBody>
          <a:bodyPr/>
          <a:lstStyle>
            <a:lvl1pPr marL="0" indent="0">
              <a:buNone/>
              <a:defRPr/>
            </a:lvl1pPr>
          </a:lstStyle>
          <a:p>
            <a:pPr lvl="0"/>
            <a:r>
              <a:rPr lang="sv-SE" dirty="0"/>
              <a:t>Bildtext</a:t>
            </a:r>
            <a:endParaRPr lang="sv-SE" dirty="0"/>
          </a:p>
        </p:txBody>
      </p:sp>
      <p:sp>
        <p:nvSpPr>
          <p:cNvPr id="13" name="Platshållare för bild 12"/>
          <p:cNvSpPr>
            <a:spLocks noGrp="1"/>
          </p:cNvSpPr>
          <p:nvPr>
            <p:ph type="pic" sz="quarter" idx="14" hasCustomPrompt="1"/>
          </p:nvPr>
        </p:nvSpPr>
        <p:spPr>
          <a:xfrm>
            <a:off x="6173999" y="2235599"/>
            <a:ext cx="5180400" cy="3942000"/>
          </a:xfrm>
        </p:spPr>
        <p:txBody>
          <a:bodyPr/>
          <a:lstStyle/>
          <a:p>
            <a:r>
              <a:rPr lang="en-US"/>
              <a:t>Drag picture to placeholder or click icon to add</a:t>
            </a:r>
            <a:endParaRPr lang="sv-SE"/>
          </a:p>
        </p:txBody>
      </p:sp>
      <p:sp>
        <p:nvSpPr>
          <p:cNvPr id="3" name="Platshållare för datum 2"/>
          <p:cNvSpPr>
            <a:spLocks noGrp="1"/>
          </p:cNvSpPr>
          <p:nvPr>
            <p:ph type="dt" sz="half" idx="15"/>
          </p:nvPr>
        </p:nvSpPr>
        <p:spPr/>
        <p:txBody>
          <a:bodyPr/>
          <a:lstStyle/>
          <a:p>
            <a:fld id="{B2D1FCD9-F179-7E4C-AC61-4FED92500D72}" type="datetime1">
              <a:rPr lang="sv-SE" smtClean="0"/>
            </a:fld>
            <a:endParaRPr lang="sv-SE"/>
          </a:p>
        </p:txBody>
      </p:sp>
      <p:sp>
        <p:nvSpPr>
          <p:cNvPr id="4" name="Platshållare för sidfot 3"/>
          <p:cNvSpPr>
            <a:spLocks noGrp="1"/>
          </p:cNvSpPr>
          <p:nvPr>
            <p:ph type="ftr" sz="quarter" idx="16"/>
          </p:nvPr>
        </p:nvSpPr>
        <p:spPr/>
        <p:txBody>
          <a:bodyPr/>
          <a:lstStyle/>
          <a:p>
            <a:r>
              <a:rPr lang="sv-SE"/>
              <a:t>Introduction to ESS</a:t>
            </a:r>
            <a:endParaRPr lang="sv-SE"/>
          </a:p>
        </p:txBody>
      </p:sp>
      <p:sp>
        <p:nvSpPr>
          <p:cNvPr id="5" name="Platshållare för bildnummer 4"/>
          <p:cNvSpPr>
            <a:spLocks noGrp="1"/>
          </p:cNvSpPr>
          <p:nvPr>
            <p:ph type="sldNum" sz="quarter" idx="17"/>
          </p:nvPr>
        </p:nvSpPr>
        <p:spPr/>
        <p:txBody>
          <a:bodyPr/>
          <a:lstStyle/>
          <a:p>
            <a:fld id="{1334427D-BC02-4BB6-9552-FEF7E6C4F2BF}" type="slidenum">
              <a:rPr lang="sv-SE" smtClean="0"/>
            </a:fld>
            <a:endParaRPr lang="sv-SE"/>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107192D2-3778-4ECE-8BEC-1F42874D3F29" descr="759C4F0E-5528-4626-A835-687661AA8F96@familjenpangea"/>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0080000" y="360000"/>
            <a:ext cx="1565081" cy="720000"/>
          </a:xfrm>
          <a:prstGeom prst="rect">
            <a:avLst/>
          </a:prstGeom>
          <a:noFill/>
          <a:ln>
            <a:noFill/>
          </a:ln>
        </p:spPr>
      </p:pic>
      <p:sp>
        <p:nvSpPr>
          <p:cNvPr id="2" name="Platshållare för rubrik 1"/>
          <p:cNvSpPr>
            <a:spLocks noGrp="1"/>
          </p:cNvSpPr>
          <p:nvPr>
            <p:ph type="title"/>
          </p:nvPr>
        </p:nvSpPr>
        <p:spPr>
          <a:xfrm>
            <a:off x="1524000" y="1542415"/>
            <a:ext cx="9829799" cy="652145"/>
          </a:xfrm>
          <a:prstGeom prst="rect">
            <a:avLst/>
          </a:prstGeom>
        </p:spPr>
        <p:txBody>
          <a:bodyPr vert="horz" lIns="91440" tIns="45720" rIns="91440" bIns="45720" rtlCol="0" anchor="t">
            <a:noAutofit/>
          </a:bodyPr>
          <a:lstStyle/>
          <a:p>
            <a:r>
              <a:rPr lang="sv-SE" dirty="0"/>
              <a:t>Klicka här för att ändra format</a:t>
            </a:r>
            <a:endParaRPr lang="sv-SE" dirty="0"/>
          </a:p>
        </p:txBody>
      </p:sp>
      <p:sp>
        <p:nvSpPr>
          <p:cNvPr id="3" name="Platshållare för text 2"/>
          <p:cNvSpPr>
            <a:spLocks noGrp="1"/>
          </p:cNvSpPr>
          <p:nvPr>
            <p:ph type="body" idx="1"/>
          </p:nvPr>
        </p:nvSpPr>
        <p:spPr>
          <a:xfrm>
            <a:off x="1524000" y="2237129"/>
            <a:ext cx="9829800" cy="3836963"/>
          </a:xfrm>
          <a:prstGeom prst="rect">
            <a:avLst/>
          </a:prstGeom>
        </p:spPr>
        <p:txBody>
          <a:bodyPr vert="horz" lIns="91440" tIns="45720" rIns="91440" bIns="45720" rtlCol="0">
            <a:noAutofit/>
          </a:bodyPr>
          <a:lstStyle/>
          <a:p>
            <a:pPr lvl="0"/>
            <a:r>
              <a:rPr lang="sv-SE" dirty="0"/>
              <a:t>Klicka här för att ändra format på bakgrundstexten</a:t>
            </a:r>
            <a:endParaRPr lang="sv-SE" dirty="0"/>
          </a:p>
          <a:p>
            <a:pPr lvl="1"/>
            <a:r>
              <a:rPr lang="sv-SE" dirty="0"/>
              <a:t>Nivå två</a:t>
            </a:r>
            <a:endParaRPr lang="sv-SE" dirty="0"/>
          </a:p>
          <a:p>
            <a:pPr lvl="2"/>
            <a:r>
              <a:rPr lang="sv-SE" dirty="0"/>
              <a:t>Nivå tre</a:t>
            </a:r>
            <a:endParaRPr lang="sv-SE" dirty="0"/>
          </a:p>
          <a:p>
            <a:pPr lvl="3"/>
            <a:r>
              <a:rPr lang="sv-SE" dirty="0"/>
              <a:t>Nivå fyra</a:t>
            </a:r>
            <a:endParaRPr lang="sv-SE" dirty="0"/>
          </a:p>
          <a:p>
            <a:pPr lvl="4"/>
            <a:r>
              <a:rPr lang="sv-SE" dirty="0"/>
              <a:t>Nivå fem</a:t>
            </a:r>
            <a:endParaRPr lang="sv-SE" dirty="0"/>
          </a:p>
        </p:txBody>
      </p:sp>
      <p:sp>
        <p:nvSpPr>
          <p:cNvPr id="4" name="Platshållare för datum 3"/>
          <p:cNvSpPr>
            <a:spLocks noGrp="1"/>
          </p:cNvSpPr>
          <p:nvPr>
            <p:ph type="dt" sz="half" idx="2"/>
          </p:nvPr>
        </p:nvSpPr>
        <p:spPr>
          <a:xfrm>
            <a:off x="7704000" y="6356351"/>
            <a:ext cx="1529865" cy="360000"/>
          </a:xfrm>
          <a:prstGeom prst="rect">
            <a:avLst/>
          </a:prstGeom>
        </p:spPr>
        <p:txBody>
          <a:bodyPr vert="horz" lIns="36000" tIns="45720" rIns="90000" bIns="45720" rtlCol="0" anchor="ctr"/>
          <a:lstStyle>
            <a:lvl1pPr algn="l">
              <a:defRPr sz="1200">
                <a:solidFill>
                  <a:schemeClr val="tx1"/>
                </a:solidFill>
                <a:latin typeface="+mj-lt"/>
              </a:defRPr>
            </a:lvl1pPr>
          </a:lstStyle>
          <a:p>
            <a:fld id="{82F288E0-7875-42C4-84C8-98DBBD3BF4D2}" type="datetimeFigureOut">
              <a:rPr lang="zh-CN" altLang="en-US" smtClean="0"/>
            </a:fld>
            <a:endParaRPr lang="zh-CN" altLang="en-US"/>
          </a:p>
        </p:txBody>
      </p:sp>
      <p:sp>
        <p:nvSpPr>
          <p:cNvPr id="5" name="Platshållare för sidfot 4"/>
          <p:cNvSpPr>
            <a:spLocks noGrp="1"/>
          </p:cNvSpPr>
          <p:nvPr>
            <p:ph type="ftr" sz="quarter" idx="3"/>
          </p:nvPr>
        </p:nvSpPr>
        <p:spPr>
          <a:xfrm>
            <a:off x="4212000" y="6357600"/>
            <a:ext cx="3405553" cy="360000"/>
          </a:xfrm>
          <a:prstGeom prst="rect">
            <a:avLst/>
          </a:prstGeom>
        </p:spPr>
        <p:txBody>
          <a:bodyPr vert="horz" lIns="108000" tIns="45720" rIns="91440" bIns="45720" rtlCol="0" anchor="ctr"/>
          <a:lstStyle>
            <a:lvl1pPr algn="l">
              <a:defRPr sz="1200">
                <a:solidFill>
                  <a:schemeClr val="tx1"/>
                </a:solidFill>
                <a:latin typeface="+mj-lt"/>
              </a:defRPr>
            </a:lvl1pPr>
          </a:lstStyle>
          <a:p>
            <a:endParaRPr lang="zh-CN" altLang="en-US"/>
          </a:p>
        </p:txBody>
      </p:sp>
      <p:sp>
        <p:nvSpPr>
          <p:cNvPr id="6" name="Platshållare för bildnummer 5"/>
          <p:cNvSpPr>
            <a:spLocks noGrp="1"/>
          </p:cNvSpPr>
          <p:nvPr>
            <p:ph type="sldNum" sz="quarter" idx="4"/>
          </p:nvPr>
        </p:nvSpPr>
        <p:spPr>
          <a:xfrm>
            <a:off x="9823932" y="6356350"/>
            <a:ext cx="1529867" cy="360000"/>
          </a:xfrm>
          <a:prstGeom prst="rect">
            <a:avLst/>
          </a:prstGeom>
        </p:spPr>
        <p:txBody>
          <a:bodyPr vert="horz" lIns="91440" tIns="45720" rIns="0" bIns="45720" rtlCol="0" anchor="ctr"/>
          <a:lstStyle>
            <a:lvl1pPr algn="r">
              <a:defRPr sz="1200">
                <a:solidFill>
                  <a:schemeClr val="tx1"/>
                </a:solidFill>
                <a:latin typeface="+mj-lt"/>
              </a:defRPr>
            </a:lvl1pPr>
          </a:lstStyle>
          <a:p>
            <a:fld id="{7D9BB5D0-35E4-459D-AEF3-FE4D7C45CC19}" type="slidenum">
              <a:rPr lang="zh-CN" altLang="en-US" smtClean="0"/>
            </a:fld>
            <a:endParaRPr lang="zh-CN" altLang="en-US"/>
          </a:p>
        </p:txBody>
      </p:sp>
      <p:sp>
        <p:nvSpPr>
          <p:cNvPr id="8" name="textruta 7"/>
          <p:cNvSpPr txBox="1"/>
          <p:nvPr/>
        </p:nvSpPr>
        <p:spPr>
          <a:xfrm>
            <a:off x="838800" y="6356348"/>
            <a:ext cx="2743200" cy="365125"/>
          </a:xfrm>
          <a:prstGeom prst="rect">
            <a:avLst/>
          </a:prstGeom>
          <a:noFill/>
        </p:spPr>
        <p:txBody>
          <a:bodyPr wrap="square" lIns="36000" rtlCol="0" anchor="ctr" anchorCtr="0">
            <a:noAutofit/>
          </a:bodyPr>
          <a:lstStyle/>
          <a:p>
            <a:r>
              <a:rPr lang="sv-SE" sz="1200">
                <a:latin typeface="Arial" panose="020B0604020202090204" pitchFamily="34" charset="0"/>
                <a:cs typeface="Arial" panose="020B0604020202090204" pitchFamily="34" charset="0"/>
              </a:rPr>
              <a:t>Mittuniversitetet</a:t>
            </a:r>
            <a:endParaRPr lang="sv-SE" sz="1200">
              <a:latin typeface="Arial" panose="020B0604020202090204" pitchFamily="34" charset="0"/>
              <a:cs typeface="Arial" panose="020B0604020202090204" pitchFamily="34" charset="0"/>
            </a:endParaRPr>
          </a:p>
        </p:txBody>
      </p:sp>
      <p:cxnSp>
        <p:nvCxnSpPr>
          <p:cNvPr id="9" name="Rak 8"/>
          <p:cNvCxnSpPr/>
          <p:nvPr/>
        </p:nvCxnSpPr>
        <p:spPr>
          <a:xfrm>
            <a:off x="852048" y="6310166"/>
            <a:ext cx="10512000" cy="0"/>
          </a:xfrm>
          <a:prstGeom prst="line">
            <a:avLst/>
          </a:prstGeom>
          <a:ln w="3175">
            <a:solidFill>
              <a:schemeClr val="tx1"/>
            </a:solidFill>
            <a:prstDash val="solid"/>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l" defTabSz="914400" rtl="0" eaLnBrk="1" latinLnBrk="0" hangingPunct="1">
        <a:lnSpc>
          <a:spcPts val="3600"/>
        </a:lnSpc>
        <a:spcBef>
          <a:spcPct val="0"/>
        </a:spcBef>
        <a:buNone/>
        <a:defRPr sz="22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500"/>
        </a:spcBef>
        <a:spcAft>
          <a:spcPts val="0"/>
        </a:spcAft>
        <a:buClr>
          <a:schemeClr val="accent1"/>
        </a:buClr>
        <a:buFont typeface="Arial" panose="020B0604020202090204" pitchFamily="34" charset="0"/>
        <a:buChar char="•"/>
        <a:defRPr sz="20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90204" pitchFamily="34" charset="0"/>
        <a:buChar char="•"/>
        <a:defRPr sz="18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90204" pitchFamily="34" charset="0"/>
        <a:buChar char="•"/>
        <a:defRPr sz="16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90204" pitchFamily="34" charset="0"/>
        <a:buChar char="•"/>
        <a:defRPr sz="16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90204" pitchFamily="34" charset="0"/>
        <a:buChar char="•"/>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title"/>
          </p:nvPr>
        </p:nvSpPr>
        <p:spPr>
          <a:xfrm>
            <a:off x="1428820" y="2874493"/>
            <a:ext cx="9831600" cy="1382378"/>
          </a:xfrm>
        </p:spPr>
        <p:txBody>
          <a:bodyPr>
            <a:noAutofit/>
          </a:bodyPr>
          <a:p>
            <a:pPr algn="ctr"/>
            <a:r>
              <a:rPr lang="en-US" altLang="zh-CN" sz="3600">
                <a:sym typeface="+mn-ea"/>
              </a:rPr>
              <a:t>Assignment-III</a:t>
            </a:r>
            <a:br>
              <a:rPr lang="en-US" altLang="zh-CN" sz="2800">
                <a:sym typeface="+mn-ea"/>
              </a:rPr>
            </a:br>
            <a:r>
              <a:rPr lang="en-US" sz="2800" noProof="0" dirty="0" smtClean="0">
                <a:sym typeface="+mn-ea"/>
              </a:rPr>
              <a:t>Advanced Spice modelling</a:t>
            </a:r>
            <a:br>
              <a:rPr lang="en-US" sz="2800" noProof="0" dirty="0" smtClean="0"/>
            </a:br>
            <a:r>
              <a:rPr lang="en-US" sz="2800" noProof="0" dirty="0" smtClean="0">
                <a:sym typeface="+mn-ea"/>
              </a:rPr>
              <a:t>Electric/Electromagnetic and coupled physical effects</a:t>
            </a:r>
            <a:endParaRPr lang="en-US" altLang="en-US" sz="2800" noProof="0" dirty="0" smtClean="0">
              <a:sym typeface="+mn-ea"/>
            </a:endParaRPr>
          </a:p>
        </p:txBody>
      </p:sp>
      <p:sp>
        <p:nvSpPr>
          <p:cNvPr id="7" name="文本框 6"/>
          <p:cNvSpPr txBox="1"/>
          <p:nvPr/>
        </p:nvSpPr>
        <p:spPr>
          <a:xfrm>
            <a:off x="260350" y="4987290"/>
            <a:ext cx="4072890" cy="1198880"/>
          </a:xfrm>
          <a:prstGeom prst="rect">
            <a:avLst/>
          </a:prstGeom>
          <a:noFill/>
        </p:spPr>
        <p:txBody>
          <a:bodyPr wrap="square" rtlCol="0">
            <a:spAutoFit/>
          </a:bodyPr>
          <a:p>
            <a:r>
              <a:rPr lang="en-US" altLang="zh-CN" b="1">
                <a:solidFill>
                  <a:schemeClr val="bg1"/>
                </a:solidFill>
              </a:rPr>
              <a:t>Group member:</a:t>
            </a:r>
            <a:endParaRPr lang="en-US" altLang="zh-CN" b="1">
              <a:solidFill>
                <a:schemeClr val="bg1"/>
              </a:solidFill>
            </a:endParaRPr>
          </a:p>
          <a:p>
            <a:r>
              <a:rPr lang="en-US" altLang="zh-CN" b="1">
                <a:solidFill>
                  <a:schemeClr val="bg1"/>
                </a:solidFill>
              </a:rPr>
              <a:t>SONG YANG</a:t>
            </a:r>
            <a:endParaRPr lang="en-US" altLang="zh-CN" b="1">
              <a:solidFill>
                <a:schemeClr val="bg1"/>
              </a:solidFill>
            </a:endParaRPr>
          </a:p>
          <a:p>
            <a:r>
              <a:rPr lang="en-US" altLang="zh-CN" b="1">
                <a:solidFill>
                  <a:schemeClr val="bg1"/>
                </a:solidFill>
              </a:rPr>
              <a:t>QU MINGXUAN</a:t>
            </a:r>
            <a:endParaRPr lang="en-US" altLang="zh-CN" b="1">
              <a:solidFill>
                <a:schemeClr val="bg1"/>
              </a:solidFill>
            </a:endParaRPr>
          </a:p>
          <a:p>
            <a:r>
              <a:rPr lang="en-US" altLang="zh-CN" b="1">
                <a:solidFill>
                  <a:schemeClr val="bg1"/>
                </a:solidFill>
              </a:rPr>
              <a:t>XIAO SA</a:t>
            </a:r>
            <a:endParaRPr lang="en-US" altLang="zh-CN" b="1">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a:xfrm>
            <a:off x="320005" y="547370"/>
            <a:ext cx="10514999" cy="652145"/>
          </a:xfrm>
        </p:spPr>
        <p:txBody>
          <a:bodyPr/>
          <a:p>
            <a:r>
              <a:rPr lang="zh-CN" altLang="en-US"/>
              <a:t>TASK – I Transient heating of a MOSFET under overcurrent conditions.</a:t>
            </a:r>
            <a:endParaRPr lang="zh-CN" altLang="en-US"/>
          </a:p>
        </p:txBody>
      </p:sp>
      <p:pic>
        <p:nvPicPr>
          <p:cNvPr id="8" name="内容占位符 7" descr="IMG_1699"/>
          <p:cNvPicPr>
            <a:picLocks noChangeAspect="1"/>
          </p:cNvPicPr>
          <p:nvPr>
            <p:ph sz="half" idx="1"/>
          </p:nvPr>
        </p:nvPicPr>
        <p:blipFill>
          <a:blip r:embed="rId1"/>
          <a:srcRect l="22576" t="33057" r="22284" b="15268"/>
          <a:stretch>
            <a:fillRect/>
          </a:stretch>
        </p:blipFill>
        <p:spPr>
          <a:xfrm>
            <a:off x="320040" y="1680210"/>
            <a:ext cx="7386955" cy="3497580"/>
          </a:xfrm>
          <a:prstGeom prst="rect">
            <a:avLst/>
          </a:prstGeom>
        </p:spPr>
      </p:pic>
      <p:sp>
        <p:nvSpPr>
          <p:cNvPr id="7" name="内容占位符 6"/>
          <p:cNvSpPr>
            <a:spLocks noGrp="1"/>
          </p:cNvSpPr>
          <p:nvPr>
            <p:ph sz="half" idx="2"/>
          </p:nvPr>
        </p:nvSpPr>
        <p:spPr>
          <a:xfrm>
            <a:off x="7905750" y="1680210"/>
            <a:ext cx="4143375" cy="4497705"/>
          </a:xfrm>
        </p:spPr>
        <p:txBody>
          <a:bodyPr/>
          <a:p>
            <a:r>
              <a:rPr lang="en-US" altLang="zh-CN" sz="2800" b="1"/>
              <a:t>Circuit:</a:t>
            </a:r>
            <a:endParaRPr lang="en-US" altLang="zh-CN"/>
          </a:p>
          <a:p>
            <a:r>
              <a:rPr lang="en-US" altLang="zh-CN"/>
              <a:t>Set up a simulation using the transistor GS66516B to switch at 50% duty cycle at 50Hz. The transistor should drive a load of 3Ω from 100V source.</a:t>
            </a:r>
            <a:endParaRPr lang="en-US" altLang="zh-CN"/>
          </a:p>
          <a:p>
            <a:r>
              <a:rPr lang="en-US" altLang="zh-CN"/>
              <a:t>The circuit on the right is used as a heat sink to connect with transistor. </a:t>
            </a:r>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a:xfrm>
            <a:off x="4254500" y="3145155"/>
            <a:ext cx="6235065" cy="3211195"/>
          </a:xfrm>
        </p:spPr>
        <p:txBody>
          <a:bodyPr/>
          <a:p>
            <a:r>
              <a:rPr lang="en-US" altLang="zh-CN" sz="2000"/>
              <a:t>One effect is the value of capacitor1.</a:t>
            </a:r>
            <a:br>
              <a:rPr lang="en-US" altLang="zh-CN" sz="2800"/>
            </a:br>
            <a:r>
              <a:rPr lang="en-US" altLang="zh-CN" sz="2000" b="0"/>
              <a:t>So we simulated with 1F/2F/2.5F/3F separately.</a:t>
            </a:r>
            <a:br>
              <a:rPr lang="en-US" altLang="zh-CN" sz="2000" b="0"/>
            </a:br>
            <a:r>
              <a:rPr lang="en-US" altLang="zh-CN" sz="2000" b="0"/>
              <a:t>According to the simulation, we can sum up that the capacitance rising can delay the over heating time, striving for a longer time for the circuit to operate effectively. </a:t>
            </a:r>
            <a:endParaRPr lang="en-US" altLang="zh-CN" sz="2000" b="0"/>
          </a:p>
        </p:txBody>
      </p:sp>
      <p:pic>
        <p:nvPicPr>
          <p:cNvPr id="8" name="图片 8" descr="IMG_1695"/>
          <p:cNvPicPr/>
          <p:nvPr>
            <p:ph sz="half" idx="1"/>
          </p:nvPr>
        </p:nvPicPr>
        <p:blipFill>
          <a:blip r:embed="rId1"/>
          <a:srcRect t="3375" r="1465" b="49311"/>
          <a:stretch>
            <a:fillRect/>
          </a:stretch>
        </p:blipFill>
        <p:spPr>
          <a:xfrm>
            <a:off x="381635" y="324485"/>
            <a:ext cx="3555365" cy="1344295"/>
          </a:xfrm>
          <a:prstGeom prst="rect">
            <a:avLst/>
          </a:prstGeom>
        </p:spPr>
      </p:pic>
      <p:pic>
        <p:nvPicPr>
          <p:cNvPr id="2" name="图片 7" descr="IMG_1696"/>
          <p:cNvPicPr/>
          <p:nvPr>
            <p:ph sz="half" idx="2"/>
          </p:nvPr>
        </p:nvPicPr>
        <p:blipFill>
          <a:blip r:embed="rId2"/>
          <a:srcRect t="4443" r="541" b="50364"/>
          <a:stretch>
            <a:fillRect/>
          </a:stretch>
        </p:blipFill>
        <p:spPr>
          <a:xfrm>
            <a:off x="394335" y="1833880"/>
            <a:ext cx="3580765" cy="1311275"/>
          </a:xfrm>
          <a:prstGeom prst="rect">
            <a:avLst/>
          </a:prstGeom>
        </p:spPr>
      </p:pic>
      <p:pic>
        <p:nvPicPr>
          <p:cNvPr id="3" name="图片 6" descr="IMG_1697"/>
          <p:cNvPicPr/>
          <p:nvPr/>
        </p:nvPicPr>
        <p:blipFill>
          <a:blip r:embed="rId3"/>
          <a:srcRect l="-428" t="3839" r="1594" b="50251"/>
          <a:stretch>
            <a:fillRect/>
          </a:stretch>
        </p:blipFill>
        <p:spPr>
          <a:xfrm>
            <a:off x="381635" y="3318510"/>
            <a:ext cx="3600000" cy="1440000"/>
          </a:xfrm>
          <a:prstGeom prst="rect">
            <a:avLst/>
          </a:prstGeom>
        </p:spPr>
      </p:pic>
      <p:pic>
        <p:nvPicPr>
          <p:cNvPr id="4" name="图片 5" descr="IMG_1698"/>
          <p:cNvPicPr/>
          <p:nvPr/>
        </p:nvPicPr>
        <p:blipFill>
          <a:blip r:embed="rId4"/>
          <a:srcRect t="4541" r="-360" b="50251"/>
          <a:stretch>
            <a:fillRect/>
          </a:stretch>
        </p:blipFill>
        <p:spPr>
          <a:xfrm>
            <a:off x="381635" y="4918710"/>
            <a:ext cx="3606165" cy="1308735"/>
          </a:xfrm>
          <a:prstGeom prst="rect">
            <a:avLst/>
          </a:prstGeom>
        </p:spPr>
      </p:pic>
      <p:pic>
        <p:nvPicPr>
          <p:cNvPr id="9" name="内容占位符 7" descr="IMG_1699"/>
          <p:cNvPicPr>
            <a:picLocks noChangeAspect="1"/>
          </p:cNvPicPr>
          <p:nvPr/>
        </p:nvPicPr>
        <p:blipFill>
          <a:blip r:embed="rId5"/>
          <a:srcRect l="22576" t="33057" r="22284" b="15268"/>
          <a:stretch>
            <a:fillRect/>
          </a:stretch>
        </p:blipFill>
        <p:spPr>
          <a:xfrm>
            <a:off x="4254500" y="324485"/>
            <a:ext cx="5701665" cy="2699385"/>
          </a:xfrm>
          <a:prstGeom prst="rect">
            <a:avLst/>
          </a:prstGeom>
        </p:spPr>
      </p:pic>
      <p:sp>
        <p:nvSpPr>
          <p:cNvPr id="10" name="椭圆 9"/>
          <p:cNvSpPr/>
          <p:nvPr/>
        </p:nvSpPr>
        <p:spPr>
          <a:xfrm>
            <a:off x="8432165" y="1506220"/>
            <a:ext cx="330200" cy="327660"/>
          </a:xfrm>
          <a:prstGeom prst="ellipse">
            <a:avLst/>
          </a:prstGeom>
          <a:noFill/>
          <a:ln>
            <a:solidFill>
              <a:srgbClr val="FF0000"/>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2" name="文本框 11"/>
          <p:cNvSpPr txBox="1"/>
          <p:nvPr/>
        </p:nvSpPr>
        <p:spPr>
          <a:xfrm>
            <a:off x="10923270" y="1833880"/>
            <a:ext cx="613410" cy="3365500"/>
          </a:xfrm>
          <a:prstGeom prst="rect">
            <a:avLst/>
          </a:prstGeom>
          <a:noFill/>
        </p:spPr>
        <p:txBody>
          <a:bodyPr vert="eaVert" wrap="square" rtlCol="0">
            <a:spAutoFit/>
          </a:bodyPr>
          <a:p>
            <a:r>
              <a:rPr lang="en-US" altLang="zh-CN" sz="2800" b="1">
                <a:sym typeface="+mn-ea"/>
              </a:rPr>
              <a:t>Over heating time</a:t>
            </a:r>
            <a:endParaRPr lang="en-US" altLang="zh-CN" sz="2800" b="1">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 name="图片 13" descr="IMG_1700"/>
          <p:cNvPicPr>
            <a:picLocks noChangeAspect="1"/>
          </p:cNvPicPr>
          <p:nvPr>
            <p:ph sz="half" idx="2"/>
          </p:nvPr>
        </p:nvPicPr>
        <p:blipFill>
          <a:blip r:embed="rId1"/>
          <a:srcRect l="-539" t="4216" b="50113"/>
          <a:stretch>
            <a:fillRect/>
          </a:stretch>
        </p:blipFill>
        <p:spPr>
          <a:xfrm>
            <a:off x="182880" y="457200"/>
            <a:ext cx="4867121" cy="1080000"/>
          </a:xfrm>
          <a:prstGeom prst="rect">
            <a:avLst/>
          </a:prstGeom>
        </p:spPr>
      </p:pic>
      <p:pic>
        <p:nvPicPr>
          <p:cNvPr id="12" name="图片 12" descr="IMG_1701"/>
          <p:cNvPicPr>
            <a:picLocks noChangeAspect="1"/>
          </p:cNvPicPr>
          <p:nvPr/>
        </p:nvPicPr>
        <p:blipFill>
          <a:blip r:embed="rId2"/>
          <a:srcRect l="-567" t="3602" b="50506"/>
          <a:stretch>
            <a:fillRect/>
          </a:stretch>
        </p:blipFill>
        <p:spPr>
          <a:xfrm>
            <a:off x="206375" y="1537335"/>
            <a:ext cx="4843742" cy="1080000"/>
          </a:xfrm>
          <a:prstGeom prst="rect">
            <a:avLst/>
          </a:prstGeom>
        </p:spPr>
      </p:pic>
      <p:pic>
        <p:nvPicPr>
          <p:cNvPr id="3" name="图片 12" descr="IMG_1701"/>
          <p:cNvPicPr>
            <a:picLocks noChangeAspect="1"/>
          </p:cNvPicPr>
          <p:nvPr/>
        </p:nvPicPr>
        <p:blipFill>
          <a:blip r:embed="rId2"/>
          <a:srcRect l="482" t="4491" r="-60" b="49618"/>
          <a:stretch>
            <a:fillRect/>
          </a:stretch>
        </p:blipFill>
        <p:spPr>
          <a:xfrm>
            <a:off x="182880" y="3386455"/>
            <a:ext cx="4796129" cy="1080000"/>
          </a:xfrm>
          <a:prstGeom prst="rect">
            <a:avLst/>
          </a:prstGeom>
        </p:spPr>
      </p:pic>
      <p:pic>
        <p:nvPicPr>
          <p:cNvPr id="4" name="图片 10" descr="IMG_1703"/>
          <p:cNvPicPr>
            <a:picLocks noChangeAspect="1"/>
          </p:cNvPicPr>
          <p:nvPr/>
        </p:nvPicPr>
        <p:blipFill>
          <a:blip r:embed="rId3"/>
          <a:srcRect t="4037" r="943" b="49759"/>
          <a:stretch>
            <a:fillRect/>
          </a:stretch>
        </p:blipFill>
        <p:spPr>
          <a:xfrm>
            <a:off x="206375" y="4466590"/>
            <a:ext cx="4738352" cy="1080000"/>
          </a:xfrm>
          <a:prstGeom prst="rect">
            <a:avLst/>
          </a:prstGeom>
        </p:spPr>
      </p:pic>
      <p:sp>
        <p:nvSpPr>
          <p:cNvPr id="8" name="文本框 7"/>
          <p:cNvSpPr txBox="1"/>
          <p:nvPr/>
        </p:nvSpPr>
        <p:spPr>
          <a:xfrm>
            <a:off x="247015" y="2617470"/>
            <a:ext cx="4762500" cy="337185"/>
          </a:xfrm>
          <a:prstGeom prst="rect">
            <a:avLst/>
          </a:prstGeom>
          <a:noFill/>
        </p:spPr>
        <p:txBody>
          <a:bodyPr wrap="square" rtlCol="0">
            <a:spAutoFit/>
          </a:bodyPr>
          <a:p>
            <a:pPr algn="ctr"/>
            <a:r>
              <a:rPr lang="en-US" altLang="zh-CN" sz="1600"/>
              <a:t>R4=1Ω,C1=1F &amp; R4=2Ω,C1=1F</a:t>
            </a:r>
            <a:endParaRPr lang="en-US" altLang="zh-CN" sz="1600"/>
          </a:p>
        </p:txBody>
      </p:sp>
      <p:sp>
        <p:nvSpPr>
          <p:cNvPr id="14" name="文本框 13"/>
          <p:cNvSpPr txBox="1"/>
          <p:nvPr/>
        </p:nvSpPr>
        <p:spPr>
          <a:xfrm>
            <a:off x="235585" y="5546725"/>
            <a:ext cx="4762500" cy="337185"/>
          </a:xfrm>
          <a:prstGeom prst="rect">
            <a:avLst/>
          </a:prstGeom>
          <a:noFill/>
          <a:ln>
            <a:noFill/>
          </a:ln>
        </p:spPr>
        <p:txBody>
          <a:bodyPr wrap="square" rtlCol="0">
            <a:spAutoFit/>
          </a:bodyPr>
          <a:p>
            <a:pPr algn="ctr"/>
            <a:r>
              <a:rPr lang="en-US" altLang="zh-CN" sz="1600"/>
              <a:t>R4=2.3Ω,C1=1F &amp; R4=2.4Ω,C1=1F</a:t>
            </a:r>
            <a:endParaRPr lang="en-US" altLang="zh-CN" sz="1600"/>
          </a:p>
        </p:txBody>
      </p:sp>
      <p:pic>
        <p:nvPicPr>
          <p:cNvPr id="15" name="内容占位符 7" descr="IMG_1699"/>
          <p:cNvPicPr>
            <a:picLocks noChangeAspect="1"/>
          </p:cNvPicPr>
          <p:nvPr/>
        </p:nvPicPr>
        <p:blipFill>
          <a:blip r:embed="rId4"/>
          <a:srcRect l="22576" t="33057" r="22284" b="15268"/>
          <a:stretch>
            <a:fillRect/>
          </a:stretch>
        </p:blipFill>
        <p:spPr>
          <a:xfrm>
            <a:off x="5346065" y="457200"/>
            <a:ext cx="4676140" cy="2213610"/>
          </a:xfrm>
          <a:prstGeom prst="rect">
            <a:avLst/>
          </a:prstGeom>
        </p:spPr>
      </p:pic>
      <p:sp>
        <p:nvSpPr>
          <p:cNvPr id="16" name="椭圆 15"/>
          <p:cNvSpPr/>
          <p:nvPr/>
        </p:nvSpPr>
        <p:spPr>
          <a:xfrm>
            <a:off x="8994140" y="756285"/>
            <a:ext cx="306070" cy="276225"/>
          </a:xfrm>
          <a:prstGeom prst="ellipse">
            <a:avLst/>
          </a:prstGeom>
          <a:noFill/>
          <a:ln>
            <a:solidFill>
              <a:srgbClr val="FF0000"/>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8" name="文本框 17"/>
          <p:cNvSpPr txBox="1"/>
          <p:nvPr/>
        </p:nvSpPr>
        <p:spPr>
          <a:xfrm>
            <a:off x="5346065" y="2954655"/>
            <a:ext cx="5715000" cy="2306955"/>
          </a:xfrm>
          <a:prstGeom prst="rect">
            <a:avLst/>
          </a:prstGeom>
          <a:noFill/>
        </p:spPr>
        <p:txBody>
          <a:bodyPr wrap="square" rtlCol="0">
            <a:spAutoFit/>
          </a:bodyPr>
          <a:p>
            <a:r>
              <a:rPr lang="en-US" altLang="zh-CN"/>
              <a:t>Another effect is resistor4</a:t>
            </a:r>
            <a:endParaRPr lang="en-US" altLang="zh-CN"/>
          </a:p>
          <a:p>
            <a:endParaRPr lang="en-US" altLang="zh-CN"/>
          </a:p>
          <a:p>
            <a:r>
              <a:rPr lang="en-US" altLang="zh-CN"/>
              <a:t>Resistance critical value is 2.3Ω, when over it, the circuit will fail with a dramatic rise and not affected by capacitance. And then we focus on effective parts which resistance lower than critical value. It shows that the higher resistor4 value we put, the more working time we get.</a:t>
            </a:r>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25085" y="467360"/>
            <a:ext cx="10514999" cy="652145"/>
          </a:xfrm>
        </p:spPr>
        <p:txBody>
          <a:bodyPr/>
          <a:p>
            <a:r>
              <a:rPr lang="en-US" altLang="zh-CN" sz="2400"/>
              <a:t>Important factors</a:t>
            </a:r>
            <a:endParaRPr lang="en-US" altLang="zh-CN" sz="2400"/>
          </a:p>
        </p:txBody>
      </p:sp>
      <p:sp>
        <p:nvSpPr>
          <p:cNvPr id="4" name="内容占位符 3"/>
          <p:cNvSpPr>
            <a:spLocks noGrp="1"/>
          </p:cNvSpPr>
          <p:nvPr>
            <p:ph sz="half" idx="2"/>
          </p:nvPr>
        </p:nvSpPr>
        <p:spPr>
          <a:xfrm>
            <a:off x="8091700" y="1623460"/>
            <a:ext cx="5180400" cy="3942000"/>
          </a:xfrm>
        </p:spPr>
        <p:txBody>
          <a:bodyPr/>
          <a:p>
            <a:r>
              <a:rPr lang="en-US" altLang="zh-CN" b="1"/>
              <a:t>Capacitor 1</a:t>
            </a:r>
            <a:endParaRPr lang="en-US" altLang="zh-CN" b="1"/>
          </a:p>
          <a:p>
            <a:endParaRPr lang="en-US" altLang="zh-CN" b="1"/>
          </a:p>
          <a:p>
            <a:r>
              <a:rPr lang="en-US" altLang="zh-CN" b="1"/>
              <a:t>Resistor 4</a:t>
            </a:r>
            <a:endParaRPr lang="en-US" altLang="zh-CN" b="1"/>
          </a:p>
          <a:p>
            <a:endParaRPr lang="en-US" altLang="zh-CN" b="1"/>
          </a:p>
          <a:p>
            <a:r>
              <a:rPr lang="en-US" altLang="zh-CN" b="1"/>
              <a:t>Voltage resource</a:t>
            </a:r>
            <a:endParaRPr lang="en-US" altLang="zh-CN" b="1"/>
          </a:p>
        </p:txBody>
      </p:sp>
      <p:pic>
        <p:nvPicPr>
          <p:cNvPr id="8" name="内容占位符 7" descr="IMG_1699"/>
          <p:cNvPicPr>
            <a:picLocks noChangeAspect="1"/>
          </p:cNvPicPr>
          <p:nvPr>
            <p:ph sz="half" idx="1"/>
          </p:nvPr>
        </p:nvPicPr>
        <p:blipFill>
          <a:blip r:embed="rId1"/>
          <a:srcRect l="22576" t="33057" r="22284" b="15268"/>
          <a:stretch>
            <a:fillRect/>
          </a:stretch>
        </p:blipFill>
        <p:spPr>
          <a:xfrm>
            <a:off x="402590" y="1542415"/>
            <a:ext cx="7468870" cy="3773170"/>
          </a:xfrm>
          <a:prstGeom prst="rect">
            <a:avLst/>
          </a:prstGeom>
        </p:spPr>
      </p:pic>
      <p:sp>
        <p:nvSpPr>
          <p:cNvPr id="5" name="椭圆 4"/>
          <p:cNvSpPr/>
          <p:nvPr/>
        </p:nvSpPr>
        <p:spPr>
          <a:xfrm>
            <a:off x="402590" y="2808605"/>
            <a:ext cx="671830" cy="561340"/>
          </a:xfrm>
          <a:prstGeom prst="ellipse">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6227445" y="2075180"/>
            <a:ext cx="508635" cy="439420"/>
          </a:xfrm>
          <a:prstGeom prst="ellipse">
            <a:avLst/>
          </a:prstGeom>
          <a:solidFill>
            <a:srgbClr val="000000">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椭圆 6"/>
          <p:cNvSpPr/>
          <p:nvPr/>
        </p:nvSpPr>
        <p:spPr>
          <a:xfrm>
            <a:off x="5869940" y="3227705"/>
            <a:ext cx="452120" cy="401955"/>
          </a:xfrm>
          <a:prstGeom prst="ellipse">
            <a:avLst/>
          </a:prstGeom>
          <a:solidFill>
            <a:srgbClr val="000000">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11800" y="513715"/>
            <a:ext cx="10514999" cy="652145"/>
          </a:xfrm>
        </p:spPr>
        <p:txBody>
          <a:bodyPr/>
          <a:p>
            <a:r>
              <a:rPr lang="zh-CN" altLang="en-US"/>
              <a:t>Calculate the dominant thermal time constant of the design.</a:t>
            </a:r>
            <a:endParaRPr lang="zh-CN" altLang="en-US"/>
          </a:p>
        </p:txBody>
      </p:sp>
      <p:pic>
        <p:nvPicPr>
          <p:cNvPr id="5" name="内容占位符 4" descr="屏幕快照 2019-05-27 11.10.29"/>
          <p:cNvPicPr>
            <a:picLocks noChangeAspect="1"/>
          </p:cNvPicPr>
          <p:nvPr>
            <p:ph sz="half" idx="1"/>
          </p:nvPr>
        </p:nvPicPr>
        <p:blipFill>
          <a:blip r:embed="rId1"/>
          <a:stretch>
            <a:fillRect/>
          </a:stretch>
        </p:blipFill>
        <p:spPr>
          <a:xfrm>
            <a:off x="882650" y="1165860"/>
            <a:ext cx="5126990" cy="2589530"/>
          </a:xfrm>
          <a:prstGeom prst="rect">
            <a:avLst/>
          </a:prstGeom>
        </p:spPr>
      </p:pic>
      <p:sp>
        <p:nvSpPr>
          <p:cNvPr id="7" name="文本框 6"/>
          <p:cNvSpPr txBox="1"/>
          <p:nvPr/>
        </p:nvSpPr>
        <p:spPr>
          <a:xfrm>
            <a:off x="6400800" y="1390650"/>
            <a:ext cx="5448300" cy="3692525"/>
          </a:xfrm>
          <a:prstGeom prst="rect">
            <a:avLst/>
          </a:prstGeom>
          <a:noFill/>
        </p:spPr>
        <p:txBody>
          <a:bodyPr wrap="square" rtlCol="0">
            <a:spAutoFit/>
          </a:bodyPr>
          <a:p>
            <a:r>
              <a:rPr lang="zh-CN" altLang="en-US"/>
              <a:t>The thermal time constant is the time which the time taken to reach 63.2% of the maximum temperature.</a:t>
            </a:r>
            <a:endParaRPr lang="zh-CN" altLang="en-US"/>
          </a:p>
          <a:p>
            <a:endParaRPr lang="zh-CN" altLang="en-US"/>
          </a:p>
          <a:p>
            <a:r>
              <a:rPr lang="zh-CN" altLang="en-US"/>
              <a:t>In the first set of figures</a:t>
            </a:r>
            <a:r>
              <a:rPr lang="en-US" altLang="zh-CN"/>
              <a:t>, R4=1Ω, C1=1F and Tmax is 96.5℃. So the time is located at around 1s.</a:t>
            </a:r>
            <a:endParaRPr lang="en-US" altLang="zh-CN"/>
          </a:p>
          <a:p>
            <a:endParaRPr lang="en-US" altLang="zh-CN">
              <a:latin typeface="宋体" charset="0"/>
            </a:endParaRPr>
          </a:p>
          <a:p>
            <a:r>
              <a:rPr lang="zh-CN" altLang="en-US">
                <a:sym typeface="+mn-ea"/>
              </a:rPr>
              <a:t>In the </a:t>
            </a:r>
            <a:r>
              <a:rPr lang="en-US" altLang="zh-CN">
                <a:sym typeface="+mn-ea"/>
              </a:rPr>
              <a:t>second </a:t>
            </a:r>
            <a:r>
              <a:rPr lang="zh-CN" altLang="en-US">
                <a:sym typeface="+mn-ea"/>
              </a:rPr>
              <a:t>set of figures</a:t>
            </a:r>
            <a:r>
              <a:rPr lang="en-US" altLang="zh-CN">
                <a:sym typeface="+mn-ea"/>
              </a:rPr>
              <a:t>, R4=1.5Ω, C1=3F and Tmax is 119.3℃. So the time is located at around 4.5s.</a:t>
            </a:r>
            <a:endParaRPr lang="en-US" altLang="zh-CN">
              <a:latin typeface="宋体" charset="0"/>
            </a:endParaRPr>
          </a:p>
          <a:p>
            <a:endParaRPr lang="en-US" altLang="zh-CN" b="1">
              <a:sym typeface="+mn-ea"/>
            </a:endParaRPr>
          </a:p>
          <a:p>
            <a:endParaRPr lang="en-US" altLang="zh-CN" b="1">
              <a:sym typeface="+mn-ea"/>
            </a:endParaRPr>
          </a:p>
          <a:p>
            <a:r>
              <a:rPr lang="en-US" altLang="zh-CN" b="1">
                <a:sym typeface="+mn-ea"/>
              </a:rPr>
              <a:t>T</a:t>
            </a:r>
            <a:r>
              <a:rPr lang="zh-CN" altLang="en-US" b="1">
                <a:sym typeface="+mn-ea"/>
              </a:rPr>
              <a:t>hermal time constant</a:t>
            </a:r>
            <a:r>
              <a:rPr lang="en-US" altLang="zh-CN" b="1">
                <a:sym typeface="+mn-ea"/>
              </a:rPr>
              <a:t>= R</a:t>
            </a:r>
            <a:r>
              <a:rPr lang="en-US" altLang="zh-CN" b="1" baseline="-25000">
                <a:sym typeface="+mn-ea"/>
              </a:rPr>
              <a:t>4</a:t>
            </a:r>
            <a:r>
              <a:rPr lang="en-US" altLang="zh-CN" b="1">
                <a:latin typeface="Arial" panose="020B0604020202090204" pitchFamily="34" charset="0"/>
                <a:sym typeface="+mn-ea"/>
              </a:rPr>
              <a:t>×C</a:t>
            </a:r>
            <a:r>
              <a:rPr lang="en-US" altLang="zh-CN" b="1" baseline="-25000">
                <a:latin typeface="Arial" panose="020B0604020202090204" pitchFamily="34" charset="0"/>
                <a:sym typeface="+mn-ea"/>
              </a:rPr>
              <a:t>1</a:t>
            </a:r>
            <a:endParaRPr lang="en-US" altLang="zh-CN" b="1" baseline="-25000">
              <a:latin typeface="Arial" panose="020B0604020202090204" pitchFamily="34" charset="0"/>
              <a:sym typeface="+mn-ea"/>
            </a:endParaRPr>
          </a:p>
        </p:txBody>
      </p:sp>
      <p:pic>
        <p:nvPicPr>
          <p:cNvPr id="11" name="内容占位符 10" descr="屏幕快照 2019-05-29 00.33.45"/>
          <p:cNvPicPr>
            <a:picLocks noChangeAspect="1"/>
          </p:cNvPicPr>
          <p:nvPr>
            <p:ph sz="half" idx="2"/>
          </p:nvPr>
        </p:nvPicPr>
        <p:blipFill>
          <a:blip r:embed="rId2"/>
          <a:stretch>
            <a:fillRect/>
          </a:stretch>
        </p:blipFill>
        <p:spPr>
          <a:xfrm>
            <a:off x="855980" y="3874770"/>
            <a:ext cx="5180330" cy="24917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9435" y="513715"/>
            <a:ext cx="10514999" cy="652145"/>
          </a:xfrm>
        </p:spPr>
        <p:txBody>
          <a:bodyPr/>
          <a:p>
            <a:r>
              <a:rPr lang="en-US" altLang="zh-CN"/>
              <a:t>Safe operation</a:t>
            </a:r>
            <a:endParaRPr lang="en-US" altLang="zh-CN"/>
          </a:p>
        </p:txBody>
      </p:sp>
      <p:pic>
        <p:nvPicPr>
          <p:cNvPr id="5" name="内容占位符 4" descr="屏幕快照 2019-05-27 11.23.41"/>
          <p:cNvPicPr>
            <a:picLocks noChangeAspect="1"/>
          </p:cNvPicPr>
          <p:nvPr>
            <p:ph sz="half" idx="1"/>
          </p:nvPr>
        </p:nvPicPr>
        <p:blipFill>
          <a:blip r:embed="rId1"/>
          <a:stretch>
            <a:fillRect/>
          </a:stretch>
        </p:blipFill>
        <p:spPr>
          <a:xfrm>
            <a:off x="6452870" y="1165860"/>
            <a:ext cx="5653405" cy="3333115"/>
          </a:xfrm>
          <a:prstGeom prst="rect">
            <a:avLst/>
          </a:prstGeom>
        </p:spPr>
      </p:pic>
      <p:pic>
        <p:nvPicPr>
          <p:cNvPr id="27" name="图片 27" descr="IMG_1785"/>
          <p:cNvPicPr/>
          <p:nvPr>
            <p:ph sz="half" idx="2"/>
          </p:nvPr>
        </p:nvPicPr>
        <p:blipFill>
          <a:blip r:embed="rId2"/>
          <a:stretch>
            <a:fillRect/>
          </a:stretch>
        </p:blipFill>
        <p:spPr>
          <a:xfrm>
            <a:off x="752475" y="1165860"/>
            <a:ext cx="5466482" cy="2160000"/>
          </a:xfrm>
          <a:prstGeom prst="rect">
            <a:avLst/>
          </a:prstGeom>
        </p:spPr>
      </p:pic>
      <p:pic>
        <p:nvPicPr>
          <p:cNvPr id="21" name="图片 21" descr="IMG_1733"/>
          <p:cNvPicPr/>
          <p:nvPr/>
        </p:nvPicPr>
        <p:blipFill>
          <a:blip r:embed="rId3"/>
          <a:stretch>
            <a:fillRect/>
          </a:stretch>
        </p:blipFill>
        <p:spPr>
          <a:xfrm>
            <a:off x="754063" y="3828415"/>
            <a:ext cx="5464800" cy="2160270"/>
          </a:xfrm>
          <a:prstGeom prst="rect">
            <a:avLst/>
          </a:prstGeom>
        </p:spPr>
      </p:pic>
      <p:sp>
        <p:nvSpPr>
          <p:cNvPr id="6" name="文本框 5"/>
          <p:cNvSpPr txBox="1"/>
          <p:nvPr/>
        </p:nvSpPr>
        <p:spPr>
          <a:xfrm>
            <a:off x="1099185" y="3326130"/>
            <a:ext cx="4775200" cy="368300"/>
          </a:xfrm>
          <a:prstGeom prst="rect">
            <a:avLst/>
          </a:prstGeom>
          <a:noFill/>
        </p:spPr>
        <p:txBody>
          <a:bodyPr wrap="square" rtlCol="0">
            <a:spAutoFit/>
          </a:bodyPr>
          <a:p>
            <a:pPr algn="ctr"/>
            <a:r>
              <a:rPr lang="en-US" altLang="zh-CN"/>
              <a:t>pointA&amp;B</a:t>
            </a:r>
            <a:endParaRPr lang="en-US" altLang="zh-CN"/>
          </a:p>
        </p:txBody>
      </p:sp>
      <p:sp>
        <p:nvSpPr>
          <p:cNvPr id="7" name="文本框 6"/>
          <p:cNvSpPr txBox="1"/>
          <p:nvPr/>
        </p:nvSpPr>
        <p:spPr>
          <a:xfrm>
            <a:off x="1097915" y="5988685"/>
            <a:ext cx="4775200" cy="368300"/>
          </a:xfrm>
          <a:prstGeom prst="rect">
            <a:avLst/>
          </a:prstGeom>
          <a:noFill/>
        </p:spPr>
        <p:txBody>
          <a:bodyPr wrap="square" rtlCol="0">
            <a:spAutoFit/>
          </a:bodyPr>
          <a:p>
            <a:pPr algn="ctr"/>
            <a:r>
              <a:rPr lang="en-US" altLang="zh-CN"/>
              <a:t>pointC</a:t>
            </a:r>
            <a:endParaRPr lang="en-US" altLang="zh-CN"/>
          </a:p>
        </p:txBody>
      </p:sp>
      <p:sp>
        <p:nvSpPr>
          <p:cNvPr id="8" name="文本框 7"/>
          <p:cNvSpPr txBox="1"/>
          <p:nvPr/>
        </p:nvSpPr>
        <p:spPr>
          <a:xfrm>
            <a:off x="6452870" y="4724400"/>
            <a:ext cx="5486400" cy="922020"/>
          </a:xfrm>
          <a:prstGeom prst="rect">
            <a:avLst/>
          </a:prstGeom>
          <a:noFill/>
        </p:spPr>
        <p:txBody>
          <a:bodyPr wrap="square" rtlCol="0">
            <a:spAutoFit/>
          </a:bodyPr>
          <a:p>
            <a:r>
              <a:rPr lang="en-US" altLang="zh-CN"/>
              <a:t>Make sure it will not over heating is our purpose. So we can set up some temperature sensors to control the operation temperature and stop working on time.</a:t>
            </a:r>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4225608" y="1833880"/>
            <a:ext cx="3739515" cy="1322070"/>
          </a:xfrm>
          <a:prstGeom prst="rect">
            <a:avLst/>
          </a:prstGeom>
          <a:noFill/>
          <a:ln>
            <a:noFill/>
          </a:ln>
        </p:spPr>
        <p:txBody>
          <a:bodyPr wrap="none" rtlCol="0" anchor="t">
            <a:spAutoFit/>
          </a:bodyPr>
          <a:p>
            <a:pPr algn="ctr"/>
            <a:r>
              <a:rPr lang="en-US" altLang="zh-CN" sz="8000" b="1">
                <a:solidFill>
                  <a:schemeClr val="accent1"/>
                </a:solidFill>
                <a:effectLst>
                  <a:outerShdw blurRad="38100" dist="25400" dir="5400000" algn="ctr" rotWithShape="0">
                    <a:srgbClr val="6E747A">
                      <a:alpha val="43000"/>
                    </a:srgbClr>
                  </a:outerShdw>
                </a:effectLst>
              </a:rPr>
              <a:t>Thanks</a:t>
            </a:r>
            <a:endParaRPr lang="en-US" altLang="zh-CN" sz="8000" b="1">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theme/theme1.xml><?xml version="1.0" encoding="utf-8"?>
<a:theme xmlns:a="http://schemas.openxmlformats.org/drawingml/2006/main" name="Office-tema">
  <a:themeElements>
    <a:clrScheme name="Mittuniversitetet">
      <a:dk1>
        <a:sysClr val="windowText" lastClr="000000"/>
      </a:dk1>
      <a:lt1>
        <a:sysClr val="window" lastClr="FFFFFF"/>
      </a:lt1>
      <a:dk2>
        <a:srgbClr val="44546A"/>
      </a:dk2>
      <a:lt2>
        <a:srgbClr val="E7E6E6"/>
      </a:lt2>
      <a:accent1>
        <a:srgbClr val="005CB9"/>
      </a:accent1>
      <a:accent2>
        <a:srgbClr val="00BFD6"/>
      </a:accent2>
      <a:accent3>
        <a:srgbClr val="007934"/>
      </a:accent3>
      <a:accent4>
        <a:srgbClr val="3FAE2A"/>
      </a:accent4>
      <a:accent5>
        <a:srgbClr val="706259"/>
      </a:accent5>
      <a:accent6>
        <a:srgbClr val="AEA299"/>
      </a:accent6>
      <a:hlink>
        <a:srgbClr val="0563C1"/>
      </a:hlink>
      <a:folHlink>
        <a:srgbClr val="954F72"/>
      </a:folHlink>
    </a:clrScheme>
    <a:fontScheme name="PP Mittuniversitete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1700</Words>
  <Application>WPS 文字</Application>
  <PresentationFormat>宽屏</PresentationFormat>
  <Paragraphs>54</Paragraphs>
  <Slides>8</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8</vt:i4>
      </vt:variant>
    </vt:vector>
  </HeadingPairs>
  <TitlesOfParts>
    <vt:vector size="20" baseType="lpstr">
      <vt:lpstr>Arial</vt:lpstr>
      <vt:lpstr>方正书宋_GBK</vt:lpstr>
      <vt:lpstr>Wingdings</vt:lpstr>
      <vt:lpstr>宋体</vt:lpstr>
      <vt:lpstr>微软雅黑</vt:lpstr>
      <vt:lpstr>汉仪旗黑KW</vt:lpstr>
      <vt:lpstr>Arial Unicode MS</vt:lpstr>
      <vt:lpstr>汉仪书宋二KW</vt:lpstr>
      <vt:lpstr>Calibri</vt:lpstr>
      <vt:lpstr>Helvetica Neue</vt:lpstr>
      <vt:lpstr>宋体-简</vt:lpstr>
      <vt:lpstr>Office-tema</vt:lpstr>
      <vt:lpstr>Assignment-III Advanced Spice modelling Electric/Electromagnetic and coupled physical effects</vt:lpstr>
      <vt:lpstr>TASK – I Transient heating of a MOSFET under overcurrent conditions.</vt:lpstr>
      <vt:lpstr>One effect is the value of capacitor1. So we simulated with 1F/2F/2.5F/3F separately. According to the simulation, we can sum up that the capacitance rising can delay the over heating time, striving for a longer time for the circuit to operate effectively. </vt:lpstr>
      <vt:lpstr>PowerPoint 演示文稿</vt:lpstr>
      <vt:lpstr>Important factors</vt:lpstr>
      <vt:lpstr>Calculate the dominant thermal time constant of the design.</vt:lpstr>
      <vt:lpstr>Safe operation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songyang</dc:creator>
  <cp:lastModifiedBy>songyang</cp:lastModifiedBy>
  <cp:revision>8</cp:revision>
  <dcterms:created xsi:type="dcterms:W3CDTF">2019-05-29T09:41:36Z</dcterms:created>
  <dcterms:modified xsi:type="dcterms:W3CDTF">2019-05-29T09:41:36Z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2052-1.0.0.1327</vt:lpwstr>
  </property>
</Properties>
</file>