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1" r:id="rId2"/>
    <p:sldId id="300" r:id="rId3"/>
    <p:sldId id="299" r:id="rId4"/>
    <p:sldId id="298" r:id="rId5"/>
    <p:sldId id="297" r:id="rId6"/>
    <p:sldId id="296" r:id="rId7"/>
    <p:sldId id="294" r:id="rId8"/>
    <p:sldId id="293" r:id="rId9"/>
    <p:sldId id="289" r:id="rId10"/>
    <p:sldId id="288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4758C-2379-45F2-9CCA-38495AE0EBD6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6289E-A09A-4278-B4BE-76FA9EBB4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0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289E-A09A-4278-B4BE-76FA9EBB44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49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289E-A09A-4278-B4BE-76FA9EBB44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1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289E-A09A-4278-B4BE-76FA9EBB44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3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289E-A09A-4278-B4BE-76FA9EBB44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96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289E-A09A-4278-B4BE-76FA9EBB44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8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289E-A09A-4278-B4BE-76FA9EBB44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5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289E-A09A-4278-B4BE-76FA9EBB44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80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289E-A09A-4278-B4BE-76FA9EBB44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3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289E-A09A-4278-B4BE-76FA9EBB44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289E-A09A-4278-B4BE-76FA9EBB44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08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6289E-A09A-4278-B4BE-76FA9EBB44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5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9D9D-7029-42B2-87BD-C5F4932FC981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6B8-369A-43DB-B967-0B98760CA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68237"/>
      </p:ext>
    </p:extLst>
  </p:cSld>
  <p:clrMapOvr>
    <a:masterClrMapping/>
  </p:clrMapOvr>
  <p:transition spd="slow" advClick="0" advTm="4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9D9D-7029-42B2-87BD-C5F4932FC981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6B8-369A-43DB-B967-0B98760CA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59878"/>
      </p:ext>
    </p:extLst>
  </p:cSld>
  <p:clrMapOvr>
    <a:masterClrMapping/>
  </p:clrMapOvr>
  <p:transition spd="slow" advClick="0" advTm="4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9D9D-7029-42B2-87BD-C5F4932FC981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6B8-369A-43DB-B967-0B98760CA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96005"/>
      </p:ext>
    </p:extLst>
  </p:cSld>
  <p:clrMapOvr>
    <a:masterClrMapping/>
  </p:clrMapOvr>
  <p:transition spd="slow" advClick="0" advTm="4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9D9D-7029-42B2-87BD-C5F4932FC981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6B8-369A-43DB-B967-0B98760CA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82700"/>
      </p:ext>
    </p:extLst>
  </p:cSld>
  <p:clrMapOvr>
    <a:masterClrMapping/>
  </p:clrMapOvr>
  <p:transition spd="slow" advClick="0" advTm="4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9D9D-7029-42B2-87BD-C5F4932FC981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6B8-369A-43DB-B967-0B98760CA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878232"/>
      </p:ext>
    </p:extLst>
  </p:cSld>
  <p:clrMapOvr>
    <a:masterClrMapping/>
  </p:clrMapOvr>
  <p:transition spd="slow" advClick="0" advTm="4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9D9D-7029-42B2-87BD-C5F4932FC981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6B8-369A-43DB-B967-0B98760CA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80504"/>
      </p:ext>
    </p:extLst>
  </p:cSld>
  <p:clrMapOvr>
    <a:masterClrMapping/>
  </p:clrMapOvr>
  <p:transition spd="slow" advClick="0" advTm="4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9D9D-7029-42B2-87BD-C5F4932FC981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6B8-369A-43DB-B967-0B98760CA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2462"/>
      </p:ext>
    </p:extLst>
  </p:cSld>
  <p:clrMapOvr>
    <a:masterClrMapping/>
  </p:clrMapOvr>
  <p:transition spd="slow" advClick="0" advTm="4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9D9D-7029-42B2-87BD-C5F4932FC981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6B8-369A-43DB-B967-0B98760CA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51344"/>
      </p:ext>
    </p:extLst>
  </p:cSld>
  <p:clrMapOvr>
    <a:masterClrMapping/>
  </p:clrMapOvr>
  <p:transition spd="slow" advClick="0" advTm="4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9D9D-7029-42B2-87BD-C5F4932FC981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6B8-369A-43DB-B967-0B98760CAA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 flipH="1">
            <a:off x="438146" y="438150"/>
            <a:ext cx="533005" cy="517525"/>
          </a:xfrm>
          <a:prstGeom prst="ellipse">
            <a:avLst/>
          </a:prstGeom>
          <a:solidFill>
            <a:srgbClr val="FFFDF0"/>
          </a:solidFill>
          <a:ln>
            <a:noFill/>
          </a:ln>
          <a:effectLst>
            <a:outerShdw blurRad="254000" dist="38100" dir="54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66523" y="458787"/>
            <a:ext cx="476250" cy="4762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999528" y="461169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999528" y="740569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470454" y="508278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pPr algn="ctr"/>
              <a:t>‹#›</a:t>
            </a:fld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708656"/>
      </p:ext>
    </p:extLst>
  </p:cSld>
  <p:clrMapOvr>
    <a:masterClrMapping/>
  </p:clrMapOvr>
  <p:transition spd="slow" advClick="0" advTm="4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9D9D-7029-42B2-87BD-C5F4932FC981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6B8-369A-43DB-B967-0B98760CA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52449"/>
      </p:ext>
    </p:extLst>
  </p:cSld>
  <p:clrMapOvr>
    <a:masterClrMapping/>
  </p:clrMapOvr>
  <p:transition spd="slow" advClick="0" advTm="4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9D9D-7029-42B2-87BD-C5F4932FC981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6B8-369A-43DB-B967-0B98760CA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04139"/>
      </p:ext>
    </p:extLst>
  </p:cSld>
  <p:clrMapOvr>
    <a:masterClrMapping/>
  </p:clrMapOvr>
  <p:transition spd="slow" advClick="0" advTm="4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9D9D-7029-42B2-87BD-C5F4932FC981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D6B8-369A-43DB-B967-0B98760CA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5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原创设计师QQ598969553               _2"/>
          <p:cNvSpPr/>
          <p:nvPr/>
        </p:nvSpPr>
        <p:spPr>
          <a:xfrm>
            <a:off x="3959664" y="3852202"/>
            <a:ext cx="7313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学习的好帮手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748025" y="2419206"/>
            <a:ext cx="7346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  <a:ea typeface="华文细黑" panose="02010600040101010101" pitchFamily="2" charset="-122"/>
              </a:rPr>
              <a:t>西电文库</a:t>
            </a:r>
          </a:p>
        </p:txBody>
      </p:sp>
      <p:pic>
        <p:nvPicPr>
          <p:cNvPr id="1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7E038AB-C6E8-4487-A7F9-5094DD71F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8" y="237019"/>
            <a:ext cx="3764606" cy="1348857"/>
          </a:xfrm>
          <a:prstGeom prst="rect">
            <a:avLst/>
          </a:prstGeom>
        </p:spPr>
      </p:pic>
      <p:sp>
        <p:nvSpPr>
          <p:cNvPr id="18" name="原创设计师QQ598969553               _2">
            <a:extLst>
              <a:ext uri="{FF2B5EF4-FFF2-40B4-BE49-F238E27FC236}">
                <a16:creationId xmlns:a16="http://schemas.microsoft.com/office/drawing/2014/main" id="{DF4F8A00-F454-4E04-A237-369584864521}"/>
              </a:ext>
            </a:extLst>
          </p:cNvPr>
          <p:cNvSpPr/>
          <p:nvPr/>
        </p:nvSpPr>
        <p:spPr>
          <a:xfrm>
            <a:off x="6171451" y="5915771"/>
            <a:ext cx="6423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www.xidianwenku.top</a:t>
            </a:r>
            <a:endParaRPr lang="zh-CN" altLang="en-US" sz="4000" dirty="0">
              <a:ln w="6350">
                <a:noFill/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208948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2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DF5DA7-AA79-489B-8AB7-B24F8022A7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26464" y="2100242"/>
            <a:ext cx="9076594" cy="1758836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    在完成这次软件工程的大作业过程让我们学到了很多知识，熟悉了软件开发的流程，知道了网站是如何建立以及它的运作机制，了解了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php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语言等等。我们注册了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www.xidianwenku.top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作为网站的域名，使用期限为一年，但是由于囊中羞涩，虚拟空间购买了试用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7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天的版本，在登陆网址时需要填写用户名与密码我会在本页末尾给出，网站中也包含很多瑕疵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还望老师见谅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!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文档的储存是以百度网盘连接的形式给出，使用更加灵活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方便保存与上传。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8EF3AEA-72F7-4ECF-89E9-10BD826FDDDD}"/>
              </a:ext>
            </a:extLst>
          </p:cNvPr>
          <p:cNvSpPr txBox="1"/>
          <p:nvPr/>
        </p:nvSpPr>
        <p:spPr>
          <a:xfrm>
            <a:off x="7744569" y="5781496"/>
            <a:ext cx="3784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网址</a:t>
            </a:r>
            <a:r>
              <a:rPr lang="en-US" altLang="zh-CN" dirty="0"/>
              <a:t>:       www.xidianwenku.top</a:t>
            </a:r>
          </a:p>
          <a:p>
            <a:r>
              <a:rPr lang="zh-CN" altLang="en-US" dirty="0"/>
              <a:t>用户名：</a:t>
            </a:r>
            <a:r>
              <a:rPr lang="en-US" altLang="zh-CN" dirty="0" err="1"/>
              <a:t>siteadmin</a:t>
            </a:r>
            <a:endParaRPr lang="en-US" altLang="zh-CN" dirty="0"/>
          </a:p>
          <a:p>
            <a:r>
              <a:rPr lang="zh-CN" altLang="en-US" dirty="0"/>
              <a:t>密码：    </a:t>
            </a:r>
            <a:r>
              <a:rPr lang="en-US" altLang="zh-CN" dirty="0"/>
              <a:t>110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622130"/>
      </p:ext>
    </p:extLst>
  </p:cSld>
  <p:clrMapOvr>
    <a:masterClrMapping/>
  </p:clrMapOvr>
  <p:transition spd="slow" advClick="0" advTm="4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原创设计师QQ598969553               _2"/>
          <p:cNvSpPr/>
          <p:nvPr/>
        </p:nvSpPr>
        <p:spPr>
          <a:xfrm>
            <a:off x="3757399" y="2828835"/>
            <a:ext cx="820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Thinks</a:t>
            </a:r>
            <a:endParaRPr lang="zh-CN" altLang="en-US" sz="7200" dirty="0">
              <a:ln w="6350">
                <a:noFill/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72586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/>
          <p:cNvSpPr/>
          <p:nvPr/>
        </p:nvSpPr>
        <p:spPr>
          <a:xfrm>
            <a:off x="0" y="-55659"/>
            <a:ext cx="5990771" cy="6858000"/>
          </a:xfrm>
          <a:prstGeom prst="roundRect">
            <a:avLst>
              <a:gd name="adj" fmla="val 4795"/>
            </a:avLst>
          </a:prstGeom>
          <a:gradFill>
            <a:gsLst>
              <a:gs pos="0">
                <a:srgbClr val="E6E6E6"/>
              </a:gs>
              <a:gs pos="100000">
                <a:srgbClr val="DCDCDC"/>
              </a:gs>
            </a:gsLst>
            <a:lin ang="2700000" scaled="0"/>
          </a:gradFill>
          <a:ln w="19050"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45677" y="1732115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accent1"/>
                </a:solidFill>
              </a:rPr>
              <a:t>网站展示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4928706" y="1732115"/>
            <a:ext cx="870857" cy="493486"/>
          </a:xfrm>
          <a:prstGeom prst="roundRect">
            <a:avLst/>
          </a:prstGeom>
          <a:solidFill>
            <a:schemeClr val="accent1"/>
          </a:solidFill>
          <a:ln w="19050"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676507" y="2941773"/>
            <a:ext cx="646331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accent1"/>
                </a:solidFill>
              </a:rPr>
              <a:t>测试</a:t>
            </a:r>
          </a:p>
        </p:txBody>
      </p:sp>
      <p:sp>
        <p:nvSpPr>
          <p:cNvPr id="35" name="矩形: 圆角 34"/>
          <p:cNvSpPr/>
          <p:nvPr/>
        </p:nvSpPr>
        <p:spPr>
          <a:xfrm>
            <a:off x="4928706" y="2953801"/>
            <a:ext cx="870857" cy="493486"/>
          </a:xfrm>
          <a:prstGeom prst="roundRect">
            <a:avLst/>
          </a:prstGeom>
          <a:solidFill>
            <a:schemeClr val="accent2"/>
          </a:solidFill>
          <a:ln w="19050"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76507" y="4000748"/>
            <a:ext cx="646331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accent1"/>
                </a:solidFill>
              </a:rPr>
              <a:t>总结</a:t>
            </a:r>
          </a:p>
        </p:txBody>
      </p:sp>
      <p:sp>
        <p:nvSpPr>
          <p:cNvPr id="40" name="矩形: 圆角 39"/>
          <p:cNvSpPr/>
          <p:nvPr/>
        </p:nvSpPr>
        <p:spPr>
          <a:xfrm>
            <a:off x="4928706" y="4175487"/>
            <a:ext cx="870857" cy="493486"/>
          </a:xfrm>
          <a:prstGeom prst="roundRect">
            <a:avLst/>
          </a:prstGeom>
          <a:solidFill>
            <a:schemeClr val="accent1"/>
          </a:solidFill>
          <a:ln w="19050"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05032" y="174639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l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400" dirty="0">
              <a:solidFill>
                <a:schemeClr val="l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105032" y="296971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l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400" dirty="0">
              <a:solidFill>
                <a:schemeClr val="l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105032" y="419139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l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400" dirty="0">
              <a:solidFill>
                <a:schemeClr val="l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32555" y="2882964"/>
            <a:ext cx="1478290" cy="1092073"/>
            <a:chOff x="1299204" y="2413872"/>
            <a:chExt cx="1478290" cy="1092073"/>
          </a:xfrm>
        </p:grpSpPr>
        <p:sp>
          <p:nvSpPr>
            <p:cNvPr id="51" name="文本框 6"/>
            <p:cNvSpPr txBox="1">
              <a:spLocks noChangeArrowheads="1"/>
            </p:cNvSpPr>
            <p:nvPr/>
          </p:nvSpPr>
          <p:spPr bwMode="auto">
            <a:xfrm>
              <a:off x="1299204" y="3105835"/>
              <a:ext cx="14782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CONTENTS</a:t>
              </a:r>
            </a:p>
          </p:txBody>
        </p:sp>
        <p:sp>
          <p:nvSpPr>
            <p:cNvPr id="52" name="文本框 6"/>
            <p:cNvSpPr txBox="1">
              <a:spLocks noChangeArrowheads="1"/>
            </p:cNvSpPr>
            <p:nvPr/>
          </p:nvSpPr>
          <p:spPr bwMode="auto">
            <a:xfrm>
              <a:off x="1489160" y="2413872"/>
              <a:ext cx="10983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目录</a:t>
              </a:r>
              <a:endParaRPr lang="en-US" altLang="zh-CN" sz="36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2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87392"/>
      </p:ext>
    </p:extLst>
  </p:cSld>
  <p:clrMapOvr>
    <a:masterClrMapping/>
  </p:clrMapOvr>
  <p:transition spd="slow" advClick="0" advTm="4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7688581" y="4929494"/>
            <a:ext cx="381060" cy="381060"/>
            <a:chOff x="8545900" y="1466250"/>
            <a:chExt cx="2007800" cy="2007800"/>
          </a:xfrm>
        </p:grpSpPr>
        <p:sp>
          <p:nvSpPr>
            <p:cNvPr id="14" name="椭圆 13"/>
            <p:cNvSpPr/>
            <p:nvPr/>
          </p:nvSpPr>
          <p:spPr>
            <a:xfrm>
              <a:off x="8545900" y="1466250"/>
              <a:ext cx="2007800" cy="2007800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rgbClr val="DCDCDC">
                    <a:alpha val="80000"/>
                  </a:srgb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654450" y="1574800"/>
              <a:ext cx="1790700" cy="17907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91429" y="1708984"/>
            <a:ext cx="259194" cy="259194"/>
            <a:chOff x="8545900" y="1466250"/>
            <a:chExt cx="2007800" cy="2007800"/>
          </a:xfrm>
        </p:grpSpPr>
        <p:sp>
          <p:nvSpPr>
            <p:cNvPr id="17" name="椭圆 16"/>
            <p:cNvSpPr/>
            <p:nvPr/>
          </p:nvSpPr>
          <p:spPr>
            <a:xfrm>
              <a:off x="8545900" y="1466250"/>
              <a:ext cx="2007800" cy="2007800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rgbClr val="DCDCDC">
                    <a:alpha val="80000"/>
                  </a:srgb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654450" y="1574800"/>
              <a:ext cx="1790700" cy="17907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63462" y="996462"/>
            <a:ext cx="4865076" cy="4865076"/>
            <a:chOff x="8545900" y="1466250"/>
            <a:chExt cx="2007800" cy="2007800"/>
          </a:xfrm>
        </p:grpSpPr>
        <p:sp>
          <p:nvSpPr>
            <p:cNvPr id="6" name="椭圆 5"/>
            <p:cNvSpPr/>
            <p:nvPr/>
          </p:nvSpPr>
          <p:spPr>
            <a:xfrm>
              <a:off x="8545900" y="1466250"/>
              <a:ext cx="2007800" cy="2007800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rgbClr val="DCDCDC">
                    <a:alpha val="80000"/>
                  </a:srgb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584807" y="1505157"/>
              <a:ext cx="1929985" cy="19299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09160" y="2915867"/>
            <a:ext cx="2973676" cy="982128"/>
            <a:chOff x="4609158" y="2769163"/>
            <a:chExt cx="2973676" cy="982128"/>
          </a:xfrm>
        </p:grpSpPr>
        <p:sp>
          <p:nvSpPr>
            <p:cNvPr id="9" name="文本框 8"/>
            <p:cNvSpPr txBox="1"/>
            <p:nvPr/>
          </p:nvSpPr>
          <p:spPr>
            <a:xfrm>
              <a:off x="4609158" y="2769163"/>
              <a:ext cx="2973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原创设计师QQ：598969553           _5"/>
            <p:cNvSpPr txBox="1"/>
            <p:nvPr/>
          </p:nvSpPr>
          <p:spPr>
            <a:xfrm>
              <a:off x="5542004" y="3292383"/>
              <a:ext cx="1107996" cy="458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网站展示</a:t>
              </a:r>
            </a:p>
          </p:txBody>
        </p:sp>
      </p:grpSp>
      <p:pic>
        <p:nvPicPr>
          <p:cNvPr id="1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F8FD074-9AB5-4FF2-8A4F-3EF49D01C8BB}"/>
              </a:ext>
            </a:extLst>
          </p:cNvPr>
          <p:cNvSpPr txBox="1"/>
          <p:nvPr/>
        </p:nvSpPr>
        <p:spPr>
          <a:xfrm>
            <a:off x="6445674" y="1732115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accent1"/>
                </a:solidFill>
              </a:rPr>
              <a:t>网站介绍</a:t>
            </a:r>
          </a:p>
        </p:txBody>
      </p:sp>
    </p:spTree>
    <p:extLst>
      <p:ext uri="{BB962C8B-B14F-4D97-AF65-F5344CB8AC3E}">
        <p14:creationId xmlns:p14="http://schemas.microsoft.com/office/powerpoint/2010/main" val="1937947823"/>
      </p:ext>
    </p:extLst>
  </p:cSld>
  <p:clrMapOvr>
    <a:masterClrMapping/>
  </p:clrMapOvr>
  <p:transition spd="slow" advClick="0" advTm="4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网站展示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www.xidianwenku.top</a:t>
            </a:r>
            <a:endParaRPr lang="zh-CN" altLang="en-US" dirty="0"/>
          </a:p>
        </p:txBody>
      </p:sp>
      <p:pic>
        <p:nvPicPr>
          <p:cNvPr id="2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100579F-25E2-4FFD-8BB6-BC6D3C4EE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402" y="184515"/>
            <a:ext cx="7748673" cy="65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0136"/>
      </p:ext>
    </p:extLst>
  </p:cSld>
  <p:clrMapOvr>
    <a:masterClrMapping/>
  </p:clrMapOvr>
  <p:transition spd="slow" advClick="0" advTm="4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网站展示</a:t>
            </a:r>
          </a:p>
        </p:txBody>
      </p:sp>
      <p:pic>
        <p:nvPicPr>
          <p:cNvPr id="18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BDF3CC9-581A-4285-B648-1DA7136DA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765" y="176516"/>
            <a:ext cx="7602324" cy="651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69871"/>
      </p:ext>
    </p:extLst>
  </p:cSld>
  <p:clrMapOvr>
    <a:masterClrMapping/>
  </p:clrMapOvr>
  <p:transition spd="slow" advClick="0" advTm="4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99528" y="530912"/>
            <a:ext cx="7886700" cy="431800"/>
          </a:xfrm>
        </p:spPr>
        <p:txBody>
          <a:bodyPr/>
          <a:lstStyle/>
          <a:p>
            <a:r>
              <a:rPr lang="zh-CN" altLang="en-US" dirty="0"/>
              <a:t>网站展示</a:t>
            </a:r>
          </a:p>
        </p:txBody>
      </p:sp>
      <p:pic>
        <p:nvPicPr>
          <p:cNvPr id="64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6608C6-F3F2-4614-92E5-1802C1C87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68" y="256816"/>
            <a:ext cx="7138906" cy="63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97133"/>
      </p:ext>
    </p:extLst>
  </p:cSld>
  <p:clrMapOvr>
    <a:masterClrMapping/>
  </p:clrMapOvr>
  <p:transition spd="slow" advClick="0" advTm="4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7688581" y="4929494"/>
            <a:ext cx="381060" cy="381060"/>
            <a:chOff x="8545900" y="1466250"/>
            <a:chExt cx="2007800" cy="2007800"/>
          </a:xfrm>
        </p:grpSpPr>
        <p:sp>
          <p:nvSpPr>
            <p:cNvPr id="14" name="椭圆 13"/>
            <p:cNvSpPr/>
            <p:nvPr/>
          </p:nvSpPr>
          <p:spPr>
            <a:xfrm>
              <a:off x="8545900" y="1466250"/>
              <a:ext cx="2007800" cy="2007800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rgbClr val="DCDCDC">
                    <a:alpha val="80000"/>
                  </a:srgb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654450" y="1574800"/>
              <a:ext cx="1790700" cy="17907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91429" y="1708984"/>
            <a:ext cx="259194" cy="259194"/>
            <a:chOff x="8545900" y="1466250"/>
            <a:chExt cx="2007800" cy="2007800"/>
          </a:xfrm>
        </p:grpSpPr>
        <p:sp>
          <p:nvSpPr>
            <p:cNvPr id="17" name="椭圆 16"/>
            <p:cNvSpPr/>
            <p:nvPr/>
          </p:nvSpPr>
          <p:spPr>
            <a:xfrm>
              <a:off x="8545900" y="1466250"/>
              <a:ext cx="2007800" cy="2007800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rgbClr val="DCDCDC">
                    <a:alpha val="80000"/>
                  </a:srgb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654450" y="1574800"/>
              <a:ext cx="1790700" cy="17907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63462" y="996462"/>
            <a:ext cx="4865076" cy="4865076"/>
            <a:chOff x="8545900" y="1466250"/>
            <a:chExt cx="2007800" cy="2007800"/>
          </a:xfrm>
        </p:grpSpPr>
        <p:sp>
          <p:nvSpPr>
            <p:cNvPr id="6" name="椭圆 5"/>
            <p:cNvSpPr/>
            <p:nvPr/>
          </p:nvSpPr>
          <p:spPr>
            <a:xfrm>
              <a:off x="8545900" y="1466250"/>
              <a:ext cx="2007800" cy="2007800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rgbClr val="DCDCDC">
                    <a:alpha val="80000"/>
                  </a:srgb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584807" y="1505157"/>
              <a:ext cx="1929985" cy="19299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09159" y="2934384"/>
            <a:ext cx="2973676" cy="1076406"/>
            <a:chOff x="4609157" y="2787680"/>
            <a:chExt cx="2973676" cy="1076406"/>
          </a:xfrm>
        </p:grpSpPr>
        <p:sp>
          <p:nvSpPr>
            <p:cNvPr id="9" name="文本框 8"/>
            <p:cNvSpPr txBox="1"/>
            <p:nvPr/>
          </p:nvSpPr>
          <p:spPr>
            <a:xfrm>
              <a:off x="4609157" y="2787680"/>
              <a:ext cx="2973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原创设计师QQ：598969553           _5"/>
            <p:cNvSpPr txBox="1"/>
            <p:nvPr/>
          </p:nvSpPr>
          <p:spPr>
            <a:xfrm>
              <a:off x="5772830" y="3405178"/>
              <a:ext cx="646331" cy="458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</p:grpSp>
      <p:pic>
        <p:nvPicPr>
          <p:cNvPr id="1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77194"/>
      </p:ext>
    </p:extLst>
  </p:cSld>
  <p:clrMapOvr>
    <a:masterClrMapping/>
  </p:clrMapOvr>
  <p:transition spd="slow" advClick="0" advTm="4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038273" y="564769"/>
            <a:ext cx="7886700" cy="431800"/>
          </a:xfrm>
        </p:spPr>
        <p:txBody>
          <a:bodyPr/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pic>
        <p:nvPicPr>
          <p:cNvPr id="3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  <p:sp>
        <p:nvSpPr>
          <p:cNvPr id="31" name="文本占位符 3">
            <a:extLst>
              <a:ext uri="{FF2B5EF4-FFF2-40B4-BE49-F238E27FC236}">
                <a16:creationId xmlns:a16="http://schemas.microsoft.com/office/drawing/2014/main" id="{74CC46B9-9DE0-42BF-A928-4B448E9E624C}"/>
              </a:ext>
            </a:extLst>
          </p:cNvPr>
          <p:cNvSpPr txBox="1">
            <a:spLocks/>
          </p:cNvSpPr>
          <p:nvPr/>
        </p:nvSpPr>
        <p:spPr>
          <a:xfrm>
            <a:off x="1038273" y="1205736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寻找要下载的课程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E95E9145-949D-46DE-92C7-3F79A2F8F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689" y="1820131"/>
            <a:ext cx="2804403" cy="1272650"/>
          </a:xfrm>
          <a:prstGeom prst="rect">
            <a:avLst/>
          </a:prstGeom>
        </p:spPr>
      </p:pic>
      <p:sp>
        <p:nvSpPr>
          <p:cNvPr id="33" name="文本占位符 3">
            <a:extLst>
              <a:ext uri="{FF2B5EF4-FFF2-40B4-BE49-F238E27FC236}">
                <a16:creationId xmlns:a16="http://schemas.microsoft.com/office/drawing/2014/main" id="{29549CB3-3889-4280-B9AD-4C1D18085618}"/>
              </a:ext>
            </a:extLst>
          </p:cNvPr>
          <p:cNvSpPr txBox="1">
            <a:spLocks/>
          </p:cNvSpPr>
          <p:nvPr/>
        </p:nvSpPr>
        <p:spPr>
          <a:xfrm>
            <a:off x="1038273" y="3364556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进入下载页面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365B137-D1CE-48CD-B4DE-0EBF6982E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73" y="3983144"/>
            <a:ext cx="4582407" cy="1673313"/>
          </a:xfrm>
          <a:prstGeom prst="rect">
            <a:avLst/>
          </a:prstGeom>
        </p:spPr>
      </p:pic>
      <p:sp>
        <p:nvSpPr>
          <p:cNvPr id="36" name="文本占位符 3">
            <a:extLst>
              <a:ext uri="{FF2B5EF4-FFF2-40B4-BE49-F238E27FC236}">
                <a16:creationId xmlns:a16="http://schemas.microsoft.com/office/drawing/2014/main" id="{5EB53483-D3CE-4B86-BF3C-5405BFFDD2E7}"/>
              </a:ext>
            </a:extLst>
          </p:cNvPr>
          <p:cNvSpPr txBox="1">
            <a:spLocks/>
          </p:cNvSpPr>
          <p:nvPr/>
        </p:nvSpPr>
        <p:spPr>
          <a:xfrm>
            <a:off x="6855304" y="1219022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选择需要的章节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B07CCAE7-891A-48C3-B2CD-F1635B6F2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9125" y="1624250"/>
            <a:ext cx="4844363" cy="51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84533"/>
      </p:ext>
    </p:extLst>
  </p:cSld>
  <p:clrMapOvr>
    <a:masterClrMapping/>
  </p:clrMapOvr>
  <p:transition spd="slow" advClick="0" advTm="4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7688581" y="4929494"/>
            <a:ext cx="381060" cy="381060"/>
            <a:chOff x="8545900" y="1466250"/>
            <a:chExt cx="2007800" cy="2007800"/>
          </a:xfrm>
        </p:grpSpPr>
        <p:sp>
          <p:nvSpPr>
            <p:cNvPr id="14" name="椭圆 13"/>
            <p:cNvSpPr/>
            <p:nvPr/>
          </p:nvSpPr>
          <p:spPr>
            <a:xfrm>
              <a:off x="8545900" y="1466250"/>
              <a:ext cx="2007800" cy="2007800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rgbClr val="DCDCDC">
                    <a:alpha val="80000"/>
                  </a:srgb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654450" y="1574800"/>
              <a:ext cx="1790700" cy="17907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91429" y="1708984"/>
            <a:ext cx="259194" cy="259194"/>
            <a:chOff x="8545900" y="1466250"/>
            <a:chExt cx="2007800" cy="2007800"/>
          </a:xfrm>
        </p:grpSpPr>
        <p:sp>
          <p:nvSpPr>
            <p:cNvPr id="17" name="椭圆 16"/>
            <p:cNvSpPr/>
            <p:nvPr/>
          </p:nvSpPr>
          <p:spPr>
            <a:xfrm>
              <a:off x="8545900" y="1466250"/>
              <a:ext cx="2007800" cy="2007800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rgbClr val="DCDCDC">
                    <a:alpha val="80000"/>
                  </a:srgb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654450" y="1574800"/>
              <a:ext cx="1790700" cy="17907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63462" y="996462"/>
            <a:ext cx="4865076" cy="4865076"/>
            <a:chOff x="8545900" y="1466250"/>
            <a:chExt cx="2007800" cy="2007800"/>
          </a:xfrm>
        </p:grpSpPr>
        <p:sp>
          <p:nvSpPr>
            <p:cNvPr id="6" name="椭圆 5"/>
            <p:cNvSpPr/>
            <p:nvPr/>
          </p:nvSpPr>
          <p:spPr>
            <a:xfrm>
              <a:off x="8545900" y="1466250"/>
              <a:ext cx="2007800" cy="2007800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rgbClr val="DCDCDC">
                    <a:alpha val="80000"/>
                  </a:srgb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584807" y="1505157"/>
              <a:ext cx="1929985" cy="19299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  <a:ln w="19050"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09160" y="2886659"/>
            <a:ext cx="2973676" cy="975584"/>
            <a:chOff x="4609160" y="2406741"/>
            <a:chExt cx="2973676" cy="975584"/>
          </a:xfrm>
        </p:grpSpPr>
        <p:sp>
          <p:nvSpPr>
            <p:cNvPr id="9" name="文本框 8"/>
            <p:cNvSpPr txBox="1"/>
            <p:nvPr/>
          </p:nvSpPr>
          <p:spPr>
            <a:xfrm>
              <a:off x="4609160" y="2406741"/>
              <a:ext cx="2973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原创设计师QQ：598969553           _5"/>
            <p:cNvSpPr txBox="1"/>
            <p:nvPr/>
          </p:nvSpPr>
          <p:spPr>
            <a:xfrm>
              <a:off x="5772833" y="2923417"/>
              <a:ext cx="646331" cy="458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</p:grpSp>
      <p:pic>
        <p:nvPicPr>
          <p:cNvPr id="1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2786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15694"/>
      </p:ext>
    </p:extLst>
  </p:cSld>
  <p:clrMapOvr>
    <a:masterClrMapping/>
  </p:clrMapOvr>
  <p:transition spd="slow" advClick="0" advTm="4000">
    <p:wipe/>
  </p:transition>
</p:sld>
</file>

<file path=ppt/theme/theme1.xml><?xml version="1.0" encoding="utf-8"?>
<a:theme xmlns:a="http://schemas.openxmlformats.org/drawingml/2006/main" name="第一PPT，www.1ppt.com">
  <a:themeElements>
    <a:clrScheme name="经典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71F22"/>
      </a:accent1>
      <a:accent2>
        <a:srgbClr val="252F32"/>
      </a:accent2>
      <a:accent3>
        <a:srgbClr val="B71F22"/>
      </a:accent3>
      <a:accent4>
        <a:srgbClr val="252F32"/>
      </a:accent4>
      <a:accent5>
        <a:srgbClr val="B71F22"/>
      </a:accent5>
      <a:accent6>
        <a:srgbClr val="252F32"/>
      </a:accent6>
      <a:hlink>
        <a:srgbClr val="0563C1"/>
      </a:hlink>
      <a:folHlink>
        <a:srgbClr val="954F72"/>
      </a:folHlink>
    </a:clrScheme>
    <a:fontScheme name="模板">
      <a:majorFont>
        <a:latin typeface="微软雅黑"/>
        <a:ea typeface="微软雅黑"/>
        <a:cs typeface=""/>
      </a:majorFont>
      <a:minorFont>
        <a:latin typeface="华文细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215</Words>
  <Application>Microsoft Office PowerPoint</Application>
  <PresentationFormat>宽屏</PresentationFormat>
  <Paragraphs>43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华文细黑</vt:lpstr>
      <vt:lpstr>微软雅黑</vt:lpstr>
      <vt:lpstr>Agency FB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精致微立体</dc:title>
  <dc:creator>第一PPT模板网-WWW.1PPT.COM</dc:creator>
  <cp:keywords>第一PPT模板网-WWW.1PPT.COM</cp:keywords>
  <cp:lastModifiedBy>金生 刘</cp:lastModifiedBy>
  <cp:revision>25</cp:revision>
  <dcterms:created xsi:type="dcterms:W3CDTF">2016-10-30T12:19:28Z</dcterms:created>
  <dcterms:modified xsi:type="dcterms:W3CDTF">2019-01-12T19:23:24Z</dcterms:modified>
</cp:coreProperties>
</file>