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40" r:id="rId68"/>
    <p:sldMasterId id="2147483941" r:id="rId70"/>
    <p:sldMasterId id="2147483942" r:id="rId72"/>
    <p:sldMasterId id="2147483943" r:id="rId74"/>
    <p:sldMasterId id="2147483944" r:id="rId76"/>
    <p:sldMasterId id="2147483945" r:id="rId78"/>
  </p:sldMasterIdLst>
  <p:sldIdLst>
    <p:sldId id="257" r:id="rId80"/>
    <p:sldId id="258" r:id="rId81"/>
    <p:sldId id="263" r:id="rId82"/>
    <p:sldId id="259" r:id="rId83"/>
    <p:sldId id="264" r:id="rId84"/>
    <p:sldId id="260" r:id="rId85"/>
    <p:sldId id="265" r:id="rId86"/>
    <p:sldId id="266" r:id="rId8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viewProps" Target="viewProps.xml"></Relationship><Relationship Id="rId8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54628846334.png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546281536500.pn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Relationship Id="rId2" Type="http://schemas.openxmlformats.org/officeDocument/2006/relationships/image" Target="../media/fImage5462852841.png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93980" y="928370"/>
            <a:ext cx="12002135" cy="4787265"/>
            <a:chOff x="93980" y="928370"/>
            <a:chExt cx="12002135" cy="4787265"/>
          </a:xfrm>
        </p:grpSpPr>
        <p:pic>
          <p:nvPicPr>
            <p:cNvPr id="8" name="그림 7" descr="C:/Users/user/AppData/Roaming/PolarisOffice/ETemp/4916_10150888/fImage5462884633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93980" y="928370"/>
              <a:ext cx="12002135" cy="4787265"/>
            </a:xfrm>
            <a:prstGeom prst="rect"/>
            <a:noFill/>
            <a:ln w="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</p:pic>
        <p:sp>
          <p:nvSpPr>
            <p:cNvPr id="9" name="도형 8"/>
            <p:cNvSpPr>
              <a:spLocks/>
            </p:cNvSpPr>
            <p:nvPr/>
          </p:nvSpPr>
          <p:spPr>
            <a:xfrm rot="0">
              <a:off x="5083810" y="1440180"/>
              <a:ext cx="1863725" cy="135255"/>
            </a:xfrm>
            <a:prstGeom prst="rect"/>
            <a:solidFill>
              <a:schemeClr val="bg1"/>
            </a:solidFill>
            <a:ln w="254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cap="all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93980" y="928370"/>
            <a:ext cx="12002135" cy="4787265"/>
            <a:chOff x="93980" y="928370"/>
            <a:chExt cx="12002135" cy="4787265"/>
          </a:xfrm>
        </p:grpSpPr>
        <p:pic>
          <p:nvPicPr>
            <p:cNvPr id="8" name="그림 7" descr="C:/Users/user/AppData/Roaming/PolarisOffice/ETemp/4916_10150888/fImage54628153650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93980" y="928370"/>
              <a:ext cx="12002135" cy="4787265"/>
            </a:xfrm>
            <a:prstGeom prst="rect"/>
            <a:noFill/>
            <a:ln w="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</p:pic>
        <p:sp>
          <p:nvSpPr>
            <p:cNvPr id="9" name="도형 8"/>
            <p:cNvSpPr>
              <a:spLocks/>
            </p:cNvSpPr>
            <p:nvPr/>
          </p:nvSpPr>
          <p:spPr>
            <a:xfrm rot="0">
              <a:off x="5083810" y="1440180"/>
              <a:ext cx="1863725" cy="135255"/>
            </a:xfrm>
            <a:prstGeom prst="rect"/>
            <a:solidFill>
              <a:schemeClr val="bg1"/>
            </a:solidFill>
            <a:ln w="254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cap="all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cap="all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cap="all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93980" y="928370"/>
            <a:ext cx="12002135" cy="4787265"/>
            <a:chOff x="93980" y="928370"/>
            <a:chExt cx="12002135" cy="4787265"/>
          </a:xfrm>
        </p:grpSpPr>
        <p:pic>
          <p:nvPicPr>
            <p:cNvPr id="8" name="그림 7" descr="C:/Users/user/AppData/Roaming/PolarisOffice/ETemp/15772_5492400/fImage546285284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93980" y="928370"/>
              <a:ext cx="12002135" cy="4787265"/>
            </a:xfrm>
            <a:prstGeom prst="rect"/>
            <a:noFill/>
            <a:ln w="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</p:pic>
        <p:sp>
          <p:nvSpPr>
            <p:cNvPr id="9" name="도형 8"/>
            <p:cNvSpPr>
              <a:spLocks/>
            </p:cNvSpPr>
            <p:nvPr/>
          </p:nvSpPr>
          <p:spPr>
            <a:xfrm rot="0">
              <a:off x="5083810" y="1440180"/>
              <a:ext cx="1863725" cy="135255"/>
            </a:xfrm>
            <a:prstGeom prst="rect"/>
            <a:solidFill>
              <a:schemeClr val="bg1"/>
            </a:solidFill>
            <a:ln w="254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0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cap="all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8965" y="1535430"/>
            <a:ext cx="538797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08965" y="2174875"/>
            <a:ext cx="538797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93155" y="1535430"/>
            <a:ext cx="5389245" cy="6394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4875"/>
            <a:ext cx="5389245" cy="39516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29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6945" y="273050"/>
            <a:ext cx="681545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100"/>
            <a:ext cx="401129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2390140" y="5367655"/>
            <a:ext cx="7315835" cy="8045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15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955"/>
            <a:ext cx="8027035" cy="58515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7/18/2019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2019-07-18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2019-07-19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165600" y="6356350"/>
            <a:ext cx="3861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5462813541.png"></Relationship><Relationship Id="rId3" Type="http://schemas.openxmlformats.org/officeDocument/2006/relationships/image" Target="../media/fImage100871388467.jpeg"></Relationship><Relationship Id="rId4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893345846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2238375" y="1499870"/>
            <a:ext cx="7678420" cy="3643630"/>
            <a:chOff x="2238375" y="1499870"/>
            <a:chExt cx="7678420" cy="3643630"/>
          </a:xfrm>
        </p:grpSpPr>
        <p:grpSp>
          <p:nvGrpSpPr>
            <p:cNvPr id="4" name="그룹 3"/>
            <p:cNvGrpSpPr/>
            <p:nvPr/>
          </p:nvGrpSpPr>
          <p:grpSpPr>
            <a:xfrm rot="0">
              <a:off x="2238375" y="1499870"/>
              <a:ext cx="7678420" cy="3643630"/>
              <a:chOff x="2238375" y="1499870"/>
              <a:chExt cx="7678420" cy="364363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2238375" y="1499870"/>
                <a:ext cx="7679055" cy="3644265"/>
              </a:xfrm>
              <a:prstGeom prst="rect"/>
              <a:noFill/>
              <a:ln w="0" cap="flat" cmpd="sng">
                <a:solidFill>
                  <a:schemeClr val="bg1">
                    <a:lumMod val="85000"/>
                    <a:alpha val="100000"/>
                  </a:schemeClr>
                </a:solidFill>
                <a:prstDash val="solid"/>
              </a:ln>
            </p:spPr>
          </p:pic>
          <p:sp>
            <p:nvSpPr>
              <p:cNvPr id="6" name="도형 5"/>
              <p:cNvSpPr>
                <a:spLocks/>
              </p:cNvSpPr>
              <p:nvPr/>
            </p:nvSpPr>
            <p:spPr>
              <a:xfrm rot="0">
                <a:off x="5430520" y="1889760"/>
                <a:ext cx="1191895" cy="103505"/>
              </a:xfrm>
              <a:prstGeom prst="rect"/>
              <a:solidFill>
                <a:schemeClr val="bg1"/>
              </a:solidFill>
              <a:ln w="25400" cap="flat" cmpd="sng">
                <a:solidFill>
                  <a:schemeClr val="bg1">
                    <a:lumMod val="8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3810000" y="2428875"/>
              <a:ext cx="4279265" cy="2400935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3023870" y="2571750"/>
            <a:ext cx="2287270" cy="214376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New lesson</a:t>
            </a:r>
            <a:endParaRPr lang="ko-KR" altLang="en-US" sz="24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029450" y="1790065"/>
            <a:ext cx="1437005" cy="139065"/>
          </a:xfrm>
          <a:prstGeom prst="rect"/>
          <a:solidFill>
            <a:schemeClr val="bg1"/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524625" y="2571750"/>
            <a:ext cx="2287270" cy="214376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My page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1524000" y="2714625"/>
            <a:ext cx="1071245" cy="85788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Log in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>
            <a:stCxn id="4" idx="3"/>
          </p:cNvCxnSpPr>
          <p:nvPr/>
        </p:nvCxnSpPr>
        <p:spPr>
          <a:xfrm rot="0">
            <a:off x="2595245" y="3143250"/>
            <a:ext cx="286385" cy="1905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 rot="0">
            <a:off x="2880995" y="2714625"/>
            <a:ext cx="1071245" cy="85788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880995" y="2785745"/>
            <a:ext cx="1072515" cy="286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New lesson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880995" y="3214370"/>
            <a:ext cx="1072515" cy="286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My page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38370" y="213995"/>
            <a:ext cx="2787015" cy="214312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5238750" y="213995"/>
            <a:ext cx="185737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New lesson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>
            <a:stCxn id="7" idx="3"/>
            <a:endCxn id="12" idx="1"/>
          </p:cNvCxnSpPr>
          <p:nvPr/>
        </p:nvCxnSpPr>
        <p:spPr>
          <a:xfrm rot="0" flipV="1">
            <a:off x="3952875" y="1285875"/>
            <a:ext cx="786765" cy="1857375"/>
          </a:xfrm>
          <a:prstGeom prst="bentConnector3">
            <a:avLst>
              <a:gd name="adj1" fmla="val 50000"/>
            </a:avLst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3"/>
          </p:cNvCxnSpPr>
          <p:nvPr/>
        </p:nvCxnSpPr>
        <p:spPr>
          <a:xfrm rot="0">
            <a:off x="3952875" y="3143250"/>
            <a:ext cx="786765" cy="1965325"/>
          </a:xfrm>
          <a:prstGeom prst="bentConnector3">
            <a:avLst>
              <a:gd name="adj1" fmla="val 50000"/>
            </a:avLst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 rot="0">
            <a:off x="3667125" y="4143375"/>
            <a:ext cx="164401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My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/>
          <p:nvPr/>
        </p:nvCxnSpPr>
        <p:spPr>
          <a:xfrm rot="0">
            <a:off x="7596505" y="1141095"/>
            <a:ext cx="1285875" cy="1905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>
            <a:spLocks/>
          </p:cNvSpPr>
          <p:nvPr/>
        </p:nvSpPr>
        <p:spPr>
          <a:xfrm rot="0">
            <a:off x="5024120" y="857250"/>
            <a:ext cx="2215515" cy="1016000"/>
          </a:xfrm>
          <a:prstGeom prst="rect"/>
          <a:solidFill>
            <a:schemeClr val="bg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Professor name : text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Subject name: text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Lesson name: text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Time : text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8882380" y="928370"/>
            <a:ext cx="27870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Add time table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8025130" y="571500"/>
            <a:ext cx="16440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5400000">
            <a:off x="6405880" y="-726440"/>
            <a:ext cx="1845945" cy="5893435"/>
          </a:xfrm>
          <a:prstGeom prst="bentConnector2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9525000" y="3500755"/>
            <a:ext cx="1071245" cy="85788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E-learning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9525000" y="5143500"/>
            <a:ext cx="1071245" cy="85788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Java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54"/>
          <p:cNvCxnSpPr>
            <a:endCxn id="54" idx="1"/>
          </p:cNvCxnSpPr>
          <p:nvPr/>
        </p:nvCxnSpPr>
        <p:spPr>
          <a:xfrm rot="0">
            <a:off x="7025005" y="5572125"/>
            <a:ext cx="2501265" cy="1905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>
            <a:spLocks/>
          </p:cNvSpPr>
          <p:nvPr/>
        </p:nvSpPr>
        <p:spPr>
          <a:xfrm rot="0">
            <a:off x="8096250" y="5560060"/>
            <a:ext cx="16440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Edit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59"/>
          <p:cNvCxnSpPr>
            <a:endCxn id="53" idx="1"/>
          </p:cNvCxnSpPr>
          <p:nvPr/>
        </p:nvCxnSpPr>
        <p:spPr>
          <a:xfrm rot="0" flipV="1">
            <a:off x="7025005" y="3929380"/>
            <a:ext cx="2501265" cy="1000125"/>
          </a:xfrm>
          <a:prstGeom prst="bentConnector3">
            <a:avLst>
              <a:gd name="adj1" fmla="val 50000"/>
            </a:avLst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60"/>
          <p:cNvSpPr txBox="1">
            <a:spLocks/>
          </p:cNvSpPr>
          <p:nvPr/>
        </p:nvSpPr>
        <p:spPr>
          <a:xfrm rot="0">
            <a:off x="8524875" y="3630930"/>
            <a:ext cx="16440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Enter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9525000" y="5715000"/>
            <a:ext cx="1072515" cy="286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Edit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1524000" y="0"/>
            <a:ext cx="2072005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Professor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3452495" y="1356995"/>
            <a:ext cx="164401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New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lesson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5595620" y="2000250"/>
            <a:ext cx="1072515" cy="286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register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4738370" y="4358005"/>
            <a:ext cx="2286635" cy="221551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4953000" y="4358005"/>
            <a:ext cx="185737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lessons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5238750" y="4883785"/>
            <a:ext cx="1358265" cy="831215"/>
          </a:xfrm>
          <a:prstGeom prst="rect"/>
          <a:solidFill>
            <a:schemeClr val="bg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Java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6238875" y="5857875"/>
            <a:ext cx="786765" cy="3575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Delete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5524500" y="5857875"/>
            <a:ext cx="714375" cy="3575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Edit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4738370" y="5857875"/>
            <a:ext cx="786765" cy="3575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Enter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2747645" y="246380"/>
            <a:ext cx="7703820" cy="283019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7029450" y="1790065"/>
            <a:ext cx="1437005" cy="139065"/>
          </a:xfrm>
          <a:prstGeom prst="rect"/>
          <a:solidFill>
            <a:schemeClr val="bg1"/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465705" y="2730500"/>
          <a:ext cx="6477000" cy="4451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205"/>
                <a:gridCol w="4201795"/>
              </a:tblGrid>
              <a:tr h="4451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Professor name</a:t>
                      </a:r>
                      <a:endParaRPr lang="ko-KR" altLang="en-US" sz="14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463165" y="3278505"/>
          <a:ext cx="6477000" cy="4451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5205"/>
                <a:gridCol w="4201795"/>
              </a:tblGrid>
              <a:tr h="4451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Subject name</a:t>
                      </a:r>
                      <a:endParaRPr lang="ko-KR" altLang="en-US" sz="14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463165" y="4368165"/>
          <a:ext cx="6477000" cy="4451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5205"/>
                <a:gridCol w="4201795"/>
              </a:tblGrid>
              <a:tr h="4451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Day / Time</a:t>
                      </a:r>
                      <a:endParaRPr lang="ko-KR" altLang="en-US" sz="14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471420" y="3815715"/>
          <a:ext cx="6477000" cy="4451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5205"/>
                <a:gridCol w="4201795"/>
              </a:tblGrid>
              <a:tr h="4451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Lesson name</a:t>
                      </a:r>
                      <a:endParaRPr lang="ko-KR" altLang="en-US" sz="14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 rot="0">
            <a:off x="4745355" y="5122545"/>
            <a:ext cx="2122805" cy="459740"/>
          </a:xfrm>
          <a:prstGeom prst="flowChartAlternateProcess"/>
          <a:solidFill>
            <a:srgbClr val="C6E0B3"/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0" cap="flat" cmpd="sng">
                  <a:noFill/>
                  <a:prstDash/>
                </a:ln>
                <a:latin typeface="맑은 고딕" charset="0"/>
                <a:ea typeface="맑은 고딕" charset="0"/>
              </a:rPr>
              <a:t>Register</a:t>
            </a:r>
            <a:endParaRPr lang="ko-KR" altLang="en-US" sz="1800" cap="none" dirty="0" smtClean="0" b="0" strike="noStrike">
              <a:ln w="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3516630" y="2016125"/>
            <a:ext cx="4572635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n w="0" cap="flat" cmpd="sng">
                  <a:noFill/>
                  <a:prstDash/>
                </a:ln>
                <a:latin typeface="맑은 고딕" charset="0"/>
                <a:ea typeface="맑은 고딕" charset="0"/>
              </a:rPr>
              <a:t>New lesson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1524000" y="2714625"/>
            <a:ext cx="1071245" cy="85788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Log in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>
            <a:stCxn id="4" idx="3"/>
          </p:cNvCxnSpPr>
          <p:nvPr/>
        </p:nvCxnSpPr>
        <p:spPr>
          <a:xfrm rot="0">
            <a:off x="2595245" y="3143250"/>
            <a:ext cx="286385" cy="1905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 rot="0">
            <a:off x="2880995" y="2714625"/>
            <a:ext cx="1071245" cy="85788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880995" y="2785745"/>
            <a:ext cx="1072515" cy="286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New lesson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880995" y="3214370"/>
            <a:ext cx="1072515" cy="286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My page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38370" y="213995"/>
            <a:ext cx="2787015" cy="214312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5238750" y="213995"/>
            <a:ext cx="185737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New lesson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>
            <a:stCxn id="7" idx="3"/>
            <a:endCxn id="12" idx="1"/>
          </p:cNvCxnSpPr>
          <p:nvPr/>
        </p:nvCxnSpPr>
        <p:spPr>
          <a:xfrm rot="0" flipV="1">
            <a:off x="3952875" y="1285875"/>
            <a:ext cx="786765" cy="1857375"/>
          </a:xfrm>
          <a:prstGeom prst="bentConnector3">
            <a:avLst>
              <a:gd name="adj1" fmla="val 50000"/>
            </a:avLst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3"/>
          </p:cNvCxnSpPr>
          <p:nvPr/>
        </p:nvCxnSpPr>
        <p:spPr>
          <a:xfrm rot="0">
            <a:off x="3952875" y="3143250"/>
            <a:ext cx="786765" cy="1965325"/>
          </a:xfrm>
          <a:prstGeom prst="bentConnector3">
            <a:avLst>
              <a:gd name="adj1" fmla="val 50000"/>
            </a:avLst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 rot="0">
            <a:off x="3667125" y="4143375"/>
            <a:ext cx="164401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My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page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/>
          <p:nvPr/>
        </p:nvCxnSpPr>
        <p:spPr>
          <a:xfrm rot="0">
            <a:off x="7596505" y="1141095"/>
            <a:ext cx="1285875" cy="1905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>
            <a:spLocks/>
          </p:cNvSpPr>
          <p:nvPr/>
        </p:nvSpPr>
        <p:spPr>
          <a:xfrm rot="0">
            <a:off x="5024120" y="857250"/>
            <a:ext cx="2215515" cy="1016000"/>
          </a:xfrm>
          <a:prstGeom prst="rect"/>
          <a:solidFill>
            <a:schemeClr val="bg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Professor name : text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Subject name: text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Lesson name: text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Time : text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8882380" y="928370"/>
            <a:ext cx="27870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Add time table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8025130" y="571500"/>
            <a:ext cx="16440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5400000">
            <a:off x="6405880" y="-726440"/>
            <a:ext cx="1845945" cy="5893435"/>
          </a:xfrm>
          <a:prstGeom prst="bentConnector2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buFontTx/>
              <a:buNone/>
              <a:defRPr cap="none" dirty="0" smtClean="0" b="0"/>
            </a:pPr>
            <a:endParaRPr lang="ko-KR" altLang="en-US" cap="none" dirty="0" smtClean="0" b="0"/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9525000" y="3500755"/>
            <a:ext cx="1071245" cy="85788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E-learning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9525000" y="5143500"/>
            <a:ext cx="1071245" cy="85788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Java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54"/>
          <p:cNvCxnSpPr>
            <a:endCxn id="54" idx="1"/>
          </p:cNvCxnSpPr>
          <p:nvPr/>
        </p:nvCxnSpPr>
        <p:spPr>
          <a:xfrm rot="0">
            <a:off x="7025005" y="5572125"/>
            <a:ext cx="2501265" cy="1905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>
            <a:spLocks/>
          </p:cNvSpPr>
          <p:nvPr/>
        </p:nvSpPr>
        <p:spPr>
          <a:xfrm rot="0">
            <a:off x="8096250" y="5560060"/>
            <a:ext cx="16440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Edit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59"/>
          <p:cNvCxnSpPr>
            <a:endCxn id="53" idx="1"/>
          </p:cNvCxnSpPr>
          <p:nvPr/>
        </p:nvCxnSpPr>
        <p:spPr>
          <a:xfrm rot="0" flipV="1">
            <a:off x="7025005" y="3929380"/>
            <a:ext cx="2501265" cy="1000125"/>
          </a:xfrm>
          <a:prstGeom prst="bentConnector3">
            <a:avLst>
              <a:gd name="adj1" fmla="val 50000"/>
            </a:avLst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60"/>
          <p:cNvSpPr txBox="1">
            <a:spLocks/>
          </p:cNvSpPr>
          <p:nvPr/>
        </p:nvSpPr>
        <p:spPr>
          <a:xfrm rot="0">
            <a:off x="8524875" y="3630930"/>
            <a:ext cx="164401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Enter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9525000" y="5715000"/>
            <a:ext cx="1072515" cy="286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Edit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 rot="0">
            <a:off x="1524000" y="0"/>
            <a:ext cx="2072005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Professor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3452495" y="1356995"/>
            <a:ext cx="164401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New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lesson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5595620" y="2000250"/>
            <a:ext cx="1072515" cy="286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register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4738370" y="4358005"/>
            <a:ext cx="2286635" cy="2215515"/>
          </a:xfrm>
          <a:prstGeom prst="rect"/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4953000" y="4358005"/>
            <a:ext cx="185737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lessons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5238750" y="4883785"/>
            <a:ext cx="1358265" cy="831215"/>
          </a:xfrm>
          <a:prstGeom prst="rect"/>
          <a:solidFill>
            <a:schemeClr val="bg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Java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6238875" y="5857875"/>
            <a:ext cx="786765" cy="3575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Delete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5524500" y="5857875"/>
            <a:ext cx="714375" cy="3575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Edit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4738370" y="5857875"/>
            <a:ext cx="786765" cy="3575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Enter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2876550" y="3217545"/>
            <a:ext cx="8009890" cy="327723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7029450" y="1790065"/>
            <a:ext cx="1437640" cy="139700"/>
          </a:xfrm>
          <a:prstGeom prst="rect"/>
          <a:solidFill>
            <a:schemeClr val="bg1"/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183765" y="2440305"/>
          <a:ext cx="7832725" cy="29337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66545"/>
                <a:gridCol w="1566545"/>
                <a:gridCol w="1566545"/>
                <a:gridCol w="1566545"/>
                <a:gridCol w="1566545"/>
              </a:tblGrid>
              <a:tr h="5867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Subject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Professor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Lesson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Day / Time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Check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Dorz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Java basic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9:00 ~ 11:00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Dorz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15:00 ~ 17:00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Korean Speaking 1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Dorz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Korean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Thu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13:00 ~ 15:00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tint val="20000"/>
                      </a:schemeClr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Korean Speaking 2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Dorz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Korean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15:00 ~ 17:00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" name="텍스트 상자 8"/>
          <p:cNvSpPr txBox="1">
            <a:spLocks/>
          </p:cNvSpPr>
          <p:nvPr/>
        </p:nvSpPr>
        <p:spPr>
          <a:xfrm rot="0">
            <a:off x="3810000" y="1922145"/>
            <a:ext cx="4572635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n w="0" cap="flat" cmpd="sng">
                  <a:noFill/>
                  <a:prstDash/>
                </a:ln>
                <a:latin typeface="맑은 고딕" charset="0"/>
                <a:ea typeface="맑은 고딕" charset="0"/>
              </a:rPr>
              <a:t>My lessons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user/AppData/Roaming/PolarisOffice/ETemp/15772_5492400/fImage893345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36505" y="2395855"/>
            <a:ext cx="151130" cy="2748280"/>
          </a:xfrm>
          <a:prstGeom prst="rect"/>
          <a:noFill/>
        </p:spPr>
      </p:pic>
      <p:sp>
        <p:nvSpPr>
          <p:cNvPr id="12" name="도형 11"/>
          <p:cNvSpPr>
            <a:spLocks/>
          </p:cNvSpPr>
          <p:nvPr/>
        </p:nvSpPr>
        <p:spPr>
          <a:xfrm rot="0">
            <a:off x="3418205" y="5530850"/>
            <a:ext cx="1807845" cy="391795"/>
          </a:xfrm>
          <a:prstGeom prst="flowChartAlternateProcess"/>
          <a:solidFill>
            <a:srgbClr val="C6E0B3"/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0" cap="flat" cmpd="sng">
                  <a:noFill/>
                  <a:prstDash/>
                </a:ln>
                <a:latin typeface="맑은 고딕" charset="0"/>
                <a:ea typeface="맑은 고딕" charset="0"/>
              </a:rPr>
              <a:t>Enter</a:t>
            </a:r>
            <a:endParaRPr lang="ko-KR" altLang="en-US" sz="1800" cap="none" dirty="0" smtClean="0" b="0" strike="noStrike">
              <a:ln w="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297805" y="5532120"/>
            <a:ext cx="1807845" cy="391795"/>
          </a:xfrm>
          <a:prstGeom prst="flowChartAlternateProcess"/>
          <a:solidFill>
            <a:srgbClr val="C6E0B3"/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0" cap="flat" cmpd="sng">
                  <a:noFill/>
                  <a:prstDash/>
                </a:ln>
                <a:latin typeface="맑은 고딕" charset="0"/>
                <a:ea typeface="맑은 고딕" charset="0"/>
              </a:rPr>
              <a:t>Edit</a:t>
            </a:r>
            <a:endParaRPr lang="ko-KR" altLang="en-US" sz="1800" cap="none" dirty="0" smtClean="0" b="0" strike="noStrike">
              <a:ln w="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7165340" y="5532120"/>
            <a:ext cx="1807845" cy="391795"/>
          </a:xfrm>
          <a:prstGeom prst="flowChartAlternateProcess"/>
          <a:solidFill>
            <a:srgbClr val="C6E0B3"/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0" cap="flat" cmpd="sng">
                  <a:noFill/>
                  <a:prstDash/>
                </a:ln>
                <a:latin typeface="맑은 고딕" charset="0"/>
                <a:ea typeface="맑은 고딕" charset="0"/>
              </a:rPr>
              <a:t>Delete</a:t>
            </a:r>
            <a:endParaRPr lang="ko-KR" altLang="en-US" sz="1800" cap="none" dirty="0" smtClean="0" b="0" strike="noStrike">
              <a:ln w="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9148445" y="3770630"/>
            <a:ext cx="269875" cy="2698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9149715" y="3208020"/>
            <a:ext cx="269875" cy="2698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9149715" y="4359275"/>
            <a:ext cx="269875" cy="2698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9149715" y="4946650"/>
            <a:ext cx="269875" cy="2698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7029450" y="1790065"/>
            <a:ext cx="1437640" cy="139700"/>
          </a:xfrm>
          <a:prstGeom prst="rect"/>
          <a:solidFill>
            <a:schemeClr val="bg1"/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465705" y="2730500"/>
          <a:ext cx="6477000" cy="4451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205"/>
                <a:gridCol w="4201795"/>
              </a:tblGrid>
              <a:tr h="4451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Professor name</a:t>
                      </a:r>
                      <a:endParaRPr lang="ko-KR" altLang="en-US" sz="14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463165" y="3278505"/>
          <a:ext cx="6477000" cy="4451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5205"/>
                <a:gridCol w="4201795"/>
              </a:tblGrid>
              <a:tr h="4451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Subject name</a:t>
                      </a:r>
                      <a:endParaRPr lang="ko-KR" altLang="en-US" sz="14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463165" y="4368165"/>
          <a:ext cx="6477000" cy="4451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5205"/>
                <a:gridCol w="4201795"/>
              </a:tblGrid>
              <a:tr h="4451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Day / Time</a:t>
                      </a:r>
                      <a:endParaRPr lang="ko-KR" altLang="en-US" sz="14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471420" y="3815715"/>
          <a:ext cx="6477000" cy="4451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5205"/>
                <a:gridCol w="4201795"/>
              </a:tblGrid>
              <a:tr h="44513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Lesson name</a:t>
                      </a:r>
                      <a:endParaRPr lang="ko-KR" altLang="en-US" sz="14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 rot="0">
            <a:off x="4745355" y="5122545"/>
            <a:ext cx="2122805" cy="459740"/>
          </a:xfrm>
          <a:prstGeom prst="flowChartAlternateProcess"/>
          <a:solidFill>
            <a:srgbClr val="C6E0B3"/>
          </a:solidFill>
          <a:ln w="0">
            <a:noFill/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0" cap="flat" cmpd="sng">
                  <a:noFill/>
                  <a:prstDash/>
                </a:ln>
                <a:latin typeface="맑은 고딕" charset="0"/>
                <a:ea typeface="맑은 고딕" charset="0"/>
              </a:rPr>
              <a:t>Edit</a:t>
            </a:r>
            <a:endParaRPr lang="ko-KR" altLang="en-US" sz="1800" cap="none" dirty="0" smtClean="0" b="0" strike="noStrike">
              <a:ln w="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3516630" y="2016125"/>
            <a:ext cx="4572635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n w="0" cap="flat" cmpd="sng">
                  <a:noFill/>
                  <a:prstDash/>
                </a:ln>
                <a:latin typeface="맑은 고딕" charset="0"/>
                <a:ea typeface="맑은 고딕" charset="0"/>
              </a:rPr>
              <a:t>My lesson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952750" y="1642745"/>
            <a:ext cx="6429375" cy="3930015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452620" y="2143125"/>
            <a:ext cx="4303395" cy="335851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8755380" y="2143125"/>
            <a:ext cx="555625" cy="3358515"/>
          </a:xfrm>
          <a:prstGeom prst="rect"/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667500" y="1714500"/>
            <a:ext cx="714375" cy="357505"/>
          </a:xfrm>
          <a:prstGeom prst="roundRect"/>
          <a:solidFill>
            <a:schemeClr val="accent3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doc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7453630" y="1714500"/>
            <a:ext cx="1000125" cy="357505"/>
          </a:xfrm>
          <a:prstGeom prst="roundRect"/>
          <a:solidFill>
            <a:schemeClr val="accent3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screen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166745" y="3929380"/>
            <a:ext cx="1285875" cy="1571625"/>
          </a:xfrm>
          <a:prstGeom prst="rect"/>
          <a:solidFill>
            <a:schemeClr val="bg2"/>
          </a:solidFill>
          <a:ln w="25400" cap="flat" cmpd="sng">
            <a:solidFill>
              <a:schemeClr val="bg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Chat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166745" y="3071495"/>
            <a:ext cx="1285875" cy="857885"/>
          </a:xfrm>
          <a:prstGeom prst="rect"/>
          <a:solidFill>
            <a:schemeClr val="bg2"/>
          </a:solidFill>
          <a:ln w="25400" cap="flat" cmpd="sng">
            <a:solidFill>
              <a:schemeClr val="bg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Students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List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166745" y="2143125"/>
            <a:ext cx="1285875" cy="929005"/>
          </a:xfrm>
          <a:prstGeom prst="rect"/>
          <a:solidFill>
            <a:schemeClr val="bg2"/>
          </a:solidFill>
          <a:ln w="25400" cap="flat" cmpd="sng">
            <a:solidFill>
              <a:schemeClr val="bg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Student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Cam</a:t>
            </a: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8524875" y="1714500"/>
            <a:ext cx="786765" cy="357505"/>
          </a:xfrm>
          <a:prstGeom prst="roundRect"/>
          <a:solidFill>
            <a:schemeClr val="accent3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close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서민정</dc:creator>
  <cp:lastModifiedBy>서민정</cp:lastModifiedBy>
</cp:coreProperties>
</file>