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5" r:id="rId4"/>
    <p:sldId id="259" r:id="rId5"/>
    <p:sldId id="266" r:id="rId6"/>
    <p:sldId id="264" r:id="rId7"/>
    <p:sldId id="267" r:id="rId8"/>
    <p:sldId id="268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F842"/>
    <a:srgbClr val="F6F244"/>
    <a:srgbClr val="FFFF66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CFED7-7166-46D0-8F5D-3A4E1AB643C4}" type="datetimeFigureOut">
              <a:rPr lang="ko-KR" altLang="en-US" smtClean="0"/>
              <a:pPr/>
              <a:t>2019-07-19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168C3-03A7-4649-A3F2-7F5432CD8B0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CFED7-7166-46D0-8F5D-3A4E1AB643C4}" type="datetimeFigureOut">
              <a:rPr lang="ko-KR" altLang="en-US" smtClean="0"/>
              <a:pPr/>
              <a:t>2019-07-19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168C3-03A7-4649-A3F2-7F5432CD8B0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CFED7-7166-46D0-8F5D-3A4E1AB643C4}" type="datetimeFigureOut">
              <a:rPr lang="ko-KR" altLang="en-US" smtClean="0"/>
              <a:pPr/>
              <a:t>2019-07-19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168C3-03A7-4649-A3F2-7F5432CD8B0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="" xmlns:a16="http://schemas.microsoft.com/office/drawing/2014/main" id="{3AD4CECF-E244-42F5-B448-408685E6687C}"/>
              </a:ext>
            </a:extLst>
          </p:cNvPr>
          <p:cNvGrpSpPr/>
          <p:nvPr userDrawn="1"/>
        </p:nvGrpSpPr>
        <p:grpSpPr>
          <a:xfrm>
            <a:off x="71406" y="928670"/>
            <a:ext cx="9001188" cy="4786346"/>
            <a:chOff x="52387" y="218331"/>
            <a:chExt cx="12087225" cy="6421338"/>
          </a:xfrm>
        </p:grpSpPr>
        <p:pic>
          <p:nvPicPr>
            <p:cNvPr id="8" name="그림 7">
              <a:extLst>
                <a:ext uri="{FF2B5EF4-FFF2-40B4-BE49-F238E27FC236}">
                  <a16:creationId xmlns="" xmlns:a16="http://schemas.microsoft.com/office/drawing/2014/main" id="{6F2CCD37-B037-423A-9191-21306EA172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387" y="218331"/>
              <a:ext cx="12087225" cy="6421338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</p:pic>
        <p:sp>
          <p:nvSpPr>
            <p:cNvPr id="9" name="직사각형 8">
              <a:extLst>
                <a:ext uri="{FF2B5EF4-FFF2-40B4-BE49-F238E27FC236}">
                  <a16:creationId xmlns="" xmlns:a16="http://schemas.microsoft.com/office/drawing/2014/main" id="{FD3E6BA8-2A6B-42D0-A56A-15B2050805B7}"/>
                </a:ext>
              </a:extLst>
            </p:cNvPr>
            <p:cNvSpPr/>
            <p:nvPr/>
          </p:nvSpPr>
          <p:spPr>
            <a:xfrm>
              <a:off x="5076825" y="904875"/>
              <a:ext cx="1876425" cy="1809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CFED7-7166-46D0-8F5D-3A4E1AB643C4}" type="datetimeFigureOut">
              <a:rPr lang="ko-KR" altLang="en-US" smtClean="0"/>
              <a:pPr/>
              <a:t>2019-07-19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168C3-03A7-4649-A3F2-7F5432CD8B0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CFED7-7166-46D0-8F5D-3A4E1AB643C4}" type="datetimeFigureOut">
              <a:rPr lang="ko-KR" altLang="en-US" smtClean="0"/>
              <a:pPr/>
              <a:t>2019-07-19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168C3-03A7-4649-A3F2-7F5432CD8B0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CFED7-7166-46D0-8F5D-3A4E1AB643C4}" type="datetimeFigureOut">
              <a:rPr lang="ko-KR" altLang="en-US" smtClean="0"/>
              <a:pPr/>
              <a:t>2019-07-19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168C3-03A7-4649-A3F2-7F5432CD8B0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CFED7-7166-46D0-8F5D-3A4E1AB643C4}" type="datetimeFigureOut">
              <a:rPr lang="ko-KR" altLang="en-US" smtClean="0"/>
              <a:pPr/>
              <a:t>2019-07-19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168C3-03A7-4649-A3F2-7F5432CD8B0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CFED7-7166-46D0-8F5D-3A4E1AB643C4}" type="datetimeFigureOut">
              <a:rPr lang="ko-KR" altLang="en-US" smtClean="0"/>
              <a:pPr/>
              <a:t>2019-07-19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168C3-03A7-4649-A3F2-7F5432CD8B0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CFED7-7166-46D0-8F5D-3A4E1AB643C4}" type="datetimeFigureOut">
              <a:rPr lang="ko-KR" altLang="en-US" smtClean="0"/>
              <a:pPr/>
              <a:t>2019-07-19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168C3-03A7-4649-A3F2-7F5432CD8B0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CFED7-7166-46D0-8F5D-3A4E1AB643C4}" type="datetimeFigureOut">
              <a:rPr lang="ko-KR" altLang="en-US" smtClean="0"/>
              <a:pPr/>
              <a:t>2019-07-19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168C3-03A7-4649-A3F2-7F5432CD8B0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BCFED7-7166-46D0-8F5D-3A4E1AB643C4}" type="datetimeFigureOut">
              <a:rPr lang="ko-KR" altLang="en-US" smtClean="0"/>
              <a:pPr/>
              <a:t>2019-07-19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8168C3-03A7-4649-A3F2-7F5432CD8B0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714348" y="1500174"/>
            <a:ext cx="7678983" cy="3643338"/>
            <a:chOff x="714348" y="1500174"/>
            <a:chExt cx="7678983" cy="3643338"/>
          </a:xfrm>
        </p:grpSpPr>
        <p:grpSp>
          <p:nvGrpSpPr>
            <p:cNvPr id="4" name="그룹 3">
              <a:extLst>
                <a:ext uri="{FF2B5EF4-FFF2-40B4-BE49-F238E27FC236}">
                  <a16:creationId xmlns="" xmlns:a16="http://schemas.microsoft.com/office/drawing/2014/main" id="{3AD4CECF-E244-42F5-B448-408685E6687C}"/>
                </a:ext>
              </a:extLst>
            </p:cNvPr>
            <p:cNvGrpSpPr/>
            <p:nvPr/>
          </p:nvGrpSpPr>
          <p:grpSpPr>
            <a:xfrm>
              <a:off x="714348" y="1500174"/>
              <a:ext cx="7678983" cy="3643338"/>
              <a:chOff x="52387" y="218331"/>
              <a:chExt cx="12087225" cy="6421338"/>
            </a:xfrm>
          </p:grpSpPr>
          <p:pic>
            <p:nvPicPr>
              <p:cNvPr id="5" name="그림 4">
                <a:extLst>
                  <a:ext uri="{FF2B5EF4-FFF2-40B4-BE49-F238E27FC236}">
                    <a16:creationId xmlns="" xmlns:a16="http://schemas.microsoft.com/office/drawing/2014/main" id="{6F2CCD37-B037-423A-9191-21306EA172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2387" y="218331"/>
                <a:ext cx="12087225" cy="6421338"/>
              </a:xfrm>
              <a:prstGeom prst="rect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</p:pic>
          <p:sp>
            <p:nvSpPr>
              <p:cNvPr id="6" name="직사각형 5">
                <a:extLst>
                  <a:ext uri="{FF2B5EF4-FFF2-40B4-BE49-F238E27FC236}">
                    <a16:creationId xmlns="" xmlns:a16="http://schemas.microsoft.com/office/drawing/2014/main" id="{FD3E6BA8-2A6B-42D0-A56A-15B2050805B7}"/>
                  </a:ext>
                </a:extLst>
              </p:cNvPr>
              <p:cNvSpPr/>
              <p:nvPr/>
            </p:nvSpPr>
            <p:spPr>
              <a:xfrm>
                <a:off x="5076825" y="904875"/>
                <a:ext cx="1876425" cy="18097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2" name="Picture 4" descr="login pageì ëí ì´ë¯¸ì§ ê²ìê²°ê³¼">
              <a:extLst>
                <a:ext uri="{FF2B5EF4-FFF2-40B4-BE49-F238E27FC236}">
                  <a16:creationId xmlns="" xmlns:a16="http://schemas.microsoft.com/office/drawing/2014/main" id="{42C38E8E-6310-4D2C-989A-40E1E4B2273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5984" y="2428868"/>
              <a:ext cx="4279035" cy="2401185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5072066" y="2857496"/>
            <a:ext cx="1928826" cy="178595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My page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2143108" y="2857496"/>
            <a:ext cx="1928826" cy="178595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Register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071934" y="2071678"/>
            <a:ext cx="2071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choose</a:t>
            </a:r>
            <a:endParaRPr lang="ko-KR" altLang="en-US" sz="20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2714620"/>
            <a:ext cx="1071538" cy="85725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Log in</a:t>
            </a:r>
          </a:p>
        </p:txBody>
      </p:sp>
      <p:cxnSp>
        <p:nvCxnSpPr>
          <p:cNvPr id="6" name="직선 화살표 연결선 5"/>
          <p:cNvCxnSpPr>
            <a:stCxn id="4" idx="3"/>
          </p:cNvCxnSpPr>
          <p:nvPr/>
        </p:nvCxnSpPr>
        <p:spPr>
          <a:xfrm>
            <a:off x="1071538" y="3143248"/>
            <a:ext cx="285752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1357290" y="2714620"/>
            <a:ext cx="1071538" cy="85725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</p:txBody>
      </p:sp>
      <p:sp>
        <p:nvSpPr>
          <p:cNvPr id="9" name="직사각형 8"/>
          <p:cNvSpPr/>
          <p:nvPr/>
        </p:nvSpPr>
        <p:spPr>
          <a:xfrm>
            <a:off x="1357290" y="2786058"/>
            <a:ext cx="1071570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register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1357290" y="3214686"/>
            <a:ext cx="1071570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My page</a:t>
            </a:r>
            <a:endParaRPr lang="ko-KR" altLang="en-US" sz="1600" dirty="0"/>
          </a:p>
        </p:txBody>
      </p:sp>
      <p:sp>
        <p:nvSpPr>
          <p:cNvPr id="12" name="직사각형 11"/>
          <p:cNvSpPr/>
          <p:nvPr/>
        </p:nvSpPr>
        <p:spPr>
          <a:xfrm>
            <a:off x="3214678" y="214290"/>
            <a:ext cx="1500198" cy="150019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</p:txBody>
      </p:sp>
      <p:sp>
        <p:nvSpPr>
          <p:cNvPr id="13" name="직사각형 12"/>
          <p:cNvSpPr/>
          <p:nvPr/>
        </p:nvSpPr>
        <p:spPr>
          <a:xfrm>
            <a:off x="3214678" y="4357694"/>
            <a:ext cx="1571636" cy="150019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Java 9:00~</a:t>
            </a:r>
          </a:p>
          <a:p>
            <a:pPr algn="ctr"/>
            <a:r>
              <a:rPr lang="en-US" altLang="ko-KR" dirty="0" smtClean="0"/>
              <a:t>C 13:00~</a:t>
            </a:r>
          </a:p>
          <a:p>
            <a:pPr algn="ctr"/>
            <a:endParaRPr lang="en-US" altLang="ko-KR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3071802" y="214290"/>
            <a:ext cx="185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lessons</a:t>
            </a:r>
            <a:endParaRPr lang="ko-KR" altLang="en-US" dirty="0"/>
          </a:p>
        </p:txBody>
      </p:sp>
      <p:cxnSp>
        <p:nvCxnSpPr>
          <p:cNvPr id="18" name="꺾인 연결선 17"/>
          <p:cNvCxnSpPr>
            <a:stCxn id="7" idx="3"/>
            <a:endCxn id="12" idx="1"/>
          </p:cNvCxnSpPr>
          <p:nvPr/>
        </p:nvCxnSpPr>
        <p:spPr>
          <a:xfrm flipV="1">
            <a:off x="2428828" y="964389"/>
            <a:ext cx="785850" cy="2178859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500298" y="1643050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</a:t>
            </a:r>
          </a:p>
        </p:txBody>
      </p:sp>
      <p:cxnSp>
        <p:nvCxnSpPr>
          <p:cNvPr id="21" name="꺾인 연결선 20"/>
          <p:cNvCxnSpPr>
            <a:stCxn id="7" idx="3"/>
            <a:endCxn id="13" idx="1"/>
          </p:cNvCxnSpPr>
          <p:nvPr/>
        </p:nvCxnSpPr>
        <p:spPr>
          <a:xfrm>
            <a:off x="2428828" y="3143248"/>
            <a:ext cx="785850" cy="1964545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3500430" y="5429264"/>
            <a:ext cx="1071570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Edit</a:t>
            </a:r>
            <a:endParaRPr lang="ko-KR" altLang="en-US" sz="1600" dirty="0"/>
          </a:p>
        </p:txBody>
      </p:sp>
      <p:sp>
        <p:nvSpPr>
          <p:cNvPr id="27" name="TextBox 26"/>
          <p:cNvSpPr txBox="1"/>
          <p:nvPr/>
        </p:nvSpPr>
        <p:spPr>
          <a:xfrm>
            <a:off x="2143108" y="4143380"/>
            <a:ext cx="1643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My </a:t>
            </a:r>
          </a:p>
          <a:p>
            <a:r>
              <a:rPr lang="en-US" altLang="ko-KR" dirty="0" smtClean="0"/>
              <a:t>page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357554" y="4286256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Time table</a:t>
            </a:r>
          </a:p>
        </p:txBody>
      </p:sp>
      <p:cxnSp>
        <p:nvCxnSpPr>
          <p:cNvPr id="34" name="직선 화살표 연결선 33"/>
          <p:cNvCxnSpPr/>
          <p:nvPr/>
        </p:nvCxnSpPr>
        <p:spPr>
          <a:xfrm>
            <a:off x="4714876" y="928670"/>
            <a:ext cx="2571768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500430" y="714356"/>
            <a:ext cx="100013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Java</a:t>
            </a:r>
          </a:p>
          <a:p>
            <a:pPr algn="ctr"/>
            <a:r>
              <a:rPr lang="en-US" altLang="ko-KR" sz="1200" dirty="0" smtClean="0"/>
              <a:t>C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358082" y="773652"/>
            <a:ext cx="2786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dirty="0" smtClean="0"/>
              <a:t>Add time table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643570" y="500042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</a:t>
            </a:r>
            <a:endParaRPr lang="en-US" altLang="ko-KR" dirty="0" smtClean="0"/>
          </a:p>
        </p:txBody>
      </p:sp>
      <p:cxnSp>
        <p:nvCxnSpPr>
          <p:cNvPr id="52" name="Shape 51"/>
          <p:cNvCxnSpPr>
            <a:stCxn id="40" idx="2"/>
          </p:cNvCxnSpPr>
          <p:nvPr/>
        </p:nvCxnSpPr>
        <p:spPr>
          <a:xfrm rot="5400000">
            <a:off x="4804174" y="-803701"/>
            <a:ext cx="2000264" cy="5893635"/>
          </a:xfrm>
          <a:prstGeom prst="bentConnector2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6000760" y="3500438"/>
            <a:ext cx="1071538" cy="85725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E-learning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6000760" y="5143512"/>
            <a:ext cx="1071538" cy="85725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Java</a:t>
            </a:r>
          </a:p>
          <a:p>
            <a:pPr algn="ctr"/>
            <a:r>
              <a:rPr lang="en-US" altLang="ko-KR" dirty="0" smtClean="0"/>
              <a:t>C</a:t>
            </a:r>
          </a:p>
          <a:p>
            <a:pPr algn="ctr"/>
            <a:endParaRPr lang="en-US" altLang="ko-KR" dirty="0" smtClean="0"/>
          </a:p>
        </p:txBody>
      </p:sp>
      <p:cxnSp>
        <p:nvCxnSpPr>
          <p:cNvPr id="55" name="직선 화살표 연결선 54"/>
          <p:cNvCxnSpPr>
            <a:endCxn id="54" idx="1"/>
          </p:cNvCxnSpPr>
          <p:nvPr/>
        </p:nvCxnSpPr>
        <p:spPr>
          <a:xfrm>
            <a:off x="4786314" y="5572140"/>
            <a:ext cx="1214446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5072066" y="5274246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Edit</a:t>
            </a:r>
          </a:p>
        </p:txBody>
      </p:sp>
      <p:cxnSp>
        <p:nvCxnSpPr>
          <p:cNvPr id="60" name="꺾인 연결선 59"/>
          <p:cNvCxnSpPr>
            <a:endCxn id="53" idx="1"/>
          </p:cNvCxnSpPr>
          <p:nvPr/>
        </p:nvCxnSpPr>
        <p:spPr>
          <a:xfrm flipV="1">
            <a:off x="4786314" y="3929066"/>
            <a:ext cx="1214446" cy="785818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5357818" y="3571876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</a:t>
            </a:r>
            <a:endParaRPr lang="en-US" altLang="ko-KR" dirty="0" smtClean="0"/>
          </a:p>
        </p:txBody>
      </p:sp>
      <p:sp>
        <p:nvSpPr>
          <p:cNvPr id="63" name="직사각형 62"/>
          <p:cNvSpPr/>
          <p:nvPr/>
        </p:nvSpPr>
        <p:spPr>
          <a:xfrm>
            <a:off x="6000760" y="5715016"/>
            <a:ext cx="1071570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delete</a:t>
            </a:r>
            <a:endParaRPr lang="ko-KR" altLang="en-US" sz="1600" dirty="0"/>
          </a:p>
        </p:txBody>
      </p:sp>
      <p:sp>
        <p:nvSpPr>
          <p:cNvPr id="64" name="TextBox 63"/>
          <p:cNvSpPr txBox="1"/>
          <p:nvPr/>
        </p:nvSpPr>
        <p:spPr>
          <a:xfrm>
            <a:off x="0" y="0"/>
            <a:ext cx="20716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Student</a:t>
            </a:r>
            <a:endParaRPr lang="ko-KR" altLang="en-US" sz="2800" dirty="0"/>
          </a:p>
        </p:txBody>
      </p:sp>
      <p:sp>
        <p:nvSpPr>
          <p:cNvPr id="43" name="직사각형 42"/>
          <p:cNvSpPr/>
          <p:nvPr/>
        </p:nvSpPr>
        <p:spPr>
          <a:xfrm>
            <a:off x="3500430" y="1357298"/>
            <a:ext cx="1071570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register</a:t>
            </a:r>
            <a:endParaRPr lang="ko-KR" altLang="en-US" dirty="0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1142976" y="285728"/>
            <a:ext cx="8001024" cy="278608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57620" y="1714488"/>
            <a:ext cx="3357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lessons</a:t>
            </a:r>
            <a:endParaRPr lang="ko-KR" altLang="en-US" b="1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428728" y="2285992"/>
          <a:ext cx="6096000" cy="289560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subject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Professor</a:t>
                      </a:r>
                    </a:p>
                    <a:p>
                      <a:pPr algn="ctr" latinLnBrk="1"/>
                      <a:r>
                        <a:rPr lang="en-US" altLang="ko-KR" sz="1600" dirty="0" smtClean="0"/>
                        <a:t>name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Lesson</a:t>
                      </a:r>
                      <a:endParaRPr lang="en-US" altLang="ko-KR" sz="1600" baseline="0" dirty="0" smtClean="0"/>
                    </a:p>
                    <a:p>
                      <a:pPr algn="ctr" latinLnBrk="1"/>
                      <a:r>
                        <a:rPr lang="en-US" altLang="ko-KR" sz="1600" baseline="0" dirty="0" smtClean="0"/>
                        <a:t>Name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time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check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Java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/>
                        <a:t>Doho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Java</a:t>
                      </a:r>
                      <a:r>
                        <a:rPr lang="en-US" altLang="ko-KR" sz="1600" baseline="0" dirty="0" smtClean="0"/>
                        <a:t> basic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9:00~</a:t>
                      </a:r>
                    </a:p>
                    <a:p>
                      <a:pPr algn="ctr" latinLnBrk="1"/>
                      <a:r>
                        <a:rPr lang="en-US" altLang="ko-KR" sz="1600" dirty="0" smtClean="0"/>
                        <a:t>11:00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C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James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C advanced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13:00~</a:t>
                      </a:r>
                    </a:p>
                    <a:p>
                      <a:pPr algn="ctr" latinLnBrk="1"/>
                      <a:r>
                        <a:rPr lang="en-US" altLang="ko-KR" sz="1600" dirty="0" smtClean="0"/>
                        <a:t>15:00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c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/>
                        <a:t>Dorz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Korean</a:t>
                      </a:r>
                    </a:p>
                    <a:p>
                      <a:pPr algn="ctr" latinLnBrk="1"/>
                      <a:r>
                        <a:rPr lang="en-US" altLang="ko-KR" sz="1600" dirty="0" smtClean="0"/>
                        <a:t>expression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15:00~</a:t>
                      </a:r>
                    </a:p>
                    <a:p>
                      <a:pPr algn="ctr" latinLnBrk="1"/>
                      <a:r>
                        <a:rPr lang="en-US" altLang="ko-KR" sz="1600" dirty="0" smtClean="0"/>
                        <a:t>17:00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/>
                        <a:t>korean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/>
                        <a:t>Minjeong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Alphabet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11:00~</a:t>
                      </a:r>
                    </a:p>
                    <a:p>
                      <a:pPr algn="ctr" latinLnBrk="1"/>
                      <a:r>
                        <a:rPr lang="en-US" altLang="ko-KR" sz="1600" dirty="0" smtClean="0"/>
                        <a:t>13:00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6786578" y="3071810"/>
            <a:ext cx="214314" cy="14287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786578" y="3643314"/>
            <a:ext cx="214314" cy="14287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786578" y="4786322"/>
            <a:ext cx="214314" cy="14287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786578" y="4214818"/>
            <a:ext cx="214314" cy="14287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7500958" y="2285992"/>
            <a:ext cx="123979" cy="2932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모서리가 둥근 직사각형 11"/>
          <p:cNvSpPr/>
          <p:nvPr/>
        </p:nvSpPr>
        <p:spPr>
          <a:xfrm>
            <a:off x="3714744" y="5286388"/>
            <a:ext cx="1428760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register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2714620"/>
            <a:ext cx="1071538" cy="85725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Log in</a:t>
            </a:r>
          </a:p>
        </p:txBody>
      </p:sp>
      <p:cxnSp>
        <p:nvCxnSpPr>
          <p:cNvPr id="6" name="직선 화살표 연결선 5"/>
          <p:cNvCxnSpPr>
            <a:stCxn id="4" idx="3"/>
          </p:cNvCxnSpPr>
          <p:nvPr/>
        </p:nvCxnSpPr>
        <p:spPr>
          <a:xfrm>
            <a:off x="1071538" y="3143248"/>
            <a:ext cx="285752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1357290" y="2714620"/>
            <a:ext cx="1071538" cy="85725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</p:txBody>
      </p:sp>
      <p:sp>
        <p:nvSpPr>
          <p:cNvPr id="9" name="직사각형 8"/>
          <p:cNvSpPr/>
          <p:nvPr/>
        </p:nvSpPr>
        <p:spPr>
          <a:xfrm>
            <a:off x="1357290" y="2786058"/>
            <a:ext cx="1071570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register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1357290" y="3214686"/>
            <a:ext cx="1071570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My page</a:t>
            </a:r>
            <a:endParaRPr lang="ko-KR" altLang="en-US" sz="1600" dirty="0"/>
          </a:p>
        </p:txBody>
      </p:sp>
      <p:sp>
        <p:nvSpPr>
          <p:cNvPr id="12" name="직사각형 11"/>
          <p:cNvSpPr/>
          <p:nvPr/>
        </p:nvSpPr>
        <p:spPr>
          <a:xfrm>
            <a:off x="3214678" y="214290"/>
            <a:ext cx="1500198" cy="150019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</p:txBody>
      </p:sp>
      <p:sp>
        <p:nvSpPr>
          <p:cNvPr id="13" name="직사각형 12"/>
          <p:cNvSpPr/>
          <p:nvPr/>
        </p:nvSpPr>
        <p:spPr>
          <a:xfrm>
            <a:off x="3214678" y="4357694"/>
            <a:ext cx="1571636" cy="150019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Java 9:00~</a:t>
            </a:r>
          </a:p>
          <a:p>
            <a:pPr algn="ctr"/>
            <a:r>
              <a:rPr lang="en-US" altLang="ko-KR" dirty="0" smtClean="0"/>
              <a:t>C 13:00~</a:t>
            </a:r>
          </a:p>
          <a:p>
            <a:pPr algn="ctr"/>
            <a:endParaRPr lang="en-US" altLang="ko-KR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3071802" y="214290"/>
            <a:ext cx="185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lessons</a:t>
            </a:r>
            <a:endParaRPr lang="ko-KR" altLang="en-US" dirty="0"/>
          </a:p>
        </p:txBody>
      </p:sp>
      <p:cxnSp>
        <p:nvCxnSpPr>
          <p:cNvPr id="18" name="꺾인 연결선 17"/>
          <p:cNvCxnSpPr>
            <a:stCxn id="7" idx="3"/>
            <a:endCxn id="12" idx="1"/>
          </p:cNvCxnSpPr>
          <p:nvPr/>
        </p:nvCxnSpPr>
        <p:spPr>
          <a:xfrm flipV="1">
            <a:off x="2428828" y="964389"/>
            <a:ext cx="785850" cy="2178859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500298" y="1643050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</a:t>
            </a:r>
          </a:p>
        </p:txBody>
      </p:sp>
      <p:cxnSp>
        <p:nvCxnSpPr>
          <p:cNvPr id="21" name="꺾인 연결선 20"/>
          <p:cNvCxnSpPr>
            <a:stCxn id="7" idx="3"/>
            <a:endCxn id="13" idx="1"/>
          </p:cNvCxnSpPr>
          <p:nvPr/>
        </p:nvCxnSpPr>
        <p:spPr>
          <a:xfrm>
            <a:off x="2428828" y="3143248"/>
            <a:ext cx="785850" cy="1964545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3500430" y="5429264"/>
            <a:ext cx="1071570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Edit</a:t>
            </a:r>
            <a:endParaRPr lang="ko-KR" altLang="en-US" sz="1600" dirty="0"/>
          </a:p>
        </p:txBody>
      </p:sp>
      <p:sp>
        <p:nvSpPr>
          <p:cNvPr id="27" name="TextBox 26"/>
          <p:cNvSpPr txBox="1"/>
          <p:nvPr/>
        </p:nvSpPr>
        <p:spPr>
          <a:xfrm>
            <a:off x="2143108" y="4143380"/>
            <a:ext cx="1643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My </a:t>
            </a:r>
          </a:p>
          <a:p>
            <a:r>
              <a:rPr lang="en-US" altLang="ko-KR" dirty="0" smtClean="0"/>
              <a:t>page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357554" y="4286256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Time table</a:t>
            </a:r>
          </a:p>
        </p:txBody>
      </p:sp>
      <p:cxnSp>
        <p:nvCxnSpPr>
          <p:cNvPr id="34" name="직선 화살표 연결선 33"/>
          <p:cNvCxnSpPr/>
          <p:nvPr/>
        </p:nvCxnSpPr>
        <p:spPr>
          <a:xfrm>
            <a:off x="4714876" y="928670"/>
            <a:ext cx="2571768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500430" y="714356"/>
            <a:ext cx="100013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Java</a:t>
            </a:r>
          </a:p>
          <a:p>
            <a:pPr algn="ctr"/>
            <a:r>
              <a:rPr lang="en-US" altLang="ko-KR" sz="1200" dirty="0" smtClean="0"/>
              <a:t>C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358082" y="773652"/>
            <a:ext cx="2786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dirty="0" smtClean="0"/>
              <a:t>Add time table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643570" y="500042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</a:t>
            </a:r>
            <a:endParaRPr lang="en-US" altLang="ko-KR" dirty="0" smtClean="0"/>
          </a:p>
        </p:txBody>
      </p:sp>
      <p:cxnSp>
        <p:nvCxnSpPr>
          <p:cNvPr id="52" name="Shape 51"/>
          <p:cNvCxnSpPr>
            <a:stCxn id="40" idx="2"/>
          </p:cNvCxnSpPr>
          <p:nvPr/>
        </p:nvCxnSpPr>
        <p:spPr>
          <a:xfrm rot="5400000">
            <a:off x="4804174" y="-803701"/>
            <a:ext cx="2000264" cy="5893635"/>
          </a:xfrm>
          <a:prstGeom prst="bentConnector2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6000760" y="3500438"/>
            <a:ext cx="1071538" cy="85725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E-learning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6000760" y="5143512"/>
            <a:ext cx="1071538" cy="85725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Java</a:t>
            </a:r>
          </a:p>
          <a:p>
            <a:pPr algn="ctr"/>
            <a:r>
              <a:rPr lang="en-US" altLang="ko-KR" dirty="0" smtClean="0"/>
              <a:t>C</a:t>
            </a:r>
          </a:p>
          <a:p>
            <a:pPr algn="ctr"/>
            <a:endParaRPr lang="en-US" altLang="ko-KR" dirty="0" smtClean="0"/>
          </a:p>
        </p:txBody>
      </p:sp>
      <p:cxnSp>
        <p:nvCxnSpPr>
          <p:cNvPr id="55" name="직선 화살표 연결선 54"/>
          <p:cNvCxnSpPr>
            <a:endCxn id="54" idx="1"/>
          </p:cNvCxnSpPr>
          <p:nvPr/>
        </p:nvCxnSpPr>
        <p:spPr>
          <a:xfrm>
            <a:off x="4786314" y="5572140"/>
            <a:ext cx="1214446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5072066" y="5274246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Edit</a:t>
            </a:r>
          </a:p>
        </p:txBody>
      </p:sp>
      <p:cxnSp>
        <p:nvCxnSpPr>
          <p:cNvPr id="60" name="꺾인 연결선 59"/>
          <p:cNvCxnSpPr>
            <a:endCxn id="53" idx="1"/>
          </p:cNvCxnSpPr>
          <p:nvPr/>
        </p:nvCxnSpPr>
        <p:spPr>
          <a:xfrm flipV="1">
            <a:off x="4786314" y="3929066"/>
            <a:ext cx="1214446" cy="785818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5357818" y="3571876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</a:t>
            </a:r>
            <a:endParaRPr lang="en-US" altLang="ko-KR" dirty="0" smtClean="0"/>
          </a:p>
        </p:txBody>
      </p:sp>
      <p:sp>
        <p:nvSpPr>
          <p:cNvPr id="63" name="직사각형 62"/>
          <p:cNvSpPr/>
          <p:nvPr/>
        </p:nvSpPr>
        <p:spPr>
          <a:xfrm>
            <a:off x="6000760" y="5715016"/>
            <a:ext cx="1071570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delete</a:t>
            </a:r>
            <a:endParaRPr lang="ko-KR" altLang="en-US" sz="1600" dirty="0"/>
          </a:p>
        </p:txBody>
      </p:sp>
      <p:sp>
        <p:nvSpPr>
          <p:cNvPr id="64" name="TextBox 63"/>
          <p:cNvSpPr txBox="1"/>
          <p:nvPr/>
        </p:nvSpPr>
        <p:spPr>
          <a:xfrm>
            <a:off x="0" y="0"/>
            <a:ext cx="20716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Student</a:t>
            </a:r>
            <a:endParaRPr lang="ko-KR" altLang="en-US" sz="2800" dirty="0"/>
          </a:p>
        </p:txBody>
      </p:sp>
      <p:sp>
        <p:nvSpPr>
          <p:cNvPr id="43" name="직사각형 42"/>
          <p:cNvSpPr/>
          <p:nvPr/>
        </p:nvSpPr>
        <p:spPr>
          <a:xfrm>
            <a:off x="3500430" y="1357298"/>
            <a:ext cx="1071570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register</a:t>
            </a:r>
            <a:endParaRPr lang="ko-KR" altLang="en-US" dirty="0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1214414" y="3143248"/>
            <a:ext cx="3929090" cy="335758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929058" y="1785926"/>
            <a:ext cx="3357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Time Table</a:t>
            </a:r>
            <a:endParaRPr lang="ko-KR" altLang="en-US" b="1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2124092" y="2214554"/>
          <a:ext cx="4876800" cy="289560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subject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Professor</a:t>
                      </a:r>
                    </a:p>
                    <a:p>
                      <a:pPr algn="ctr" latinLnBrk="1"/>
                      <a:r>
                        <a:rPr lang="en-US" altLang="ko-KR" sz="1600" dirty="0" smtClean="0"/>
                        <a:t>name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Lesson</a:t>
                      </a:r>
                      <a:endParaRPr lang="en-US" altLang="ko-KR" sz="1600" baseline="0" dirty="0" smtClean="0"/>
                    </a:p>
                    <a:p>
                      <a:pPr algn="ctr" latinLnBrk="1"/>
                      <a:r>
                        <a:rPr lang="en-US" altLang="ko-KR" sz="1600" baseline="0" dirty="0" smtClean="0"/>
                        <a:t>name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time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Java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/>
                        <a:t>Doho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Java</a:t>
                      </a:r>
                      <a:r>
                        <a:rPr lang="en-US" altLang="ko-KR" sz="1600" baseline="0" dirty="0" smtClean="0"/>
                        <a:t> basic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9:00~</a:t>
                      </a:r>
                    </a:p>
                    <a:p>
                      <a:pPr algn="ctr" latinLnBrk="1"/>
                      <a:r>
                        <a:rPr lang="en-US" altLang="ko-KR" sz="1600" dirty="0" smtClean="0"/>
                        <a:t>11:00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C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James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C advanced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13:00~</a:t>
                      </a:r>
                    </a:p>
                    <a:p>
                      <a:pPr algn="ctr" latinLnBrk="1"/>
                      <a:r>
                        <a:rPr lang="en-US" altLang="ko-KR" sz="1600" dirty="0" smtClean="0"/>
                        <a:t>15:00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c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/>
                        <a:t>Dorz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Korean</a:t>
                      </a:r>
                    </a:p>
                    <a:p>
                      <a:pPr algn="ctr" latinLnBrk="1"/>
                      <a:r>
                        <a:rPr lang="en-US" altLang="ko-KR" sz="1600" dirty="0" smtClean="0"/>
                        <a:t>expression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15:00~</a:t>
                      </a:r>
                    </a:p>
                    <a:p>
                      <a:pPr algn="ctr" latinLnBrk="1"/>
                      <a:r>
                        <a:rPr lang="en-US" altLang="ko-KR" sz="1600" dirty="0" smtClean="0"/>
                        <a:t>17:00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/>
                        <a:t>korean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/>
                        <a:t>Minjeong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Alphabet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11:00~</a:t>
                      </a:r>
                    </a:p>
                    <a:p>
                      <a:pPr algn="ctr" latinLnBrk="1"/>
                      <a:r>
                        <a:rPr lang="en-US" altLang="ko-KR" sz="1600" dirty="0" smtClean="0"/>
                        <a:t>13:00</a:t>
                      </a:r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45330" y="2285992"/>
            <a:ext cx="127000" cy="300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모서리가 둥근 직사각형 5"/>
          <p:cNvSpPr/>
          <p:nvPr/>
        </p:nvSpPr>
        <p:spPr>
          <a:xfrm>
            <a:off x="4857752" y="5214950"/>
            <a:ext cx="1428760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Delete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3000364" y="5214950"/>
            <a:ext cx="1428760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Enter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2714620"/>
            <a:ext cx="1071538" cy="85725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Log in</a:t>
            </a:r>
          </a:p>
        </p:txBody>
      </p:sp>
      <p:cxnSp>
        <p:nvCxnSpPr>
          <p:cNvPr id="6" name="직선 화살표 연결선 5"/>
          <p:cNvCxnSpPr>
            <a:stCxn id="4" idx="3"/>
          </p:cNvCxnSpPr>
          <p:nvPr/>
        </p:nvCxnSpPr>
        <p:spPr>
          <a:xfrm>
            <a:off x="1071538" y="3143248"/>
            <a:ext cx="285752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1357290" y="2714620"/>
            <a:ext cx="1071538" cy="85725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</p:txBody>
      </p:sp>
      <p:sp>
        <p:nvSpPr>
          <p:cNvPr id="9" name="직사각형 8"/>
          <p:cNvSpPr/>
          <p:nvPr/>
        </p:nvSpPr>
        <p:spPr>
          <a:xfrm>
            <a:off x="1357290" y="2786058"/>
            <a:ext cx="1071570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register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1357290" y="3214686"/>
            <a:ext cx="1071570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My page</a:t>
            </a:r>
            <a:endParaRPr lang="ko-KR" altLang="en-US" sz="1600" dirty="0"/>
          </a:p>
        </p:txBody>
      </p:sp>
      <p:sp>
        <p:nvSpPr>
          <p:cNvPr id="12" name="직사각형 11"/>
          <p:cNvSpPr/>
          <p:nvPr/>
        </p:nvSpPr>
        <p:spPr>
          <a:xfrm>
            <a:off x="3214678" y="214290"/>
            <a:ext cx="1500198" cy="150019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</p:txBody>
      </p:sp>
      <p:sp>
        <p:nvSpPr>
          <p:cNvPr id="13" name="직사각형 12"/>
          <p:cNvSpPr/>
          <p:nvPr/>
        </p:nvSpPr>
        <p:spPr>
          <a:xfrm>
            <a:off x="3214678" y="4357694"/>
            <a:ext cx="1571636" cy="150019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Java 9:00~</a:t>
            </a:r>
          </a:p>
          <a:p>
            <a:pPr algn="ctr"/>
            <a:r>
              <a:rPr lang="en-US" altLang="ko-KR" dirty="0" smtClean="0"/>
              <a:t>C 13:00~</a:t>
            </a:r>
          </a:p>
          <a:p>
            <a:pPr algn="ctr"/>
            <a:endParaRPr lang="en-US" altLang="ko-KR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3071802" y="214290"/>
            <a:ext cx="185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lessons</a:t>
            </a:r>
            <a:endParaRPr lang="ko-KR" altLang="en-US" dirty="0"/>
          </a:p>
        </p:txBody>
      </p:sp>
      <p:cxnSp>
        <p:nvCxnSpPr>
          <p:cNvPr id="18" name="꺾인 연결선 17"/>
          <p:cNvCxnSpPr>
            <a:stCxn id="7" idx="3"/>
            <a:endCxn id="12" idx="1"/>
          </p:cNvCxnSpPr>
          <p:nvPr/>
        </p:nvCxnSpPr>
        <p:spPr>
          <a:xfrm flipV="1">
            <a:off x="2428828" y="964389"/>
            <a:ext cx="785850" cy="2178859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500298" y="1643050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</a:t>
            </a:r>
          </a:p>
        </p:txBody>
      </p:sp>
      <p:cxnSp>
        <p:nvCxnSpPr>
          <p:cNvPr id="21" name="꺾인 연결선 20"/>
          <p:cNvCxnSpPr>
            <a:stCxn id="7" idx="3"/>
            <a:endCxn id="13" idx="1"/>
          </p:cNvCxnSpPr>
          <p:nvPr/>
        </p:nvCxnSpPr>
        <p:spPr>
          <a:xfrm>
            <a:off x="2428828" y="3143248"/>
            <a:ext cx="785850" cy="1964545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3929058" y="5429264"/>
            <a:ext cx="857256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Delete</a:t>
            </a:r>
            <a:endParaRPr lang="ko-KR" altLang="en-US" sz="1600" dirty="0"/>
          </a:p>
        </p:txBody>
      </p:sp>
      <p:sp>
        <p:nvSpPr>
          <p:cNvPr id="27" name="TextBox 26"/>
          <p:cNvSpPr txBox="1"/>
          <p:nvPr/>
        </p:nvSpPr>
        <p:spPr>
          <a:xfrm>
            <a:off x="2143108" y="4143380"/>
            <a:ext cx="1643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My </a:t>
            </a:r>
          </a:p>
          <a:p>
            <a:r>
              <a:rPr lang="en-US" altLang="ko-KR" dirty="0" smtClean="0"/>
              <a:t>page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357554" y="4286256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Time table</a:t>
            </a:r>
          </a:p>
        </p:txBody>
      </p:sp>
      <p:cxnSp>
        <p:nvCxnSpPr>
          <p:cNvPr id="34" name="직선 화살표 연결선 33"/>
          <p:cNvCxnSpPr/>
          <p:nvPr/>
        </p:nvCxnSpPr>
        <p:spPr>
          <a:xfrm>
            <a:off x="4714876" y="928670"/>
            <a:ext cx="2571768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500430" y="714356"/>
            <a:ext cx="100013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Java</a:t>
            </a:r>
          </a:p>
          <a:p>
            <a:pPr algn="ctr"/>
            <a:r>
              <a:rPr lang="en-US" altLang="ko-KR" sz="1200" dirty="0" smtClean="0"/>
              <a:t>C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358082" y="773652"/>
            <a:ext cx="2786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dirty="0" smtClean="0"/>
              <a:t>Add time table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643570" y="500042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</a:t>
            </a:r>
            <a:endParaRPr lang="en-US" altLang="ko-KR" dirty="0" smtClean="0"/>
          </a:p>
        </p:txBody>
      </p:sp>
      <p:cxnSp>
        <p:nvCxnSpPr>
          <p:cNvPr id="52" name="Shape 51"/>
          <p:cNvCxnSpPr>
            <a:stCxn id="40" idx="2"/>
          </p:cNvCxnSpPr>
          <p:nvPr/>
        </p:nvCxnSpPr>
        <p:spPr>
          <a:xfrm rot="5400000">
            <a:off x="4804174" y="-803701"/>
            <a:ext cx="2000264" cy="5893635"/>
          </a:xfrm>
          <a:prstGeom prst="bentConnector2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5929322" y="4572008"/>
            <a:ext cx="1071538" cy="85725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E-learning</a:t>
            </a:r>
          </a:p>
        </p:txBody>
      </p:sp>
      <p:cxnSp>
        <p:nvCxnSpPr>
          <p:cNvPr id="60" name="꺾인 연결선 59"/>
          <p:cNvCxnSpPr>
            <a:stCxn id="13" idx="3"/>
            <a:endCxn id="53" idx="1"/>
          </p:cNvCxnSpPr>
          <p:nvPr/>
        </p:nvCxnSpPr>
        <p:spPr>
          <a:xfrm flipV="1">
            <a:off x="4786314" y="5000636"/>
            <a:ext cx="1143008" cy="107157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5143504" y="4631304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Enter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0" y="0"/>
            <a:ext cx="20716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Student</a:t>
            </a:r>
            <a:endParaRPr lang="ko-KR" altLang="en-US" sz="2800" dirty="0"/>
          </a:p>
        </p:txBody>
      </p:sp>
      <p:sp>
        <p:nvSpPr>
          <p:cNvPr id="43" name="직사각형 42"/>
          <p:cNvSpPr/>
          <p:nvPr/>
        </p:nvSpPr>
        <p:spPr>
          <a:xfrm>
            <a:off x="3500430" y="1357298"/>
            <a:ext cx="1071570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register</a:t>
            </a:r>
            <a:endParaRPr lang="ko-KR" altLang="en-US" dirty="0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2857488" y="4143380"/>
            <a:ext cx="4357718" cy="207170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3214678" y="5429264"/>
            <a:ext cx="714380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Enter</a:t>
            </a:r>
            <a:endParaRPr lang="ko-KR" altLang="en-US" sz="1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428728" y="1643050"/>
            <a:ext cx="6429420" cy="39290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928926" y="2143116"/>
            <a:ext cx="4302609" cy="33575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7231535" y="2143116"/>
            <a:ext cx="555175" cy="335758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T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O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O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5143504" y="1714488"/>
            <a:ext cx="714380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n>
                  <a:solidFill>
                    <a:schemeClr val="bg1"/>
                  </a:solidFill>
                </a:ln>
              </a:rPr>
              <a:t>doc</a:t>
            </a:r>
            <a:endParaRPr lang="ko-KR" altLang="en-US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5929322" y="1714488"/>
            <a:ext cx="1000132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n>
                  <a:solidFill>
                    <a:schemeClr val="bg1"/>
                  </a:solidFill>
                </a:ln>
              </a:rPr>
              <a:t>screen</a:t>
            </a:r>
            <a:endParaRPr lang="ko-KR" altLang="en-US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643042" y="3929066"/>
            <a:ext cx="1285884" cy="1571636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chat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643042" y="3071810"/>
            <a:ext cx="1285884" cy="857256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students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643042" y="2143116"/>
            <a:ext cx="1285884" cy="928694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Professor</a:t>
            </a:r>
          </a:p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cam</a:t>
            </a:r>
          </a:p>
        </p:txBody>
      </p:sp>
      <p:sp>
        <p:nvSpPr>
          <p:cNvPr id="14" name="모서리가 둥근 직사각형 13"/>
          <p:cNvSpPr/>
          <p:nvPr/>
        </p:nvSpPr>
        <p:spPr>
          <a:xfrm>
            <a:off x="7000892" y="1714488"/>
            <a:ext cx="785818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n>
                  <a:solidFill>
                    <a:schemeClr val="bg1"/>
                  </a:solidFill>
                </a:ln>
              </a:rPr>
              <a:t>close</a:t>
            </a:r>
            <a:endParaRPr lang="ko-KR" altLang="en-US" dirty="0">
              <a:ln>
                <a:solidFill>
                  <a:schemeClr val="bg1"/>
                </a:solidFill>
              </a:ln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181</Words>
  <Application>Microsoft Office PowerPoint</Application>
  <PresentationFormat>화면 슬라이드 쇼(4:3)</PresentationFormat>
  <Paragraphs>143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Windows User</dc:creator>
  <cp:lastModifiedBy>Windows User</cp:lastModifiedBy>
  <cp:revision>20</cp:revision>
  <dcterms:created xsi:type="dcterms:W3CDTF">2019-07-18T07:50:52Z</dcterms:created>
  <dcterms:modified xsi:type="dcterms:W3CDTF">2019-07-19T03:00:31Z</dcterms:modified>
</cp:coreProperties>
</file>