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96A9E-EB74-434F-9FBF-BF4D6E608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083F0-D753-43D2-9F99-FC81A33B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C136-F070-4A68-A7F5-7BD53EF7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9B4B8-465F-4B1E-B92A-D392DB4B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8677D-E26C-4890-A951-D7242117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9F6E-9D39-492B-9324-1CDFFC6A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F6281-EF9D-4794-8854-010450F0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0F411-F205-436C-93EE-C0DC6FCC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D165F-A417-424B-971D-D47A6FBA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FC0E-9D1A-4BA6-916E-D9D219C7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525A0-C41A-4E8A-8ACD-1A6F9FAE3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B66CD-3252-4B96-A530-A8A67A28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0947C-C3AF-4DAC-A286-4E9E0667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A1DEE-2B4B-4CDF-8449-359D43B0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F546A-76EC-49EE-975E-EBD5E68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BFEA-3F5F-4F4A-90BE-2FA22724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58B17-1798-4A60-A7C0-22F695B3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D8F35-98A3-4C72-9E4D-32BBEB14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D2799-0322-44F1-A935-1C86BCA3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2FB05-5443-45AF-9298-D4E9EDBF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8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635C6-C9E5-46E8-8C46-D8E157B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1CAE0-20DC-4943-AE92-E9E9B988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93628-3AFA-4729-8902-8A530804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9335C-8C71-42DB-A8E9-F96DED08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C8F53-2B9B-4C0D-81FC-8CB05101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2EE26-5A45-4DE7-82D1-F8C7B537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B88BB-4493-49FA-80C5-6D5BD1481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C933A4-075F-4E72-989A-DB81ECAE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CFC62-13E0-4185-88D4-47DDF1CF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F24AB-93C3-4606-887C-AEAA224E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AB4CE-0E0A-401F-BC60-6941F7E5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8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16A3F-C1C0-4E9A-9EA5-8604B1A2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5AE3-2482-455C-99D0-691AA1CD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9DD2A-8435-49B0-A078-F600CE1D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B04942-2513-4E10-8EBE-49F8F6F31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D24981-68D3-4AA0-8F22-8BCEC960C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8B3DC5-3356-4B93-95D7-14061863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E530C-F3D8-4648-9357-96DD4900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C55899-2452-416E-B85B-030F4ADE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8FCB4-3ED1-4A47-830C-D007C9CC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FE174A-E2AF-440A-B1EB-87887955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2BE0E0-4CE6-4F12-AB81-B6C7F20A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1A0DC9-D3D1-4CF5-AE11-BAF9D116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5C2B6-5EE3-45A2-A7C9-9C00B12E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BAC4B6-F742-4BE8-971F-521360A6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9F02D-0279-4528-9252-BF42FB73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57D6-8403-41B7-A046-E8201A73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A10D2-31D7-43FC-A5EC-62CEEBAC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72CFC-2391-4353-83BA-5B70B44E7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1C8CB-2049-4918-977D-197420D3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A71D9-DFD2-4341-8CF8-BC478EE8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60036-8E5F-4842-BBF7-43A8073B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71FCF-1B38-4BDB-863F-14D2FFE2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475972-5210-424E-861A-627660E52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979D9-2C66-4B51-B15E-3CE469B5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64105-E7BD-438D-8FC2-8BFF8D73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F1156-6721-41DB-A00B-C9B0443F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95BD0-B2A3-4F2A-BFFD-B79C657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9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AD9DA-539D-4602-9013-3396936A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1D71D-E1CE-453B-BBA8-A2FDE5B7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FDC66-DD6C-467E-8F31-E0777F8EE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E194-D423-4972-82D2-DEF4CD6FB774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D1152-7CAF-4A8E-A218-3D159BBF0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6CBF9-273D-4A9A-A89B-B2F864EC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BFD3-4C32-4943-B77A-8803C15D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8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4A717B-8219-42F6-B404-4D3F6596D60F}"/>
              </a:ext>
            </a:extLst>
          </p:cNvPr>
          <p:cNvGrpSpPr/>
          <p:nvPr/>
        </p:nvGrpSpPr>
        <p:grpSpPr>
          <a:xfrm>
            <a:off x="3870886" y="824459"/>
            <a:ext cx="2409994" cy="2435901"/>
            <a:chOff x="3870886" y="824459"/>
            <a:chExt cx="2409994" cy="2435901"/>
          </a:xfrm>
        </p:grpSpPr>
        <p:pic>
          <p:nvPicPr>
            <p:cNvPr id="5" name="그래픽 4" descr="문서">
              <a:extLst>
                <a:ext uri="{FF2B5EF4-FFF2-40B4-BE49-F238E27FC236}">
                  <a16:creationId xmlns:a16="http://schemas.microsoft.com/office/drawing/2014/main" id="{6D4EF7B7-30E5-47A0-B7CE-F4C56499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0886" y="824459"/>
              <a:ext cx="2409994" cy="24359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0" h="0"/>
            </a:sp3d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B6ED7EF-4001-41D9-91C8-6EBBE98127CA}"/>
                </a:ext>
              </a:extLst>
            </p:cNvPr>
            <p:cNvSpPr/>
            <p:nvPr/>
          </p:nvSpPr>
          <p:spPr>
            <a:xfrm>
              <a:off x="3954177" y="1271425"/>
              <a:ext cx="903800" cy="41390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pc="1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TXT</a:t>
              </a:r>
              <a:endParaRPr lang="ko-KR" altLang="en-US" sz="2400" spc="100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B5378D-989F-4EA2-85AE-FCE6E492BF14}"/>
              </a:ext>
            </a:extLst>
          </p:cNvPr>
          <p:cNvSpPr/>
          <p:nvPr/>
        </p:nvSpPr>
        <p:spPr>
          <a:xfrm>
            <a:off x="7005186" y="824459"/>
            <a:ext cx="1620000" cy="21600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14300" h="127000"/>
            <a:bevelB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래픽 6" descr="음악">
            <a:extLst>
              <a:ext uri="{FF2B5EF4-FFF2-40B4-BE49-F238E27FC236}">
                <a16:creationId xmlns:a16="http://schemas.microsoft.com/office/drawing/2014/main" id="{43A1B515-7D4B-40DF-9709-E43018D9E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6832" y="930014"/>
            <a:ext cx="1461084" cy="14917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BF674C-EAF6-422B-B6CB-CE2A113285DF}"/>
              </a:ext>
            </a:extLst>
          </p:cNvPr>
          <p:cNvSpPr/>
          <p:nvPr/>
        </p:nvSpPr>
        <p:spPr>
          <a:xfrm>
            <a:off x="7091782" y="2344281"/>
            <a:ext cx="1461084" cy="4226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1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mp3</a:t>
            </a:r>
            <a:endParaRPr lang="ko-KR" altLang="en-US" sz="2800" b="1" spc="1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28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Adobe 고딕 Std B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Hae-in</dc:creator>
  <cp:lastModifiedBy>한해인</cp:lastModifiedBy>
  <cp:revision>4</cp:revision>
  <dcterms:created xsi:type="dcterms:W3CDTF">2017-11-29T03:03:45Z</dcterms:created>
  <dcterms:modified xsi:type="dcterms:W3CDTF">2017-11-29T04:14:45Z</dcterms:modified>
</cp:coreProperties>
</file>