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D1D6-76FA-4C19-8F7E-C989AD9DB4DD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3B98-2E89-4CD3-98AE-BE6239C9F3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09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F3B98-2E89-4CD3-98AE-BE6239C9F39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3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41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39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94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73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8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5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2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4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91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2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89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36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7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B1AB-96EF-4FA5-A22F-CA92438AB836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B6B3E6-BD85-4403-ADF7-359891A165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3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6186D1AB-15BC-463E-B716-D8031E65D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2C5F9CB3-78B7-42FA-88D5-F93454AC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FATİH ÇAM</a:t>
            </a:r>
          </a:p>
        </p:txBody>
      </p:sp>
    </p:spTree>
    <p:extLst>
      <p:ext uri="{BB962C8B-B14F-4D97-AF65-F5344CB8AC3E}">
        <p14:creationId xmlns:p14="http://schemas.microsoft.com/office/powerpoint/2010/main" val="28662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D7BE20-B35E-428B-B161-F5371311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DELIVERABLES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11912-A4B8-4052-A480-C08CAA2C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4000" dirty="0" err="1"/>
              <a:t>Equipments</a:t>
            </a:r>
            <a:endParaRPr lang="tr-TR" sz="4000" dirty="0"/>
          </a:p>
          <a:p>
            <a:pPr marL="514350" indent="-514350">
              <a:buFont typeface="+mj-lt"/>
              <a:buAutoNum type="arabicPeriod"/>
            </a:pPr>
            <a:endParaRPr lang="tr-TR" sz="4000" dirty="0"/>
          </a:p>
          <a:p>
            <a:pPr marL="514350" indent="-514350">
              <a:buFont typeface="+mj-lt"/>
              <a:buAutoNum type="arabicPeriod"/>
            </a:pPr>
            <a:r>
              <a:rPr lang="tr-TR" sz="4000" dirty="0" err="1"/>
              <a:t>Documents</a:t>
            </a:r>
            <a:endParaRPr lang="tr-TR" sz="4000" dirty="0"/>
          </a:p>
          <a:p>
            <a:pPr marL="514350" indent="-514350">
              <a:buFont typeface="+mj-lt"/>
              <a:buAutoNum type="arabicPeriod"/>
            </a:pPr>
            <a:endParaRPr lang="tr-TR" sz="4000" dirty="0"/>
          </a:p>
          <a:p>
            <a:pPr marL="514350" indent="-514350">
              <a:buFont typeface="+mj-lt"/>
              <a:buAutoNum type="arabicPeriod"/>
            </a:pPr>
            <a:r>
              <a:rPr lang="tr-TR" sz="40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35840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CE854E-66EC-40A8-B111-78028716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EQUIPMENTS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29E73-ADE2-4570-B879-76F8F864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Vehicle</a:t>
            </a:r>
            <a:r>
              <a:rPr lang="tr-TR" sz="3600" dirty="0"/>
              <a:t>(Robot)</a:t>
            </a:r>
          </a:p>
          <a:p>
            <a:r>
              <a:rPr lang="tr-TR" sz="3600" dirty="0"/>
              <a:t>Play </a:t>
            </a:r>
            <a:r>
              <a:rPr lang="tr-TR" sz="3600" dirty="0" err="1"/>
              <a:t>Field</a:t>
            </a:r>
            <a:endParaRPr lang="tr-TR" sz="3600" dirty="0"/>
          </a:p>
          <a:p>
            <a:r>
              <a:rPr lang="tr-TR" sz="3600" dirty="0" err="1"/>
              <a:t>Ball</a:t>
            </a:r>
            <a:endParaRPr lang="tr-TR" sz="3600" dirty="0"/>
          </a:p>
          <a:p>
            <a:r>
              <a:rPr lang="tr-TR" sz="3600" dirty="0" err="1"/>
              <a:t>Goals</a:t>
            </a:r>
            <a:endParaRPr lang="tr-TR" sz="3600" dirty="0"/>
          </a:p>
          <a:p>
            <a:r>
              <a:rPr lang="tr-TR" sz="3600" dirty="0"/>
              <a:t>Control </a:t>
            </a:r>
            <a:r>
              <a:rPr lang="tr-TR" sz="3600" dirty="0" err="1"/>
              <a:t>Interface</a:t>
            </a:r>
            <a:endParaRPr 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2B46CD-20B8-48C1-B50D-2E8F2C8E0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" t="4978" r="6650" b="5340"/>
          <a:stretch/>
        </p:blipFill>
        <p:spPr>
          <a:xfrm rot="18371582">
            <a:off x="7468980" y="1890777"/>
            <a:ext cx="1286348" cy="143049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D23165E-90FD-4429-B90E-719DB158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90" y="3776045"/>
            <a:ext cx="800458" cy="733130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3CAF4FD5-372C-44FA-86F5-24BC3A931E9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7087" y="3429000"/>
            <a:ext cx="2672328" cy="13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B8DAE0-C7A1-4446-B7C2-1B341961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DOCUMENTS </a:t>
            </a:r>
            <a:r>
              <a:rPr lang="tr-TR" dirty="0" err="1"/>
              <a:t>and</a:t>
            </a:r>
            <a:r>
              <a:rPr lang="tr-TR" dirty="0"/>
              <a:t> SOFTWARE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1662-D9FA-42EF-A632-4B88AFC9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Warranty</a:t>
            </a:r>
            <a:endParaRPr lang="tr-TR" sz="3600" dirty="0"/>
          </a:p>
          <a:p>
            <a:pPr marL="0" indent="0">
              <a:buNone/>
            </a:pPr>
            <a:endParaRPr lang="tr-TR" sz="3600" dirty="0"/>
          </a:p>
          <a:p>
            <a:r>
              <a:rPr lang="tr-TR" sz="3600" dirty="0"/>
              <a:t>Manual</a:t>
            </a:r>
          </a:p>
          <a:p>
            <a:endParaRPr lang="tr-TR" sz="3600" dirty="0"/>
          </a:p>
          <a:p>
            <a:r>
              <a:rPr lang="tr-TR" sz="3600" dirty="0"/>
              <a:t>USB Flash Bellek</a:t>
            </a:r>
          </a:p>
          <a:p>
            <a:endParaRPr lang="tr-TR" sz="36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18398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1CCD57C-9511-4F34-A3D9-C614C13B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ANALYSIS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4F290D-EA3E-443A-8F4A-01C5DE1F9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968" y="1091682"/>
            <a:ext cx="6134714" cy="48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6CD5DE-60FE-4DDE-BB53-6F31662D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PLAN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21.jpeg">
            <a:extLst>
              <a:ext uri="{FF2B5EF4-FFF2-40B4-BE49-F238E27FC236}">
                <a16:creationId xmlns:a16="http://schemas.microsoft.com/office/drawing/2014/main" id="{73F120DA-398D-41E8-A672-368256D58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60324" y="807397"/>
            <a:ext cx="7752944" cy="53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708075-7962-4B0C-BC1A-35ED2AB0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PLAN</a:t>
            </a:r>
          </a:p>
        </p:txBody>
      </p:sp>
      <p:pic>
        <p:nvPicPr>
          <p:cNvPr id="1026" name="Picture 2" descr="https://justcreative.com/wp-content/uploads/2018/11/internet-of-things.jpg">
            <a:extLst>
              <a:ext uri="{FF2B5EF4-FFF2-40B4-BE49-F238E27FC236}">
                <a16:creationId xmlns:a16="http://schemas.microsoft.com/office/drawing/2014/main" id="{57CEC0A3-A6A6-41C8-BE66-580D17D64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7" r="18920"/>
          <a:stretch/>
        </p:blipFill>
        <p:spPr bwMode="auto">
          <a:xfrm>
            <a:off x="4590661" y="878193"/>
            <a:ext cx="5271797" cy="48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</TotalTime>
  <Words>33</Words>
  <Application>Microsoft Office PowerPoint</Application>
  <PresentationFormat>Geniş ekran</PresentationFormat>
  <Paragraphs>24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Duman</vt:lpstr>
      <vt:lpstr>CONCLUSION</vt:lpstr>
      <vt:lpstr>DELIVERABLES</vt:lpstr>
      <vt:lpstr>EQUIPMENTS</vt:lpstr>
      <vt:lpstr>DOCUMENTS and SOFTWARE</vt:lpstr>
      <vt:lpstr>COST ANALYSIS</vt:lpstr>
      <vt:lpstr>TIME PLAN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tarumac91@gmail.com</dc:creator>
  <cp:lastModifiedBy>tarumac91@gmail.com</cp:lastModifiedBy>
  <cp:revision>10</cp:revision>
  <dcterms:created xsi:type="dcterms:W3CDTF">2019-01-01T17:58:56Z</dcterms:created>
  <dcterms:modified xsi:type="dcterms:W3CDTF">2019-01-02T23:43:29Z</dcterms:modified>
</cp:coreProperties>
</file>