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1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DA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C1C941-4946-41D4-B512-EBFF5D17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FD86345-54D7-492B-9E2B-A97552079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C0552F-8922-49DE-9793-B950A3DF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426244-ABDA-4811-8B76-D5F8CDAA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56A5C4-878C-4935-AC22-85D813DD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7FC40FC-B6FB-492B-9943-DAF7DD3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61F6C0-75D2-47B9-A436-8834C1B32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E535F7-92DB-4115-9D60-0243940E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66096E-1225-4159-BB7A-ECEB84B5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CD4412-306E-447E-BDBB-A9C37FA3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E6FD350-3E57-422C-A0FE-C7C1220D1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4B499E3-C9F7-4115-8A81-A5F3C3B9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0C25BB-603A-4033-B9F6-D8A70C10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FEDEF1-5F9F-43C4-B720-1D0AA746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18ADE3-36EF-430B-BD35-746954C5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B47FDD-F47C-4192-80EC-CBED2343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A01785-AC25-44CC-9A47-828AA6DC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008B8F-4EED-4844-A598-99AD22E5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97115E-0749-4CD8-B428-152EEF72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EADCE4-D3A5-4BB5-8495-1EE0E303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5E8108-6EBC-4441-A41F-A1BA00CD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AA01F4-AE25-4D27-BE4E-91F415071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CA7483-4223-4859-8EFA-78CCD6BE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1C5AEC-9C2A-43BA-9D62-1B9C9539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43FE3C-FB1F-490B-893B-3392BC85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7731A5-1973-4966-AE49-41AF7211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0F1E16-D157-46A2-871E-9926A63EA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5FAF321-7C39-40E0-83D6-3FC4680E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615FBD9-27B0-4B83-A34D-9DD5FEA0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5CBAD59-8BA7-4A5C-BAD3-210EF617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8C981C7-DABC-44C2-BA2B-AC3CC3FC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F2ED44-2B53-4B77-A7CE-6402C990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1EC14EC-C9BB-4E90-9747-F6F53F5F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F425B07-6C5D-40C2-91BF-6C51A8DB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4CB5D09-7785-44C2-89F3-7360F6F71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65DE6A3-32F3-41BF-9C95-3A7CE42E4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666A4BC-C729-4560-8017-740E8CCE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2B7D04A-BB69-4307-9679-ED4133BF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05349D0-2963-4050-88FF-71098A4B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56F60F-2D3A-405E-A2D4-1BE607E5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C69E98-C678-4BCA-828A-F6C32D7E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DC5B23A-5957-4752-8D37-8D1B63B7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675DE20-67FE-47C6-B984-90E1357D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C049968-84DE-4E02-A94A-DC5CF6C7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DAB95E5-7DA8-4DB4-864B-4ABDDDE0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E587659-3E29-4D3D-824E-4E5B952F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4209F2-DDAB-481F-96D3-C94F4EC5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5B3FF0-8AC7-4E86-AC06-0E0EDA39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67B07E-37D7-4DE3-B743-2973BACC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A0453E-BE83-465A-88D4-ED151CCC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8EEE07-4DE4-4B53-9E1C-C320225F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003142F-2D95-4A68-82FB-9C546571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DD69DA3-C79B-4B49-9341-477314E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088087E-C128-416F-9C1E-CF072325C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3FA07C-D18B-462A-9545-EA77744F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39BBB8-079C-4146-A939-C31B8D9D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A5B72B9-302C-498C-B3F6-FAE9712A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E68F0C-A296-49DF-90FD-22B2127C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87A3210-F726-4B5E-92EC-74CE8D41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56E9010-FC66-4726-B5E3-D57BF1F9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32A9D1-347C-4FE4-A141-D5CE49AF3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C7D98F-C344-403D-B23C-2F46079C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D12982-CC6F-4EE9-8A5F-E1C071ABC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11CEEB-B5B2-4411-A971-883815C03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Control Subsystem 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1D798EA-AAD2-4C02-8189-1A90A1896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Fatih ÇALIŞ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2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88E3F5-9F1B-4DE8-951D-896B0330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Statement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DA6CF5-6C30-41F9-89EC-E38E6D18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Good</a:t>
            </a:r>
            <a:r>
              <a:rPr lang="tr-TR" dirty="0"/>
              <a:t> Control </a:t>
            </a:r>
            <a:r>
              <a:rPr lang="tr-TR" dirty="0" err="1"/>
              <a:t>Algorithm</a:t>
            </a:r>
            <a:endParaRPr lang="tr-TR" dirty="0"/>
          </a:p>
          <a:p>
            <a:pPr lvl="1"/>
            <a:r>
              <a:rPr lang="tr-TR" dirty="0"/>
              <a:t>High </a:t>
            </a:r>
            <a:r>
              <a:rPr lang="tr-TR" dirty="0" err="1"/>
              <a:t>Maneuver</a:t>
            </a:r>
            <a:r>
              <a:rPr lang="tr-TR" dirty="0"/>
              <a:t> </a:t>
            </a:r>
            <a:r>
              <a:rPr lang="tr-TR" dirty="0" err="1"/>
              <a:t>Capability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 err="1"/>
              <a:t>Easeness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operation</a:t>
            </a:r>
            <a:endParaRPr lang="tr-TR" dirty="0"/>
          </a:p>
          <a:p>
            <a:pPr lvl="1"/>
            <a:r>
              <a:rPr lang="tr-TR" dirty="0"/>
              <a:t>3 </a:t>
            </a:r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tr-TR" dirty="0"/>
          </a:p>
          <a:p>
            <a:pPr lvl="1"/>
            <a:r>
              <a:rPr lang="tr-TR" dirty="0"/>
              <a:t>2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6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09D77A-DA0C-4B2F-BAAB-ADE27CED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376"/>
            <a:ext cx="10515600" cy="1325563"/>
          </a:xfrm>
        </p:spPr>
        <p:txBody>
          <a:bodyPr/>
          <a:lstStyle/>
          <a:p>
            <a:r>
              <a:rPr lang="tr-TR" dirty="0"/>
              <a:t>Solutions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64DCDE-1D60-4E3E-80CC-C6C35224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3392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/>
              <a:t>Differential</a:t>
            </a:r>
            <a:r>
              <a:rPr lang="tr-TR" dirty="0"/>
              <a:t> Drive </a:t>
            </a:r>
            <a:r>
              <a:rPr lang="tr-TR" dirty="0" err="1"/>
              <a:t>Method</a:t>
            </a:r>
            <a:endParaRPr lang="tr-TR" dirty="0"/>
          </a:p>
          <a:p>
            <a:pPr lvl="1"/>
            <a:r>
              <a:rPr lang="tr-TR" dirty="0" err="1"/>
              <a:t>Rotation</a:t>
            </a:r>
            <a:r>
              <a:rPr lang="tr-TR" dirty="0"/>
              <a:t> </a:t>
            </a:r>
            <a:r>
              <a:rPr lang="tr-TR" dirty="0" err="1"/>
              <a:t>around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axis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64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DF416C-BAB4-430B-9279-6732013C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3 </a:t>
            </a:r>
            <a:r>
              <a:rPr lang="tr-TR" dirty="0" err="1"/>
              <a:t>Continous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Movement</a:t>
            </a:r>
            <a:r>
              <a:rPr lang="tr-TR" dirty="0"/>
              <a:t> in Y </a:t>
            </a:r>
            <a:r>
              <a:rPr lang="tr-TR" dirty="0" err="1"/>
              <a:t>direction</a:t>
            </a:r>
            <a:endParaRPr lang="tr-TR" dirty="0"/>
          </a:p>
          <a:p>
            <a:pPr lvl="1"/>
            <a:r>
              <a:rPr lang="tr-TR" dirty="0" err="1"/>
              <a:t>Movement</a:t>
            </a:r>
            <a:r>
              <a:rPr lang="tr-TR" dirty="0"/>
              <a:t> in X </a:t>
            </a:r>
            <a:r>
              <a:rPr lang="tr-TR" dirty="0" err="1"/>
              <a:t>direction</a:t>
            </a:r>
            <a:endParaRPr lang="tr-TR" dirty="0"/>
          </a:p>
          <a:p>
            <a:pPr lvl="1"/>
            <a:r>
              <a:rPr lang="tr-TR" dirty="0" err="1"/>
              <a:t>Angle</a:t>
            </a:r>
            <a:r>
              <a:rPr lang="tr-TR" dirty="0"/>
              <a:t> of FPV </a:t>
            </a:r>
            <a:r>
              <a:rPr lang="tr-TR" dirty="0" err="1"/>
              <a:t>camera</a:t>
            </a:r>
            <a:endParaRPr lang="tr-TR" dirty="0"/>
          </a:p>
          <a:p>
            <a:r>
              <a:rPr lang="tr-TR" dirty="0"/>
              <a:t>2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Shooting</a:t>
            </a:r>
            <a:r>
              <a:rPr lang="tr-TR" dirty="0"/>
              <a:t> Action</a:t>
            </a:r>
          </a:p>
          <a:p>
            <a:pPr lvl="1"/>
            <a:r>
              <a:rPr lang="tr-TR" dirty="0" err="1"/>
              <a:t>Choosing</a:t>
            </a:r>
            <a:r>
              <a:rPr lang="tr-TR" dirty="0"/>
              <a:t> </a:t>
            </a:r>
            <a:r>
              <a:rPr lang="tr-TR" dirty="0" err="1"/>
              <a:t>Mode</a:t>
            </a:r>
            <a:endParaRPr lang="tr-TR" dirty="0"/>
          </a:p>
          <a:p>
            <a:endParaRPr lang="en-US" dirty="0"/>
          </a:p>
        </p:txBody>
      </p:sp>
      <p:pic>
        <p:nvPicPr>
          <p:cNvPr id="5" name="Resim 4" descr="elektronik eşyalar, kamera, gök içeren bir resim&#10;&#10;Açıklama otomatik olarak oluşturuldu">
            <a:extLst>
              <a:ext uri="{FF2B5EF4-FFF2-40B4-BE49-F238E27FC236}">
                <a16:creationId xmlns:a16="http://schemas.microsoft.com/office/drawing/2014/main" id="{B6C4907C-1CA7-48CD-9EAE-E2826A7C1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87" y="574505"/>
            <a:ext cx="5413513" cy="5413513"/>
          </a:xfrm>
          <a:prstGeom prst="rect">
            <a:avLst/>
          </a:prstGeom>
        </p:spPr>
      </p:pic>
      <p:sp>
        <p:nvSpPr>
          <p:cNvPr id="6" name="Sağ Ayraç 5">
            <a:extLst>
              <a:ext uri="{FF2B5EF4-FFF2-40B4-BE49-F238E27FC236}">
                <a16:creationId xmlns:a16="http://schemas.microsoft.com/office/drawing/2014/main" id="{CD1BE2F2-0C67-41F5-A68D-FF5392553565}"/>
              </a:ext>
            </a:extLst>
          </p:cNvPr>
          <p:cNvSpPr/>
          <p:nvPr/>
        </p:nvSpPr>
        <p:spPr>
          <a:xfrm>
            <a:off x="4793942" y="2290439"/>
            <a:ext cx="221941" cy="74572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A0E080E9-9759-4F94-A838-62C6EFCDE9AE}"/>
              </a:ext>
            </a:extLst>
          </p:cNvPr>
          <p:cNvCxnSpPr>
            <a:cxnSpLocks/>
          </p:cNvCxnSpPr>
          <p:nvPr/>
        </p:nvCxnSpPr>
        <p:spPr>
          <a:xfrm>
            <a:off x="5220070" y="2663301"/>
            <a:ext cx="1944210" cy="1953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E247DB98-EBC8-4D47-90B6-34AFF8D7F3B9}"/>
              </a:ext>
            </a:extLst>
          </p:cNvPr>
          <p:cNvCxnSpPr>
            <a:cxnSpLocks/>
          </p:cNvCxnSpPr>
          <p:nvPr/>
        </p:nvCxnSpPr>
        <p:spPr>
          <a:xfrm>
            <a:off x="4234649" y="3281261"/>
            <a:ext cx="5637320" cy="412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B5694597-DCCA-456D-B22C-7CE3D1D903C6}"/>
              </a:ext>
            </a:extLst>
          </p:cNvPr>
          <p:cNvCxnSpPr>
            <a:cxnSpLocks/>
          </p:cNvCxnSpPr>
          <p:nvPr/>
        </p:nvCxnSpPr>
        <p:spPr>
          <a:xfrm flipV="1">
            <a:off x="3605814" y="2290439"/>
            <a:ext cx="3194481" cy="188351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4F275E5-C596-483A-847B-FB0F5C6E015C}"/>
              </a:ext>
            </a:extLst>
          </p:cNvPr>
          <p:cNvCxnSpPr>
            <a:cxnSpLocks/>
          </p:cNvCxnSpPr>
          <p:nvPr/>
        </p:nvCxnSpPr>
        <p:spPr>
          <a:xfrm flipV="1">
            <a:off x="3605814" y="2361460"/>
            <a:ext cx="6621262" cy="221487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ikdörtgen: Yuvarlatılmış Köşeler 41">
            <a:extLst>
              <a:ext uri="{FF2B5EF4-FFF2-40B4-BE49-F238E27FC236}">
                <a16:creationId xmlns:a16="http://schemas.microsoft.com/office/drawing/2014/main" id="{676942E6-4F6C-4245-A060-4ADDCDAEAA79}"/>
              </a:ext>
            </a:extLst>
          </p:cNvPr>
          <p:cNvSpPr/>
          <p:nvPr/>
        </p:nvSpPr>
        <p:spPr>
          <a:xfrm>
            <a:off x="745120" y="1325563"/>
            <a:ext cx="2781573" cy="4148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kdörtgen: Yuvarlatılmış Köşeler 3">
            <a:extLst>
              <a:ext uri="{FF2B5EF4-FFF2-40B4-BE49-F238E27FC236}">
                <a16:creationId xmlns:a16="http://schemas.microsoft.com/office/drawing/2014/main" id="{545B8AE6-01CE-4E95-B03D-1613BAB670AD}"/>
              </a:ext>
            </a:extLst>
          </p:cNvPr>
          <p:cNvSpPr/>
          <p:nvPr/>
        </p:nvSpPr>
        <p:spPr>
          <a:xfrm>
            <a:off x="1265131" y="1630131"/>
            <a:ext cx="1713379" cy="158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RC </a:t>
            </a:r>
            <a:r>
              <a:rPr lang="tr-TR" dirty="0" err="1"/>
              <a:t>Transmitter</a:t>
            </a:r>
            <a:endParaRPr lang="tr-TR" dirty="0"/>
          </a:p>
        </p:txBody>
      </p:sp>
      <p:sp>
        <p:nvSpPr>
          <p:cNvPr id="5" name="Dikdörtgen: Yuvarlatılmış Köşeler 4">
            <a:extLst>
              <a:ext uri="{FF2B5EF4-FFF2-40B4-BE49-F238E27FC236}">
                <a16:creationId xmlns:a16="http://schemas.microsoft.com/office/drawing/2014/main" id="{E0850AB1-3331-472B-BC06-AD91649E55FD}"/>
              </a:ext>
            </a:extLst>
          </p:cNvPr>
          <p:cNvSpPr/>
          <p:nvPr/>
        </p:nvSpPr>
        <p:spPr>
          <a:xfrm>
            <a:off x="7039289" y="1865135"/>
            <a:ext cx="2601157" cy="1114656"/>
          </a:xfrm>
          <a:prstGeom prst="roundRect">
            <a:avLst/>
          </a:prstGeom>
          <a:solidFill>
            <a:srgbClr val="0DAB9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Microcontroller</a:t>
            </a:r>
            <a:endParaRPr lang="en-US" dirty="0"/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6B3152E2-41C0-4EFC-9F5D-E84C3F5A9B8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978510" y="2422463"/>
            <a:ext cx="1480627" cy="18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: Yuvarlatılmış Köşeler 7">
            <a:extLst>
              <a:ext uri="{FF2B5EF4-FFF2-40B4-BE49-F238E27FC236}">
                <a16:creationId xmlns:a16="http://schemas.microsoft.com/office/drawing/2014/main" id="{EC2085C5-C3D2-4FD1-834C-2FA91A579F53}"/>
              </a:ext>
            </a:extLst>
          </p:cNvPr>
          <p:cNvSpPr/>
          <p:nvPr/>
        </p:nvSpPr>
        <p:spPr>
          <a:xfrm>
            <a:off x="7545316" y="590277"/>
            <a:ext cx="1589103" cy="9232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Sensors</a:t>
            </a:r>
            <a:endParaRPr lang="en-US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41157F06-7AFD-4FE1-8F45-D8FB53FD0BF8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8339868" y="1513555"/>
            <a:ext cx="0" cy="35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: Yuvarlatılmış Köşeler 13">
            <a:extLst>
              <a:ext uri="{FF2B5EF4-FFF2-40B4-BE49-F238E27FC236}">
                <a16:creationId xmlns:a16="http://schemas.microsoft.com/office/drawing/2014/main" id="{E4DF2A03-67DB-4AA0-B5DF-41F139BF7A35}"/>
              </a:ext>
            </a:extLst>
          </p:cNvPr>
          <p:cNvSpPr/>
          <p:nvPr/>
        </p:nvSpPr>
        <p:spPr>
          <a:xfrm>
            <a:off x="6684183" y="3640924"/>
            <a:ext cx="1367161" cy="798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Motor Driver</a:t>
            </a:r>
            <a:endParaRPr lang="en-US" dirty="0"/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75F7BB3E-F258-4207-BD45-8777EAD6483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367764" y="2979791"/>
            <a:ext cx="2" cy="66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: Yuvarlatılmış Köşeler 17">
            <a:extLst>
              <a:ext uri="{FF2B5EF4-FFF2-40B4-BE49-F238E27FC236}">
                <a16:creationId xmlns:a16="http://schemas.microsoft.com/office/drawing/2014/main" id="{DC9AFC83-3A26-43C6-A05C-4B4DF7FCE6D0}"/>
              </a:ext>
            </a:extLst>
          </p:cNvPr>
          <p:cNvSpPr/>
          <p:nvPr/>
        </p:nvSpPr>
        <p:spPr>
          <a:xfrm>
            <a:off x="6577650" y="5125716"/>
            <a:ext cx="1580225" cy="8788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DC </a:t>
            </a:r>
            <a:r>
              <a:rPr lang="tr-TR" dirty="0" err="1"/>
              <a:t>Motors</a:t>
            </a:r>
            <a:endParaRPr lang="en-US" dirty="0"/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3374137-04D6-47C2-90E4-C4C846CA1B65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7367763" y="4439873"/>
            <a:ext cx="1" cy="68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kdörtgen: Yuvarlatılmış Köşeler 27">
            <a:extLst>
              <a:ext uri="{FF2B5EF4-FFF2-40B4-BE49-F238E27FC236}">
                <a16:creationId xmlns:a16="http://schemas.microsoft.com/office/drawing/2014/main" id="{864D7D75-AAD0-4F59-9A50-03EF47863AE1}"/>
              </a:ext>
            </a:extLst>
          </p:cNvPr>
          <p:cNvSpPr/>
          <p:nvPr/>
        </p:nvSpPr>
        <p:spPr>
          <a:xfrm>
            <a:off x="8668341" y="3640924"/>
            <a:ext cx="1367161" cy="798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Motor Driver</a:t>
            </a:r>
            <a:endParaRPr lang="en-US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C6CF8845-1238-4646-8483-0FDF74374B2E}"/>
              </a:ext>
            </a:extLst>
          </p:cNvPr>
          <p:cNvCxnSpPr>
            <a:endCxn id="28" idx="0"/>
          </p:cNvCxnSpPr>
          <p:nvPr/>
        </p:nvCxnSpPr>
        <p:spPr>
          <a:xfrm flipH="1">
            <a:off x="9351922" y="2979791"/>
            <a:ext cx="2" cy="66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kdörtgen: Yuvarlatılmış Köşeler 29">
            <a:extLst>
              <a:ext uri="{FF2B5EF4-FFF2-40B4-BE49-F238E27FC236}">
                <a16:creationId xmlns:a16="http://schemas.microsoft.com/office/drawing/2014/main" id="{9E1976F9-BFBD-4A2C-9B62-7354C2FD4D04}"/>
              </a:ext>
            </a:extLst>
          </p:cNvPr>
          <p:cNvSpPr/>
          <p:nvPr/>
        </p:nvSpPr>
        <p:spPr>
          <a:xfrm>
            <a:off x="8561808" y="5125716"/>
            <a:ext cx="1580225" cy="8788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Step Motor</a:t>
            </a:r>
            <a:endParaRPr lang="en-US" dirty="0"/>
          </a:p>
        </p:txBody>
      </p: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4D441C17-B8D9-4D64-A05E-C750BF438319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9351921" y="4439873"/>
            <a:ext cx="1" cy="68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: Yuvarlatılmış Köşeler 31">
            <a:extLst>
              <a:ext uri="{FF2B5EF4-FFF2-40B4-BE49-F238E27FC236}">
                <a16:creationId xmlns:a16="http://schemas.microsoft.com/office/drawing/2014/main" id="{1FC19DDE-B6B1-4088-9294-E79AD6C6A960}"/>
              </a:ext>
            </a:extLst>
          </p:cNvPr>
          <p:cNvSpPr/>
          <p:nvPr/>
        </p:nvSpPr>
        <p:spPr>
          <a:xfrm>
            <a:off x="10035502" y="1986696"/>
            <a:ext cx="1580225" cy="8788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Servo</a:t>
            </a:r>
            <a:r>
              <a:rPr lang="tr-TR" dirty="0"/>
              <a:t> Motor</a:t>
            </a:r>
            <a:endParaRPr lang="en-US" dirty="0"/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411BDAD9-19E5-4DAE-8268-B18E158FA2A7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9640446" y="2422463"/>
            <a:ext cx="395056" cy="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Unvan 10">
            <a:extLst>
              <a:ext uri="{FF2B5EF4-FFF2-40B4-BE49-F238E27FC236}">
                <a16:creationId xmlns:a16="http://schemas.microsoft.com/office/drawing/2014/main" id="{3FE7138F-7245-40B2-950B-E5E34E20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45" y="0"/>
            <a:ext cx="10515600" cy="1325563"/>
          </a:xfrm>
        </p:spPr>
        <p:txBody>
          <a:bodyPr/>
          <a:lstStyle/>
          <a:p>
            <a:r>
              <a:rPr lang="tr-TR" dirty="0" err="1"/>
              <a:t>Implementation</a:t>
            </a:r>
            <a:endParaRPr lang="en-US" dirty="0"/>
          </a:p>
        </p:txBody>
      </p:sp>
      <p:sp>
        <p:nvSpPr>
          <p:cNvPr id="17" name="Dikdörtgen: Yuvarlatılmış Köşeler 16">
            <a:extLst>
              <a:ext uri="{FF2B5EF4-FFF2-40B4-BE49-F238E27FC236}">
                <a16:creationId xmlns:a16="http://schemas.microsoft.com/office/drawing/2014/main" id="{3575C174-7354-4EE8-9A54-085F82266A03}"/>
              </a:ext>
            </a:extLst>
          </p:cNvPr>
          <p:cNvSpPr/>
          <p:nvPr/>
        </p:nvSpPr>
        <p:spPr>
          <a:xfrm>
            <a:off x="4459137" y="2237871"/>
            <a:ext cx="1376039" cy="37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RC </a:t>
            </a:r>
            <a:r>
              <a:rPr lang="tr-TR" dirty="0" err="1"/>
              <a:t>Receiver</a:t>
            </a:r>
            <a:endParaRPr lang="en-US" dirty="0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81FA1C1A-F249-468B-BC90-C09A1C5F1DA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5835176" y="2422463"/>
            <a:ext cx="1204113" cy="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kdörtgen: Yuvarlatılmış Köşeler 32">
            <a:extLst>
              <a:ext uri="{FF2B5EF4-FFF2-40B4-BE49-F238E27FC236}">
                <a16:creationId xmlns:a16="http://schemas.microsoft.com/office/drawing/2014/main" id="{11097B07-9BDE-4EEE-A667-9A49A1F7BDA5}"/>
              </a:ext>
            </a:extLst>
          </p:cNvPr>
          <p:cNvSpPr/>
          <p:nvPr/>
        </p:nvSpPr>
        <p:spPr>
          <a:xfrm>
            <a:off x="4614344" y="3662754"/>
            <a:ext cx="1065623" cy="1131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FPV </a:t>
            </a:r>
            <a:r>
              <a:rPr lang="tr-TR" dirty="0" err="1"/>
              <a:t>Camera</a:t>
            </a:r>
            <a:endParaRPr lang="tr-TR" dirty="0"/>
          </a:p>
        </p:txBody>
      </p:sp>
      <p:sp>
        <p:nvSpPr>
          <p:cNvPr id="36" name="Dikdörtgen: Yuvarlatılmış Köşeler 35">
            <a:extLst>
              <a:ext uri="{FF2B5EF4-FFF2-40B4-BE49-F238E27FC236}">
                <a16:creationId xmlns:a16="http://schemas.microsoft.com/office/drawing/2014/main" id="{5C208807-6159-498D-BD51-C8C9EE1E7798}"/>
              </a:ext>
            </a:extLst>
          </p:cNvPr>
          <p:cNvSpPr/>
          <p:nvPr/>
        </p:nvSpPr>
        <p:spPr>
          <a:xfrm>
            <a:off x="1265130" y="3436003"/>
            <a:ext cx="1713379" cy="158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FPV </a:t>
            </a:r>
            <a:r>
              <a:rPr lang="tr-TR" dirty="0" err="1"/>
              <a:t>Display</a:t>
            </a:r>
            <a:endParaRPr lang="tr-TR" dirty="0"/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53228F81-C762-4F8E-AE9E-B68E3B6DC9EF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>
            <a:off x="2978509" y="4228335"/>
            <a:ext cx="16358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71A50F4A-2F80-4089-997A-6ABED0253C14}"/>
              </a:ext>
            </a:extLst>
          </p:cNvPr>
          <p:cNvSpPr txBox="1"/>
          <p:nvPr/>
        </p:nvSpPr>
        <p:spPr>
          <a:xfrm>
            <a:off x="1265130" y="5499603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Remote Control</a:t>
            </a:r>
            <a:endParaRPr lang="en-US" dirty="0"/>
          </a:p>
        </p:txBody>
      </p:sp>
      <p:sp>
        <p:nvSpPr>
          <p:cNvPr id="75" name="Dikdörtgen: Yuvarlatılmış Köşeler 74">
            <a:extLst>
              <a:ext uri="{FF2B5EF4-FFF2-40B4-BE49-F238E27FC236}">
                <a16:creationId xmlns:a16="http://schemas.microsoft.com/office/drawing/2014/main" id="{46F8857F-773C-4860-AA3F-91BA08F04615}"/>
              </a:ext>
            </a:extLst>
          </p:cNvPr>
          <p:cNvSpPr/>
          <p:nvPr/>
        </p:nvSpPr>
        <p:spPr>
          <a:xfrm>
            <a:off x="6096000" y="459038"/>
            <a:ext cx="5667375" cy="57420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2711AAF0-CB23-48B8-923D-1C0ABF67F3D7}"/>
              </a:ext>
            </a:extLst>
          </p:cNvPr>
          <p:cNvSpPr txBox="1"/>
          <p:nvPr/>
        </p:nvSpPr>
        <p:spPr>
          <a:xfrm>
            <a:off x="7963388" y="6231252"/>
            <a:ext cx="19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On-Board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3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FDADEF-0F1F-49A3-A16B-62154ACC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D3438C-563D-4C7E-8882-C1791C9E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RC </a:t>
            </a:r>
            <a:r>
              <a:rPr lang="tr-TR" dirty="0" err="1"/>
              <a:t>Transmitter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Range</a:t>
            </a:r>
            <a:r>
              <a:rPr lang="tr-TR" dirty="0"/>
              <a:t>: </a:t>
            </a:r>
          </a:p>
          <a:p>
            <a:pPr lvl="2"/>
            <a:r>
              <a:rPr lang="tr-TR" dirty="0" err="1"/>
              <a:t>Line</a:t>
            </a:r>
            <a:r>
              <a:rPr lang="tr-TR" dirty="0"/>
              <a:t> of </a:t>
            </a:r>
            <a:r>
              <a:rPr lang="tr-TR" dirty="0" err="1"/>
              <a:t>Sight</a:t>
            </a:r>
            <a:r>
              <a:rPr lang="tr-TR" dirty="0"/>
              <a:t>     : </a:t>
            </a:r>
            <a:r>
              <a:rPr lang="tr-TR" dirty="0" err="1"/>
              <a:t>Around</a:t>
            </a:r>
            <a:r>
              <a:rPr lang="tr-TR" dirty="0"/>
              <a:t> 250m</a:t>
            </a:r>
          </a:p>
          <a:p>
            <a:pPr lvl="2"/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Obstacles</a:t>
            </a:r>
            <a:r>
              <a:rPr lang="tr-TR" dirty="0"/>
              <a:t>: </a:t>
            </a:r>
            <a:r>
              <a:rPr lang="tr-TR" dirty="0" err="1"/>
              <a:t>Around</a:t>
            </a:r>
            <a:r>
              <a:rPr lang="tr-TR" dirty="0"/>
              <a:t> 100m</a:t>
            </a:r>
          </a:p>
          <a:p>
            <a:r>
              <a:rPr lang="tr-TR" dirty="0"/>
              <a:t>Sensor </a:t>
            </a:r>
            <a:r>
              <a:rPr lang="tr-TR" dirty="0" err="1"/>
              <a:t>Tests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Distance</a:t>
            </a:r>
            <a:r>
              <a:rPr lang="tr-TR" dirty="0"/>
              <a:t> Sensor (HCSR-04): </a:t>
            </a:r>
          </a:p>
          <a:p>
            <a:pPr lvl="2"/>
            <a:r>
              <a:rPr lang="tr-TR" dirty="0" err="1"/>
              <a:t>Measurement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: 1cm – 400cm</a:t>
            </a:r>
          </a:p>
          <a:p>
            <a:pPr lvl="2"/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Delay</a:t>
            </a:r>
            <a:r>
              <a:rPr lang="tr-TR" dirty="0"/>
              <a:t>            : 1cm – 50cm</a:t>
            </a:r>
          </a:p>
          <a:p>
            <a:pPr lvl="1"/>
            <a:r>
              <a:rPr lang="tr-TR" dirty="0" err="1"/>
              <a:t>Color</a:t>
            </a:r>
            <a:r>
              <a:rPr lang="tr-TR" dirty="0"/>
              <a:t> Sensor (TCS3200)</a:t>
            </a:r>
          </a:p>
          <a:p>
            <a:pPr lvl="2"/>
            <a:r>
              <a:rPr lang="tr-TR" dirty="0" err="1"/>
              <a:t>Requires</a:t>
            </a:r>
            <a:r>
              <a:rPr lang="tr-TR" dirty="0"/>
              <a:t>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threshold</a:t>
            </a:r>
            <a:r>
              <a:rPr lang="tr-TR" dirty="0"/>
              <a:t> </a:t>
            </a:r>
            <a:r>
              <a:rPr lang="tr-TR" dirty="0" err="1"/>
              <a:t>adjusting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26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130</Words>
  <Application>Microsoft Office PowerPoint</Application>
  <PresentationFormat>Geniş ekran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Control Subsystem </vt:lpstr>
      <vt:lpstr>Problem Statement and Requirements</vt:lpstr>
      <vt:lpstr>Solutions</vt:lpstr>
      <vt:lpstr>PowerPoint Sunusu</vt:lpstr>
      <vt:lpstr>Implementation</vt:lpstr>
      <vt:lpstr>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Subsystem </dc:title>
  <dc:creator>Fatih çalış</dc:creator>
  <cp:lastModifiedBy>Fatih çalış</cp:lastModifiedBy>
  <cp:revision>2</cp:revision>
  <dcterms:created xsi:type="dcterms:W3CDTF">2019-01-02T16:51:53Z</dcterms:created>
  <dcterms:modified xsi:type="dcterms:W3CDTF">2019-01-02T17:12:57Z</dcterms:modified>
</cp:coreProperties>
</file>