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Koyu Stil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02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94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9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2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6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4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8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7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9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B06B-1411-4854-940C-9DC69C9BF90F}" type="datetimeFigureOut">
              <a:rPr lang="tr-TR" smtClean="0"/>
              <a:t>2.01.2019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08273-EF27-4226-9CE1-EE3FFB4C4C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1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Electromechanical Subsystem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Huzeyfe Hintoglu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Power</a:t>
            </a:r>
            <a:r>
              <a:rPr lang="tr-TR" dirty="0" smtClean="0"/>
              <a:t> Analysis of Robot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73485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264348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36660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Component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Power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Consumption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6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Shooting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Mechanism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0.45W (</a:t>
                      </a:r>
                      <a:r>
                        <a:rPr lang="tr-TR" dirty="0" err="1" smtClean="0"/>
                        <a:t>One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shot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Camera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Movement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0.42W</a:t>
                      </a:r>
                      <a:r>
                        <a:rPr lang="tr-TR" baseline="0" dirty="0" smtClean="0"/>
                        <a:t> (</a:t>
                      </a:r>
                      <a:r>
                        <a:rPr lang="tr-TR" baseline="0" dirty="0" err="1" smtClean="0"/>
                        <a:t>Continous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Rotation</a:t>
                      </a:r>
                      <a:r>
                        <a:rPr lang="tr-TR" baseline="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Camera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6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Transmitter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3.5W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6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Motor </a:t>
                      </a:r>
                      <a:r>
                        <a:rPr lang="tr-TR" dirty="0" err="1" smtClean="0"/>
                        <a:t>Movement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4.8W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6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Reciever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1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Total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10.37W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61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 smtClean="0"/>
                        <a:t>Battery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Capacity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38.5 </a:t>
                      </a:r>
                      <a:r>
                        <a:rPr lang="tr-TR" dirty="0" err="1" smtClean="0"/>
                        <a:t>Wh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55014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2059709" y="5949257"/>
            <a:ext cx="4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Time = </a:t>
            </a:r>
            <a:r>
              <a:rPr lang="tr-TR" dirty="0" err="1" smtClean="0"/>
              <a:t>Battery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r>
              <a:rPr lang="tr-TR" dirty="0" smtClean="0"/>
              <a:t>/ Total = 4 </a:t>
            </a:r>
            <a:r>
              <a:rPr lang="tr-TR" dirty="0" err="1" smtClean="0"/>
              <a:t>Hours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99722"/>
            <a:ext cx="1084435" cy="13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Outline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Mechanical</a:t>
            </a:r>
            <a:r>
              <a:rPr lang="tr-TR" dirty="0" smtClean="0"/>
              <a:t> Design</a:t>
            </a:r>
          </a:p>
          <a:p>
            <a:r>
              <a:rPr lang="tr-TR" dirty="0" err="1" smtClean="0"/>
              <a:t>Actuator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55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Mechanical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Objectives</a:t>
            </a:r>
            <a:r>
              <a:rPr lang="tr-TR" dirty="0" err="1"/>
              <a:t>&amp;</a:t>
            </a:r>
            <a:r>
              <a:rPr lang="tr-TR" dirty="0" err="1" smtClean="0"/>
              <a:t>Requirements</a:t>
            </a:r>
            <a:endParaRPr lang="tr-TR" dirty="0" smtClean="0"/>
          </a:p>
          <a:p>
            <a:pPr lvl="1"/>
            <a:r>
              <a:rPr lang="tr-TR" dirty="0" err="1" smtClean="0"/>
              <a:t>Light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smtClean="0"/>
              <a:t>Compact </a:t>
            </a:r>
            <a:r>
              <a:rPr lang="tr-TR" dirty="0" smtClean="0"/>
              <a:t>Design</a:t>
            </a:r>
          </a:p>
          <a:p>
            <a:pPr lvl="1"/>
            <a:r>
              <a:rPr lang="tr-TR" dirty="0" err="1" smtClean="0"/>
              <a:t>Neatness</a:t>
            </a:r>
            <a:endParaRPr lang="tr-TR" dirty="0" smtClean="0"/>
          </a:p>
          <a:p>
            <a:pPr lvl="1"/>
            <a:r>
              <a:rPr lang="tr-TR" dirty="0" err="1" smtClean="0"/>
              <a:t>Durability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Mechanically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Inexpensive</a:t>
            </a:r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06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Mechanical</a:t>
            </a:r>
            <a:r>
              <a:rPr lang="tr-TR" dirty="0" smtClean="0"/>
              <a:t> Design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05" y="1825625"/>
            <a:ext cx="5622989" cy="4351338"/>
          </a:xfrm>
        </p:spPr>
      </p:pic>
    </p:spTree>
    <p:extLst>
      <p:ext uri="{BB962C8B-B14F-4D97-AF65-F5344CB8AC3E}">
        <p14:creationId xmlns:p14="http://schemas.microsoft.com/office/powerpoint/2010/main" val="1141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Shooting</a:t>
            </a:r>
            <a:r>
              <a:rPr lang="tr-TR" dirty="0" smtClean="0"/>
              <a:t> </a:t>
            </a:r>
            <a:r>
              <a:rPr lang="tr-TR" dirty="0" err="1" smtClean="0"/>
              <a:t>Mechanism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87443"/>
            <a:ext cx="5642187" cy="264477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" y="2148898"/>
            <a:ext cx="6625016" cy="3105476"/>
          </a:xfrm>
          <a:prstGeom prst="rect">
            <a:avLst/>
          </a:prstGeom>
        </p:spPr>
      </p:pic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53" y="4704087"/>
            <a:ext cx="2016993" cy="20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Actuator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Objectives&amp;Requirements</a:t>
            </a:r>
            <a:endParaRPr lang="tr-TR" dirty="0" smtClean="0"/>
          </a:p>
          <a:p>
            <a:pPr lvl="1"/>
            <a:r>
              <a:rPr lang="tr-TR" dirty="0" err="1" smtClean="0"/>
              <a:t>Agile</a:t>
            </a:r>
            <a:r>
              <a:rPr lang="tr-TR" dirty="0" smtClean="0"/>
              <a:t> </a:t>
            </a:r>
            <a:r>
              <a:rPr lang="tr-TR" dirty="0" err="1" smtClean="0"/>
              <a:t>Movement</a:t>
            </a:r>
            <a:endParaRPr lang="tr-TR" dirty="0" smtClean="0"/>
          </a:p>
          <a:p>
            <a:pPr lvl="1"/>
            <a:r>
              <a:rPr lang="tr-TR" dirty="0" err="1" smtClean="0"/>
              <a:t>Durability</a:t>
            </a:r>
            <a:r>
              <a:rPr lang="tr-TR" dirty="0" smtClean="0"/>
              <a:t> (in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Aspect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Inexpensive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76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75" y="1819548"/>
            <a:ext cx="3098107" cy="3382253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882362"/>
            <a:ext cx="3267364" cy="32673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60" y="3682854"/>
            <a:ext cx="2554874" cy="215120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764145" y="277091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Agile</a:t>
            </a:r>
            <a:r>
              <a:rPr lang="tr-TR" sz="4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44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Movement</a:t>
            </a:r>
            <a:endParaRPr lang="tr-TR" sz="4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Camera</a:t>
            </a:r>
            <a:r>
              <a:rPr lang="tr-TR" dirty="0" smtClean="0"/>
              <a:t> </a:t>
            </a:r>
            <a:r>
              <a:rPr lang="tr-TR" dirty="0" err="1" smtClean="0"/>
              <a:t>Movement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7" y="2234334"/>
            <a:ext cx="3705225" cy="2647950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06" y="2311183"/>
            <a:ext cx="3960703" cy="2904049"/>
          </a:xfrm>
        </p:spPr>
      </p:pic>
    </p:spTree>
    <p:extLst>
      <p:ext uri="{BB962C8B-B14F-4D97-AF65-F5344CB8AC3E}">
        <p14:creationId xmlns:p14="http://schemas.microsoft.com/office/powerpoint/2010/main" val="16435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Power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3" y="1950965"/>
            <a:ext cx="5061167" cy="3710926"/>
          </a:xfrm>
        </p:spPr>
      </p:pic>
      <p:sp>
        <p:nvSpPr>
          <p:cNvPr id="5" name="Metin kutusu 4"/>
          <p:cNvSpPr txBox="1"/>
          <p:nvPr/>
        </p:nvSpPr>
        <p:spPr>
          <a:xfrm>
            <a:off x="7490691" y="3158837"/>
            <a:ext cx="2401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5200maH</a:t>
            </a:r>
          </a:p>
          <a:p>
            <a:r>
              <a:rPr lang="tr-TR" dirty="0" err="1" smtClean="0"/>
              <a:t>Li</a:t>
            </a:r>
            <a:r>
              <a:rPr lang="tr-TR" dirty="0" smtClean="0"/>
              <a:t>-Po</a:t>
            </a:r>
          </a:p>
          <a:p>
            <a:r>
              <a:rPr lang="tr-TR" dirty="0" smtClean="0"/>
              <a:t>2Cell 7.4V</a:t>
            </a:r>
          </a:p>
          <a:p>
            <a:r>
              <a:rPr lang="tr-TR" dirty="0" smtClean="0"/>
              <a:t>30C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347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94</Words>
  <Application>Microsoft Office PowerPoint</Application>
  <PresentationFormat>Geniş ekran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Teması</vt:lpstr>
      <vt:lpstr>Electromechanical Subsystem</vt:lpstr>
      <vt:lpstr>Outline</vt:lpstr>
      <vt:lpstr>Mechanical Design</vt:lpstr>
      <vt:lpstr>Mechanical Design</vt:lpstr>
      <vt:lpstr>Shooting Mechanism</vt:lpstr>
      <vt:lpstr>Actuator System</vt:lpstr>
      <vt:lpstr>PowerPoint Sunusu</vt:lpstr>
      <vt:lpstr>Camera Movement</vt:lpstr>
      <vt:lpstr>Power</vt:lpstr>
      <vt:lpstr>Power Analysis of 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Electromechanical Subsystem</dc:title>
  <dc:creator>MONSTER</dc:creator>
  <cp:lastModifiedBy>MONSTER</cp:lastModifiedBy>
  <cp:revision>18</cp:revision>
  <dcterms:created xsi:type="dcterms:W3CDTF">2019-01-02T09:02:31Z</dcterms:created>
  <dcterms:modified xsi:type="dcterms:W3CDTF">2019-01-02T17:00:45Z</dcterms:modified>
</cp:coreProperties>
</file>