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DA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C1C941-4946-41D4-B512-EBFF5D17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D86345-54D7-492B-9E2B-A97552079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C0552F-8922-49DE-9793-B950A3DF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426244-ABDA-4811-8B76-D5F8CDAA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56A5C4-878C-4935-AC22-85D813DD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FC40FC-B6FB-492B-9943-DAF7DD3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61F6C0-75D2-47B9-A436-8834C1B32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E535F7-92DB-4115-9D60-0243940E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66096E-1225-4159-BB7A-ECEB84B5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CD4412-306E-447E-BDBB-A9C37FA3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E6FD350-3E57-422C-A0FE-C7C1220D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4B499E3-C9F7-4115-8A81-A5F3C3B9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0C25BB-603A-4033-B9F6-D8A70C10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FEDEF1-5F9F-43C4-B720-1D0AA746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18ADE3-36EF-430B-BD35-746954C5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B47FDD-F47C-4192-80EC-CBED2343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A01785-AC25-44CC-9A47-828AA6DC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008B8F-4EED-4844-A598-99AD22E5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97115E-0749-4CD8-B428-152EEF7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EADCE4-D3A5-4BB5-8495-1EE0E303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5E8108-6EBC-4441-A41F-A1BA00CD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AA01F4-AE25-4D27-BE4E-91F415071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CA7483-4223-4859-8EFA-78CCD6BE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1C5AEC-9C2A-43BA-9D62-1B9C9539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43FE3C-FB1F-490B-893B-3392BC85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7731A5-1973-4966-AE49-41AF7211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0F1E16-D157-46A2-871E-9926A63EA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5FAF321-7C39-40E0-83D6-3FC4680E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615FBD9-27B0-4B83-A34D-9DD5FEA0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CBAD59-8BA7-4A5C-BAD3-210EF617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8C981C7-DABC-44C2-BA2B-AC3CC3F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F2ED44-2B53-4B77-A7CE-6402C990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EC14EC-C9BB-4E90-9747-F6F53F5F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F425B07-6C5D-40C2-91BF-6C51A8DB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4CB5D09-7785-44C2-89F3-7360F6F71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65DE6A3-32F3-41BF-9C95-3A7CE42E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666A4BC-C729-4560-8017-740E8CCE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2B7D04A-BB69-4307-9679-ED4133BF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05349D0-2963-4050-88FF-71098A4B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56F60F-2D3A-405E-A2D4-1BE607E5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C69E98-C678-4BCA-828A-F6C32D7E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DC5B23A-5957-4752-8D37-8D1B63B7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675DE20-67FE-47C6-B984-90E1357D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C049968-84DE-4E02-A94A-DC5CF6C7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DAB95E5-7DA8-4DB4-864B-4ABDDDE0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587659-3E29-4D3D-824E-4E5B952F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4209F2-DDAB-481F-96D3-C94F4EC5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5B3FF0-8AC7-4E86-AC06-0E0EDA39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67B07E-37D7-4DE3-B743-2973BACC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A0453E-BE83-465A-88D4-ED151CCC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8EEE07-4DE4-4B53-9E1C-C320225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03142F-2D95-4A68-82FB-9C54657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DD69DA3-C79B-4B49-9341-477314E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88087E-C128-416F-9C1E-CF072325C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3FA07C-D18B-462A-9545-EA77744F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39BBB8-079C-4146-A939-C31B8D9D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5B72B9-302C-498C-B3F6-FAE9712A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E68F0C-A296-49DF-90FD-22B2127C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87A3210-F726-4B5E-92EC-74CE8D41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6E9010-FC66-4726-B5E3-D57BF1F9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32A9D1-347C-4FE4-A141-D5CE49AF3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3E4E-E3AD-449E-A24B-061C085491D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C7D98F-C344-403D-B23C-2F46079C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D12982-CC6F-4EE9-8A5F-E1C071ABC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B2B7-8E11-43A2-9276-F163EB141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11CEEB-B5B2-4411-A971-883815C03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Transmission</a:t>
            </a:r>
            <a:r>
              <a:rPr lang="tr-TR" dirty="0"/>
              <a:t> Subsystem 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D798EA-AAD2-4C02-8189-1A90A1896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Recep GÜNAY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88E3F5-9F1B-4DE8-951D-896B0330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Statement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DA6CF5-6C30-41F9-89EC-E38E6D18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Latency</a:t>
            </a:r>
            <a:endParaRPr lang="tr-TR" dirty="0"/>
          </a:p>
          <a:p>
            <a:pPr lvl="1"/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latency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Interference</a:t>
            </a:r>
            <a:endParaRPr lang="tr-TR" dirty="0"/>
          </a:p>
          <a:p>
            <a:pPr lvl="1"/>
            <a:r>
              <a:rPr lang="tr-TR" dirty="0" err="1"/>
              <a:t>Interference</a:t>
            </a:r>
            <a:r>
              <a:rPr lang="tr-TR" dirty="0"/>
              <a:t> </a:t>
            </a:r>
            <a:r>
              <a:rPr lang="tr-TR" dirty="0" err="1"/>
              <a:t>free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906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D7B3A5-37C8-422E-A8BA-98EFCCAA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8EB16F-6693-450F-ADBB-EE966D82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09D77A-DA0C-4B2F-BAAB-ADE27CED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64DCDE-1D60-4E3E-80CC-C6C35224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Latency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Analog video data</a:t>
            </a:r>
          </a:p>
          <a:p>
            <a:pPr lvl="1"/>
            <a:r>
              <a:rPr lang="tr-TR" dirty="0" err="1"/>
              <a:t>Trade-off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quality</a:t>
            </a:r>
            <a:endParaRPr lang="tr-TR" dirty="0"/>
          </a:p>
          <a:p>
            <a:r>
              <a:rPr lang="tr-TR" dirty="0" err="1"/>
              <a:t>Interference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Circular</a:t>
            </a:r>
            <a:r>
              <a:rPr lang="tr-TR" dirty="0"/>
              <a:t> </a:t>
            </a:r>
            <a:r>
              <a:rPr lang="tr-TR" dirty="0" err="1"/>
              <a:t>Polarized</a:t>
            </a:r>
            <a:r>
              <a:rPr lang="tr-TR" dirty="0"/>
              <a:t> </a:t>
            </a:r>
            <a:r>
              <a:rPr lang="tr-TR" dirty="0" err="1"/>
              <a:t>Waves</a:t>
            </a:r>
            <a:endParaRPr lang="tr-TR" dirty="0"/>
          </a:p>
          <a:p>
            <a:pPr lvl="1"/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pPr lvl="1"/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channels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bands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64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4410CA-B123-44A3-8F29-A92E7CE3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396DE6-EA9F-4185-8E2F-841D399F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Range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200m in </a:t>
            </a:r>
            <a:r>
              <a:rPr lang="tr-TR" dirty="0" err="1"/>
              <a:t>line</a:t>
            </a:r>
            <a:r>
              <a:rPr lang="tr-TR" dirty="0"/>
              <a:t> of </a:t>
            </a:r>
            <a:r>
              <a:rPr lang="tr-TR" dirty="0" err="1"/>
              <a:t>sight</a:t>
            </a:r>
            <a:endParaRPr lang="tr-TR" dirty="0"/>
          </a:p>
          <a:p>
            <a:pPr lvl="1"/>
            <a:r>
              <a:rPr lang="tr-TR" dirty="0"/>
              <a:t>40m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obstacles</a:t>
            </a:r>
            <a:endParaRPr lang="tr-TR" dirty="0"/>
          </a:p>
          <a:p>
            <a:r>
              <a:rPr lang="tr-TR" dirty="0" err="1"/>
              <a:t>Interference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No </a:t>
            </a:r>
            <a:r>
              <a:rPr lang="tr-TR" dirty="0" err="1"/>
              <a:t>multipath</a:t>
            </a:r>
            <a:r>
              <a:rPr lang="tr-TR" dirty="0"/>
              <a:t> </a:t>
            </a:r>
            <a:r>
              <a:rPr lang="tr-TR" dirty="0" err="1"/>
              <a:t>interference</a:t>
            </a:r>
            <a:endParaRPr lang="tr-TR" dirty="0"/>
          </a:p>
          <a:p>
            <a:pPr lvl="1"/>
            <a:r>
              <a:rPr lang="tr-TR" dirty="0"/>
              <a:t>No </a:t>
            </a:r>
            <a:r>
              <a:rPr lang="tr-TR" dirty="0" err="1"/>
              <a:t>interference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channels</a:t>
            </a:r>
            <a:endParaRPr lang="tr-TR" dirty="0"/>
          </a:p>
          <a:p>
            <a:r>
              <a:rPr lang="tr-TR" dirty="0" err="1"/>
              <a:t>Latency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80ms </a:t>
            </a:r>
            <a:r>
              <a:rPr lang="tr-TR" dirty="0" err="1"/>
              <a:t>within</a:t>
            </a:r>
            <a:r>
              <a:rPr lang="tr-TR" dirty="0"/>
              <a:t> a 10m </a:t>
            </a:r>
            <a:r>
              <a:rPr lang="tr-TR" dirty="0" err="1"/>
              <a:t>radius</a:t>
            </a:r>
            <a:endParaRPr lang="tr-TR" dirty="0"/>
          </a:p>
          <a:p>
            <a:pPr lvl="1"/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200ms at </a:t>
            </a:r>
            <a:r>
              <a:rPr lang="tr-TR" dirty="0" err="1"/>
              <a:t>around</a:t>
            </a:r>
            <a:r>
              <a:rPr lang="tr-TR" dirty="0"/>
              <a:t> 30m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26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5D64C8A-5498-4CBE-A5AA-0D27E911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9" name="İçerik Yer Tutucusu 8" descr="kişi, tutma, el, duvar içeren bir resim&#10;&#10;Açıklama otomatik olarak oluşturuldu">
            <a:extLst>
              <a:ext uri="{FF2B5EF4-FFF2-40B4-BE49-F238E27FC236}">
                <a16:creationId xmlns:a16="http://schemas.microsoft.com/office/drawing/2014/main" id="{EDED4DA0-344A-4F45-B4FC-A3C0C2DDC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7" y="1825624"/>
            <a:ext cx="6709833" cy="5032375"/>
          </a:xfrm>
        </p:spPr>
      </p:pic>
    </p:spTree>
    <p:extLst>
      <p:ext uri="{BB962C8B-B14F-4D97-AF65-F5344CB8AC3E}">
        <p14:creationId xmlns:p14="http://schemas.microsoft.com/office/powerpoint/2010/main" val="405939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856A1B-A53C-4AFF-91D4-E1CFE03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Alternative</a:t>
            </a:r>
            <a:r>
              <a:rPr lang="tr-TR" dirty="0"/>
              <a:t> Solutions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11AB85-ADFD-4504-912D-26A6D880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3G/4G </a:t>
            </a:r>
            <a:r>
              <a:rPr lang="tr-TR" dirty="0" err="1"/>
              <a:t>modules</a:t>
            </a:r>
            <a:endParaRPr lang="tr-TR" dirty="0"/>
          </a:p>
          <a:p>
            <a:pPr lvl="1"/>
            <a:r>
              <a:rPr lang="tr-TR" dirty="0" err="1"/>
              <a:t>Upload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download</a:t>
            </a:r>
            <a:r>
              <a:rPr lang="tr-TR" dirty="0"/>
              <a:t> video </a:t>
            </a:r>
            <a:r>
              <a:rPr lang="tr-TR" dirty="0" err="1"/>
              <a:t>anywhere</a:t>
            </a:r>
            <a:endParaRPr lang="tr-TR" dirty="0"/>
          </a:p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tr-TR" dirty="0"/>
          </a:p>
          <a:p>
            <a:pPr lvl="1"/>
            <a:r>
              <a:rPr lang="tr-TR" dirty="0"/>
              <a:t>Image </a:t>
            </a:r>
            <a:r>
              <a:rPr lang="tr-TR" dirty="0" err="1"/>
              <a:t>processing</a:t>
            </a:r>
            <a:r>
              <a:rPr lang="tr-TR" dirty="0"/>
              <a:t>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39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94</Words>
  <Application>Microsoft Office PowerPoint</Application>
  <PresentationFormat>Geniş ekran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Transmission Subsystem </vt:lpstr>
      <vt:lpstr>Problem Statement and Requirements</vt:lpstr>
      <vt:lpstr>Solutions</vt:lpstr>
      <vt:lpstr>Solutions</vt:lpstr>
      <vt:lpstr>Test Results </vt:lpstr>
      <vt:lpstr>Test Results</vt:lpstr>
      <vt:lpstr>Alternative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Subsystem </dc:title>
  <dc:creator>Fatih çalış</dc:creator>
  <cp:lastModifiedBy>Fatih çalış</cp:lastModifiedBy>
  <cp:revision>30</cp:revision>
  <dcterms:created xsi:type="dcterms:W3CDTF">2019-01-01T14:39:51Z</dcterms:created>
  <dcterms:modified xsi:type="dcterms:W3CDTF">2019-01-02T17:10:06Z</dcterms:modified>
</cp:coreProperties>
</file>