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12" r:id="rId5"/>
    <p:sldId id="316" r:id="rId6"/>
    <p:sldId id="314" r:id="rId7"/>
    <p:sldId id="315" r:id="rId8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ED3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07" d="100"/>
          <a:sy n="107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菱田 寛之(Hiroyuki Hishida)" userId="0b678a1d-3430-4bff-929e-dc8c867d5f9d" providerId="ADAL" clId="{32D06A3C-2387-4729-927F-6DC761E0DFE4}"/>
    <pc:docChg chg="addSld delSld">
      <pc:chgData name="菱田 寛之(Hiroyuki Hishida)" userId="0b678a1d-3430-4bff-929e-dc8c867d5f9d" providerId="ADAL" clId="{32D06A3C-2387-4729-927F-6DC761E0DFE4}" dt="2025-03-24T04:44:17.539" v="1" actId="47"/>
      <pc:docMkLst>
        <pc:docMk/>
      </pc:docMkLst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406676856" sldId="294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3657896006" sldId="295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396825509" sldId="296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107502289" sldId="297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951674511" sldId="298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1206120969" sldId="299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1960065590" sldId="300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999775469" sldId="301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4046802638" sldId="302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719640762" sldId="303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652112283" sldId="304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3700622019" sldId="305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170115826" sldId="308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847802891" sldId="309"/>
        </pc:sldMkLst>
      </pc:sldChg>
      <pc:sldChg chg="new">
        <pc:chgData name="菱田 寛之(Hiroyuki Hishida)" userId="0b678a1d-3430-4bff-929e-dc8c867d5f9d" providerId="ADAL" clId="{32D06A3C-2387-4729-927F-6DC761E0DFE4}" dt="2025-03-24T04:43:19.290" v="0" actId="680"/>
        <pc:sldMkLst>
          <pc:docMk/>
          <pc:sldMk cId="3175939691" sldId="310"/>
        </pc:sldMkLst>
      </pc:sldChg>
    </pc:docChg>
  </pc:docChgLst>
  <pc:docChgLst>
    <pc:chgData name="菱田 寛之(Hiroyuki Hishida)" userId="0b678a1d-3430-4bff-929e-dc8c867d5f9d" providerId="ADAL" clId="{F4B0C7BE-0295-488E-97B1-E0C4953F9793}"/>
    <pc:docChg chg="undo custSel addSld delSld modSld">
      <pc:chgData name="菱田 寛之(Hiroyuki Hishida)" userId="0b678a1d-3430-4bff-929e-dc8c867d5f9d" providerId="ADAL" clId="{F4B0C7BE-0295-488E-97B1-E0C4953F9793}" dt="2025-05-16T06:25:51.078" v="1542" actId="47"/>
      <pc:docMkLst>
        <pc:docMk/>
      </pc:docMkLst>
      <pc:sldChg chg="addSp delSp modSp del mod">
        <pc:chgData name="菱田 寛之(Hiroyuki Hishida)" userId="0b678a1d-3430-4bff-929e-dc8c867d5f9d" providerId="ADAL" clId="{F4B0C7BE-0295-488E-97B1-E0C4953F9793}" dt="2025-05-16T06:25:51.078" v="1542" actId="47"/>
        <pc:sldMkLst>
          <pc:docMk/>
          <pc:sldMk cId="916248490" sldId="311"/>
        </pc:sldMkLst>
        <pc:spChg chg="mod">
          <ac:chgData name="菱田 寛之(Hiroyuki Hishida)" userId="0b678a1d-3430-4bff-929e-dc8c867d5f9d" providerId="ADAL" clId="{F4B0C7BE-0295-488E-97B1-E0C4953F9793}" dt="2025-05-16T06:15:25.521" v="407"/>
          <ac:spMkLst>
            <pc:docMk/>
            <pc:sldMk cId="916248490" sldId="311"/>
            <ac:spMk id="2" creationId="{BBF49989-0311-C9D2-8BA0-910AA4035B6B}"/>
          </ac:spMkLst>
        </pc:spChg>
        <pc:spChg chg="mod">
          <ac:chgData name="菱田 寛之(Hiroyuki Hishida)" userId="0b678a1d-3430-4bff-929e-dc8c867d5f9d" providerId="ADAL" clId="{F4B0C7BE-0295-488E-97B1-E0C4953F9793}" dt="2025-05-16T06:20:49.865" v="1523" actId="6549"/>
          <ac:spMkLst>
            <pc:docMk/>
            <pc:sldMk cId="916248490" sldId="311"/>
            <ac:spMk id="3" creationId="{3AA560DC-E059-C457-1C74-015DB0150F2C}"/>
          </ac:spMkLst>
        </pc:spChg>
        <pc:spChg chg="add mod">
          <ac:chgData name="菱田 寛之(Hiroyuki Hishida)" userId="0b678a1d-3430-4bff-929e-dc8c867d5f9d" providerId="ADAL" clId="{F4B0C7BE-0295-488E-97B1-E0C4953F9793}" dt="2025-05-16T06:06:45.468" v="181" actId="164"/>
          <ac:spMkLst>
            <pc:docMk/>
            <pc:sldMk cId="916248490" sldId="311"/>
            <ac:spMk id="16" creationId="{A5F4A247-DBE5-B81E-559C-A78283D267C8}"/>
          </ac:spMkLst>
        </pc:spChg>
        <pc:spChg chg="add mod">
          <ac:chgData name="菱田 寛之(Hiroyuki Hishida)" userId="0b678a1d-3430-4bff-929e-dc8c867d5f9d" providerId="ADAL" clId="{F4B0C7BE-0295-488E-97B1-E0C4953F9793}" dt="2025-05-16T06:06:45.468" v="181" actId="164"/>
          <ac:spMkLst>
            <pc:docMk/>
            <pc:sldMk cId="916248490" sldId="311"/>
            <ac:spMk id="17" creationId="{B43B33E4-4F3A-63E0-83FB-F1AF5F586F90}"/>
          </ac:spMkLst>
        </pc:spChg>
        <pc:spChg chg="add mod">
          <ac:chgData name="菱田 寛之(Hiroyuki Hishida)" userId="0b678a1d-3430-4bff-929e-dc8c867d5f9d" providerId="ADAL" clId="{F4B0C7BE-0295-488E-97B1-E0C4953F9793}" dt="2025-05-16T06:06:45.468" v="181" actId="164"/>
          <ac:spMkLst>
            <pc:docMk/>
            <pc:sldMk cId="916248490" sldId="311"/>
            <ac:spMk id="18" creationId="{4B4499F2-C41A-51EA-2F04-FF1D6D91AAF6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21" creationId="{A981459E-C2F7-55FE-DA74-95648F736DF1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22" creationId="{DB75FA40-474A-2AA5-0C15-DA55C6578FB8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23" creationId="{5711B8D5-A041-4C21-58A1-F4C63AC6F433}"/>
          </ac:spMkLst>
        </pc:spChg>
        <pc:spChg chg="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0" creationId="{68331D5B-E524-835D-1EBC-F05F79D2DCF5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6" creationId="{35EE2F3E-94F4-977A-1797-B4EA2D3944CD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7" creationId="{8DF83716-9611-5F9E-E8F4-FCE4377493C2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8" creationId="{76D94B13-4804-6D1E-1C63-F59E26B844DE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9" creationId="{5AE0A233-3A91-F388-C12C-F0240D73090C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60" creationId="{EF3AC5BD-5744-C4E7-9FC1-E7457A02312A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61" creationId="{E10AEBF8-F889-E87B-37E0-BD517AEF7E31}"/>
          </ac:spMkLst>
        </pc:spChg>
        <pc:spChg chg="add mod">
          <ac:chgData name="菱田 寛之(Hiroyuki Hishida)" userId="0b678a1d-3430-4bff-929e-dc8c867d5f9d" providerId="ADAL" clId="{F4B0C7BE-0295-488E-97B1-E0C4953F9793}" dt="2025-05-16T06:20:56.896" v="1528" actId="1036"/>
          <ac:spMkLst>
            <pc:docMk/>
            <pc:sldMk cId="916248490" sldId="311"/>
            <ac:spMk id="62" creationId="{4ED3FDE9-2520-40C9-FA94-5F7DF26F3DE7}"/>
          </ac:spMkLst>
        </pc:spChg>
        <pc:grpChg chg="add del mod">
          <ac:chgData name="菱田 寛之(Hiroyuki Hishida)" userId="0b678a1d-3430-4bff-929e-dc8c867d5f9d" providerId="ADAL" clId="{F4B0C7BE-0295-488E-97B1-E0C4953F9793}" dt="2025-05-16T06:08:12.285" v="202" actId="478"/>
          <ac:grpSpMkLst>
            <pc:docMk/>
            <pc:sldMk cId="916248490" sldId="311"/>
            <ac:grpSpMk id="20" creationId="{FEFEB2A9-8503-3340-D187-BC0258995C87}"/>
          </ac:grpSpMkLst>
        </pc:grpChg>
        <pc:grpChg chg="add mod">
          <ac:chgData name="菱田 寛之(Hiroyuki Hishida)" userId="0b678a1d-3430-4bff-929e-dc8c867d5f9d" providerId="ADAL" clId="{F4B0C7BE-0295-488E-97B1-E0C4953F9793}" dt="2025-05-16T06:21:02.687" v="1540" actId="1036"/>
          <ac:grpSpMkLst>
            <pc:docMk/>
            <pc:sldMk cId="916248490" sldId="311"/>
            <ac:grpSpMk id="49" creationId="{2C05B6B4-D9D7-F151-FCDF-BA64B2263088}"/>
          </ac:grpSpMkLst>
        </pc:grp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" creationId="{608A13E9-FEFC-8204-0114-6E359A029CC2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7" creationId="{8984A73E-6FD5-455E-F8D4-F51F7F8BC657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9" creationId="{D3B71E8A-EA35-7680-1539-79AD95BFD34A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11" creationId="{F4430F18-47F0-CD17-21DE-1433EA75AA54}"/>
          </ac:picMkLst>
        </pc:picChg>
        <pc:picChg chg="add del mod">
          <ac:chgData name="菱田 寛之(Hiroyuki Hishida)" userId="0b678a1d-3430-4bff-929e-dc8c867d5f9d" providerId="ADAL" clId="{F4B0C7BE-0295-488E-97B1-E0C4953F9793}" dt="2025-05-16T06:10:50.203" v="247" actId="478"/>
          <ac:picMkLst>
            <pc:docMk/>
            <pc:sldMk cId="916248490" sldId="311"/>
            <ac:picMk id="13" creationId="{5F2B5DB7-D0AD-D2BA-D976-9B76A6E6490A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15" creationId="{3BCEDA5A-C209-C457-73AE-E88F440C2717}"/>
          </ac:picMkLst>
        </pc:picChg>
        <pc:picChg chg="add mod">
          <ac:chgData name="菱田 寛之(Hiroyuki Hishida)" userId="0b678a1d-3430-4bff-929e-dc8c867d5f9d" providerId="ADAL" clId="{F4B0C7BE-0295-488E-97B1-E0C4953F9793}" dt="2025-05-16T06:06:45.468" v="181" actId="164"/>
          <ac:picMkLst>
            <pc:docMk/>
            <pc:sldMk cId="916248490" sldId="311"/>
            <ac:picMk id="19" creationId="{1F765AF2-D5EF-18A2-89F0-B1433A314EF6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24" creationId="{A782DA64-2047-DEF5-61BF-CE450B759A3B}"/>
          </ac:picMkLst>
        </pc:picChg>
        <pc:picChg chg="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1" creationId="{4855784D-2A9A-88C7-D5BE-723D44362D9D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2" creationId="{8EFE8F84-957B-0D10-A0CF-420AD4CD94D5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3" creationId="{01329FA7-3D97-77DF-FFDD-F1FB1ED65D93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4" creationId="{278E1655-9912-748F-D701-EA206FB6B762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5" creationId="{A2F4CB98-1D4D-7E63-C4BD-6927DD70C175}"/>
          </ac:picMkLst>
        </pc:picChg>
        <pc:picChg chg="add del">
          <ac:chgData name="菱田 寛之(Hiroyuki Hishida)" userId="0b678a1d-3430-4bff-929e-dc8c867d5f9d" providerId="ADAL" clId="{F4B0C7BE-0295-488E-97B1-E0C4953F9793}" dt="2025-05-16T06:06:18.004" v="179"/>
          <ac:picMkLst>
            <pc:docMk/>
            <pc:sldMk cId="916248490" sldId="311"/>
            <ac:picMk id="1026" creationId="{15D4E4D6-FF6D-8797-68D8-6426500B22AB}"/>
          </ac:picMkLst>
        </pc:pic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26" creationId="{EFB31504-83A5-75A4-240B-31B162B27236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27" creationId="{B3F2102F-10E2-EBD5-C3ED-4EC235001F13}"/>
          </ac:cxnSpMkLst>
        </pc:cxnChg>
        <pc:cxnChg chg="add del mod">
          <ac:chgData name="菱田 寛之(Hiroyuki Hishida)" userId="0b678a1d-3430-4bff-929e-dc8c867d5f9d" providerId="ADAL" clId="{F4B0C7BE-0295-488E-97B1-E0C4953F9793}" dt="2025-05-16T06:08:58.701" v="216" actId="478"/>
          <ac:cxnSpMkLst>
            <pc:docMk/>
            <pc:sldMk cId="916248490" sldId="311"/>
            <ac:cxnSpMk id="30" creationId="{BAD4AA57-80C0-3471-8893-CB6E0C5BB81D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34" creationId="{090D1ABE-BE2D-B781-0BC1-9B7FC6B6DA34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35" creationId="{7B708961-D0B6-0AB4-0D5F-3EEE1DE1F057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38" creationId="{1A2790BE-9BFD-D7F0-250E-B49FD7FFE3C7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41" creationId="{A5139DD3-CDC8-8E93-C7FE-D33F96F7DC7F}"/>
          </ac:cxnSpMkLst>
        </pc:cxnChg>
        <pc:cxnChg chg="add del mod">
          <ac:chgData name="菱田 寛之(Hiroyuki Hishida)" userId="0b678a1d-3430-4bff-929e-dc8c867d5f9d" providerId="ADAL" clId="{F4B0C7BE-0295-488E-97B1-E0C4953F9793}" dt="2025-05-16T06:10:03.991" v="228"/>
          <ac:cxnSpMkLst>
            <pc:docMk/>
            <pc:sldMk cId="916248490" sldId="311"/>
            <ac:cxnSpMk id="44" creationId="{AFB6722C-DAFD-5321-17B8-4AE3CEDC46E5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45" creationId="{A996EB61-E624-E0B0-415E-66DC02C9CE76}"/>
          </ac:cxnSpMkLst>
        </pc:cxnChg>
      </pc:sldChg>
      <pc:sldChg chg="new">
        <pc:chgData name="菱田 寛之(Hiroyuki Hishida)" userId="0b678a1d-3430-4bff-929e-dc8c867d5f9d" providerId="ADAL" clId="{F4B0C7BE-0295-488E-97B1-E0C4953F9793}" dt="2025-05-16T06:25:49.442" v="1541" actId="680"/>
        <pc:sldMkLst>
          <pc:docMk/>
          <pc:sldMk cId="111196494" sldId="312"/>
        </pc:sldMkLst>
      </pc:sldChg>
    </pc:docChg>
  </pc:docChgLst>
  <pc:docChgLst>
    <pc:chgData name="菱田 寛之(Hiroyuki Hishida)" userId="0b678a1d-3430-4bff-929e-dc8c867d5f9d" providerId="ADAL" clId="{EC77B3FC-C583-47E2-BDF2-1ABFA058B4F7}"/>
    <pc:docChg chg="undo redo custSel addSld delSld modSld">
      <pc:chgData name="菱田 寛之(Hiroyuki Hishida)" userId="0b678a1d-3430-4bff-929e-dc8c867d5f9d" providerId="ADAL" clId="{EC77B3FC-C583-47E2-BDF2-1ABFA058B4F7}" dt="2025-04-04T13:00:29.421" v="775" actId="47"/>
      <pc:docMkLst>
        <pc:docMk/>
      </pc:docMkLst>
      <pc:sldChg chg="del">
        <pc:chgData name="菱田 寛之(Hiroyuki Hishida)" userId="0b678a1d-3430-4bff-929e-dc8c867d5f9d" providerId="ADAL" clId="{EC77B3FC-C583-47E2-BDF2-1ABFA058B4F7}" dt="2025-03-28T01:51:53.922" v="0" actId="47"/>
        <pc:sldMkLst>
          <pc:docMk/>
          <pc:sldMk cId="3837915501" sldId="277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399441361" sldId="278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3981216632" sldId="283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079929683" sldId="284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3639151152" sldId="285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824475793" sldId="286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4144536932" sldId="287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1905740680" sldId="288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553453955" sldId="289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126508558" sldId="290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14960783" sldId="291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3929925946" sldId="292"/>
        </pc:sldMkLst>
      </pc:sldChg>
      <pc:sldChg chg="addSp delSp modSp del mod chgLayout">
        <pc:chgData name="菱田 寛之(Hiroyuki Hishida)" userId="0b678a1d-3430-4bff-929e-dc8c867d5f9d" providerId="ADAL" clId="{EC77B3FC-C583-47E2-BDF2-1ABFA058B4F7}" dt="2025-04-04T13:00:29.421" v="775" actId="47"/>
        <pc:sldMkLst>
          <pc:docMk/>
          <pc:sldMk cId="3175939691" sldId="310"/>
        </pc:sldMkLst>
        <pc:spChg chg="mod ord">
          <ac:chgData name="菱田 寛之(Hiroyuki Hishida)" userId="0b678a1d-3430-4bff-929e-dc8c867d5f9d" providerId="ADAL" clId="{EC77B3FC-C583-47E2-BDF2-1ABFA058B4F7}" dt="2025-03-28T02:13:57.165" v="626" actId="700"/>
          <ac:spMkLst>
            <pc:docMk/>
            <pc:sldMk cId="3175939691" sldId="310"/>
            <ac:spMk id="2" creationId="{0121FD8E-CFDD-9326-2188-4144D7EACF9D}"/>
          </ac:spMkLst>
        </pc:spChg>
        <pc:spChg chg="mod ord">
          <ac:chgData name="菱田 寛之(Hiroyuki Hishida)" userId="0b678a1d-3430-4bff-929e-dc8c867d5f9d" providerId="ADAL" clId="{EC77B3FC-C583-47E2-BDF2-1ABFA058B4F7}" dt="2025-03-28T02:17:37.058" v="773" actId="27636"/>
          <ac:spMkLst>
            <pc:docMk/>
            <pc:sldMk cId="3175939691" sldId="310"/>
            <ac:spMk id="3" creationId="{33AFB5E0-D8CC-B097-37B6-41A42E76A3D9}"/>
          </ac:spMkLst>
        </pc:spChg>
        <pc:spChg chg="add mod">
          <ac:chgData name="菱田 寛之(Hiroyuki Hishida)" userId="0b678a1d-3430-4bff-929e-dc8c867d5f9d" providerId="ADAL" clId="{EC77B3FC-C583-47E2-BDF2-1ABFA058B4F7}" dt="2025-03-28T02:13:46.484" v="622" actId="1076"/>
          <ac:spMkLst>
            <pc:docMk/>
            <pc:sldMk cId="3175939691" sldId="310"/>
            <ac:spMk id="8" creationId="{C13CF669-D4F4-9B8F-7046-9D4BB7E01E22}"/>
          </ac:spMkLst>
        </pc:spChg>
        <pc:spChg chg="add mod">
          <ac:chgData name="菱田 寛之(Hiroyuki Hishida)" userId="0b678a1d-3430-4bff-929e-dc8c867d5f9d" providerId="ADAL" clId="{EC77B3FC-C583-47E2-BDF2-1ABFA058B4F7}" dt="2025-03-28T02:13:50.978" v="623" actId="1076"/>
          <ac:spMkLst>
            <pc:docMk/>
            <pc:sldMk cId="3175939691" sldId="310"/>
            <ac:spMk id="9" creationId="{3E334741-A9AC-42ED-5DBC-A52946AD3A7D}"/>
          </ac:spMkLst>
        </pc:spChg>
        <pc:picChg chg="add mod">
          <ac:chgData name="菱田 寛之(Hiroyuki Hishida)" userId="0b678a1d-3430-4bff-929e-dc8c867d5f9d" providerId="ADAL" clId="{EC77B3FC-C583-47E2-BDF2-1ABFA058B4F7}" dt="2025-03-28T02:13:50.978" v="623" actId="1076"/>
          <ac:picMkLst>
            <pc:docMk/>
            <pc:sldMk cId="3175939691" sldId="310"/>
            <ac:picMk id="5" creationId="{8068BF1D-5B77-A698-9DF5-B365630F3E69}"/>
          </ac:picMkLst>
        </pc:picChg>
        <pc:picChg chg="add del mod">
          <ac:chgData name="菱田 寛之(Hiroyuki Hishida)" userId="0b678a1d-3430-4bff-929e-dc8c867d5f9d" providerId="ADAL" clId="{EC77B3FC-C583-47E2-BDF2-1ABFA058B4F7}" dt="2025-03-28T02:08:31.680" v="506" actId="478"/>
          <ac:picMkLst>
            <pc:docMk/>
            <pc:sldMk cId="3175939691" sldId="310"/>
            <ac:picMk id="7" creationId="{2EDAE9FE-764F-F26A-FF71-75AE6CF260F6}"/>
          </ac:picMkLst>
        </pc:picChg>
        <pc:picChg chg="add mod">
          <ac:chgData name="菱田 寛之(Hiroyuki Hishida)" userId="0b678a1d-3430-4bff-929e-dc8c867d5f9d" providerId="ADAL" clId="{EC77B3FC-C583-47E2-BDF2-1ABFA058B4F7}" dt="2025-03-28T02:13:46.484" v="622" actId="1076"/>
          <ac:picMkLst>
            <pc:docMk/>
            <pc:sldMk cId="3175939691" sldId="310"/>
            <ac:picMk id="11" creationId="{C33433E1-F33A-933D-AEF2-68C42539DD6F}"/>
          </ac:picMkLst>
        </pc:picChg>
      </pc:sldChg>
      <pc:sldChg chg="new">
        <pc:chgData name="菱田 寛之(Hiroyuki Hishida)" userId="0b678a1d-3430-4bff-929e-dc8c867d5f9d" providerId="ADAL" clId="{EC77B3FC-C583-47E2-BDF2-1ABFA058B4F7}" dt="2025-04-04T13:00:28.562" v="774" actId="680"/>
        <pc:sldMkLst>
          <pc:docMk/>
          <pc:sldMk cId="916248490" sldId="311"/>
        </pc:sldMkLst>
      </pc:sldChg>
    </pc:docChg>
  </pc:docChgLst>
  <pc:docChgLst>
    <pc:chgData name="菱田 寛之(Hiroyuki Hishida)" userId="0b678a1d-3430-4bff-929e-dc8c867d5f9d" providerId="ADAL" clId="{0A02F421-C705-4E16-9D22-542AFB325BD4}"/>
    <pc:docChg chg="undo custSel addSld delSld modSld sldOrd">
      <pc:chgData name="菱田 寛之(Hiroyuki Hishida)" userId="0b678a1d-3430-4bff-929e-dc8c867d5f9d" providerId="ADAL" clId="{0A02F421-C705-4E16-9D22-542AFB325BD4}" dt="2025-01-15T07:22:27.033" v="3793"/>
      <pc:docMkLst>
        <pc:docMk/>
      </pc:docMkLst>
      <pc:sldChg chg="modSp mod">
        <pc:chgData name="菱田 寛之(Hiroyuki Hishida)" userId="0b678a1d-3430-4bff-929e-dc8c867d5f9d" providerId="ADAL" clId="{0A02F421-C705-4E16-9D22-542AFB325BD4}" dt="2025-01-15T05:36:28.588" v="3405" actId="20577"/>
        <pc:sldMkLst>
          <pc:docMk/>
          <pc:sldMk cId="3837915501" sldId="277"/>
        </pc:sldMkLst>
        <pc:spChg chg="mod">
          <ac:chgData name="菱田 寛之(Hiroyuki Hishida)" userId="0b678a1d-3430-4bff-929e-dc8c867d5f9d" providerId="ADAL" clId="{0A02F421-C705-4E16-9D22-542AFB325BD4}" dt="2025-01-15T05:36:28.588" v="3405" actId="20577"/>
          <ac:spMkLst>
            <pc:docMk/>
            <pc:sldMk cId="3837915501" sldId="277"/>
            <ac:spMk id="4" creationId="{00000000-0000-0000-0000-000000000000}"/>
          </ac:spMkLst>
        </pc:spChg>
      </pc:sldChg>
      <pc:sldChg chg="modSp new del mod">
        <pc:chgData name="菱田 寛之(Hiroyuki Hishida)" userId="0b678a1d-3430-4bff-929e-dc8c867d5f9d" providerId="ADAL" clId="{0A02F421-C705-4E16-9D22-542AFB325BD4}" dt="2025-01-14T02:26:46.464" v="8" actId="47"/>
        <pc:sldMkLst>
          <pc:docMk/>
          <pc:sldMk cId="2639813574" sldId="293"/>
        </pc:sldMkLst>
        <pc:spChg chg="mod">
          <ac:chgData name="菱田 寛之(Hiroyuki Hishida)" userId="0b678a1d-3430-4bff-929e-dc8c867d5f9d" providerId="ADAL" clId="{0A02F421-C705-4E16-9D22-542AFB325BD4}" dt="2025-01-14T02:26:40.100" v="5" actId="21"/>
          <ac:spMkLst>
            <pc:docMk/>
            <pc:sldMk cId="2639813574" sldId="293"/>
            <ac:spMk id="3" creationId="{2491DC5C-7E60-8784-357A-9BAA04FABB4D}"/>
          </ac:spMkLst>
        </pc:spChg>
      </pc:sldChg>
      <pc:sldChg chg="modSp new mod">
        <pc:chgData name="菱田 寛之(Hiroyuki Hishida)" userId="0b678a1d-3430-4bff-929e-dc8c867d5f9d" providerId="ADAL" clId="{0A02F421-C705-4E16-9D22-542AFB325BD4}" dt="2025-01-14T04:48:22.600" v="1080"/>
        <pc:sldMkLst>
          <pc:docMk/>
          <pc:sldMk cId="2406676856" sldId="294"/>
        </pc:sldMkLst>
        <pc:spChg chg="mod">
          <ac:chgData name="菱田 寛之(Hiroyuki Hishida)" userId="0b678a1d-3430-4bff-929e-dc8c867d5f9d" providerId="ADAL" clId="{0A02F421-C705-4E16-9D22-542AFB325BD4}" dt="2025-01-14T04:47:05.826" v="955"/>
          <ac:spMkLst>
            <pc:docMk/>
            <pc:sldMk cId="2406676856" sldId="294"/>
            <ac:spMk id="2" creationId="{3E75A9D9-0BEC-714F-8EB8-3BF3C4F7B00F}"/>
          </ac:spMkLst>
        </pc:spChg>
        <pc:spChg chg="mod">
          <ac:chgData name="菱田 寛之(Hiroyuki Hishida)" userId="0b678a1d-3430-4bff-929e-dc8c867d5f9d" providerId="ADAL" clId="{0A02F421-C705-4E16-9D22-542AFB325BD4}" dt="2025-01-14T04:48:22.600" v="1080"/>
          <ac:spMkLst>
            <pc:docMk/>
            <pc:sldMk cId="2406676856" sldId="294"/>
            <ac:spMk id="3" creationId="{A1DC8043-D813-7A61-D677-8048215AC794}"/>
          </ac:spMkLst>
        </pc:spChg>
      </pc:sldChg>
      <pc:sldChg chg="addSp delSp modSp new mod ord">
        <pc:chgData name="菱田 寛之(Hiroyuki Hishida)" userId="0b678a1d-3430-4bff-929e-dc8c867d5f9d" providerId="ADAL" clId="{0A02F421-C705-4E16-9D22-542AFB325BD4}" dt="2025-01-14T06:28:07.092" v="1565"/>
        <pc:sldMkLst>
          <pc:docMk/>
          <pc:sldMk cId="3657896006" sldId="295"/>
        </pc:sldMkLst>
        <pc:spChg chg="mod">
          <ac:chgData name="菱田 寛之(Hiroyuki Hishida)" userId="0b678a1d-3430-4bff-929e-dc8c867d5f9d" providerId="ADAL" clId="{0A02F421-C705-4E16-9D22-542AFB325BD4}" dt="2025-01-14T06:28:07.092" v="1565"/>
          <ac:spMkLst>
            <pc:docMk/>
            <pc:sldMk cId="3657896006" sldId="295"/>
            <ac:spMk id="2" creationId="{8D2B6B69-8098-E4F0-C716-05476B775611}"/>
          </ac:spMkLst>
        </pc:spChg>
        <pc:spChg chg="mod">
          <ac:chgData name="菱田 寛之(Hiroyuki Hishida)" userId="0b678a1d-3430-4bff-929e-dc8c867d5f9d" providerId="ADAL" clId="{0A02F421-C705-4E16-9D22-542AFB325BD4}" dt="2025-01-14T06:16:58.696" v="1435"/>
          <ac:spMkLst>
            <pc:docMk/>
            <pc:sldMk cId="3657896006" sldId="295"/>
            <ac:spMk id="3" creationId="{6F1863FB-8627-407E-156A-B115D1C55AD7}"/>
          </ac:spMkLst>
        </pc:spChg>
        <pc:spChg chg="add del">
          <ac:chgData name="菱田 寛之(Hiroyuki Hishida)" userId="0b678a1d-3430-4bff-929e-dc8c867d5f9d" providerId="ADAL" clId="{0A02F421-C705-4E16-9D22-542AFB325BD4}" dt="2025-01-14T04:35:52.269" v="185" actId="22"/>
          <ac:spMkLst>
            <pc:docMk/>
            <pc:sldMk cId="3657896006" sldId="295"/>
            <ac:spMk id="8" creationId="{E6D1C1B1-A985-C443-0E2A-42E2A086C988}"/>
          </ac:spMkLst>
        </pc:spChg>
        <pc:spChg chg="add mod">
          <ac:chgData name="菱田 寛之(Hiroyuki Hishida)" userId="0b678a1d-3430-4bff-929e-dc8c867d5f9d" providerId="ADAL" clId="{0A02F421-C705-4E16-9D22-542AFB325BD4}" dt="2025-01-14T04:36:03.843" v="189" actId="1076"/>
          <ac:spMkLst>
            <pc:docMk/>
            <pc:sldMk cId="3657896006" sldId="295"/>
            <ac:spMk id="10" creationId="{27C03E64-B0E0-2784-6B18-1AA8F2C61F48}"/>
          </ac:spMkLst>
        </pc:spChg>
        <pc:picChg chg="add del mod modCrop">
          <ac:chgData name="菱田 寛之(Hiroyuki Hishida)" userId="0b678a1d-3430-4bff-929e-dc8c867d5f9d" providerId="ADAL" clId="{0A02F421-C705-4E16-9D22-542AFB325BD4}" dt="2025-01-14T04:32:39.723" v="58" actId="21"/>
          <ac:picMkLst>
            <pc:docMk/>
            <pc:sldMk cId="3657896006" sldId="295"/>
            <ac:picMk id="5" creationId="{7C53E95B-28FC-3FF9-298B-26FFA7C8D73A}"/>
          </ac:picMkLst>
        </pc:picChg>
        <pc:picChg chg="add mod">
          <ac:chgData name="菱田 寛之(Hiroyuki Hishida)" userId="0b678a1d-3430-4bff-929e-dc8c867d5f9d" providerId="ADAL" clId="{0A02F421-C705-4E16-9D22-542AFB325BD4}" dt="2025-01-14T06:16:50.763" v="1374" actId="1036"/>
          <ac:picMkLst>
            <pc:docMk/>
            <pc:sldMk cId="3657896006" sldId="295"/>
            <ac:picMk id="6" creationId="{62A10C20-E846-F89A-27CB-8F4C59866581}"/>
          </ac:picMkLst>
        </pc:picChg>
      </pc:sldChg>
      <pc:sldChg chg="new">
        <pc:chgData name="菱田 寛之(Hiroyuki Hishida)" userId="0b678a1d-3430-4bff-929e-dc8c867d5f9d" providerId="ADAL" clId="{0A02F421-C705-4E16-9D22-542AFB325BD4}" dt="2025-01-14T02:27:02.591" v="32" actId="680"/>
        <pc:sldMkLst>
          <pc:docMk/>
          <pc:sldMk cId="2396825509" sldId="296"/>
        </pc:sldMkLst>
      </pc:sldChg>
      <pc:sldChg chg="modSp new mod">
        <pc:chgData name="菱田 寛之(Hiroyuki Hishida)" userId="0b678a1d-3430-4bff-929e-dc8c867d5f9d" providerId="ADAL" clId="{0A02F421-C705-4E16-9D22-542AFB325BD4}" dt="2025-01-14T04:34:01.803" v="183"/>
        <pc:sldMkLst>
          <pc:docMk/>
          <pc:sldMk cId="2107502289" sldId="297"/>
        </pc:sldMkLst>
        <pc:spChg chg="mod">
          <ac:chgData name="菱田 寛之(Hiroyuki Hishida)" userId="0b678a1d-3430-4bff-929e-dc8c867d5f9d" providerId="ADAL" clId="{0A02F421-C705-4E16-9D22-542AFB325BD4}" dt="2025-01-14T04:34:01.803" v="183"/>
          <ac:spMkLst>
            <pc:docMk/>
            <pc:sldMk cId="2107502289" sldId="297"/>
            <ac:spMk id="2" creationId="{6C36920D-B1CD-8055-485F-4EC8731A9051}"/>
          </ac:spMkLst>
        </pc:spChg>
        <pc:spChg chg="mod">
          <ac:chgData name="菱田 寛之(Hiroyuki Hishida)" userId="0b678a1d-3430-4bff-929e-dc8c867d5f9d" providerId="ADAL" clId="{0A02F421-C705-4E16-9D22-542AFB325BD4}" dt="2025-01-14T04:33:45.008" v="100" actId="20577"/>
          <ac:spMkLst>
            <pc:docMk/>
            <pc:sldMk cId="2107502289" sldId="297"/>
            <ac:spMk id="3" creationId="{E46CB6E8-FFAF-F78F-99EF-255099908874}"/>
          </ac:spMkLst>
        </pc:spChg>
      </pc:sldChg>
      <pc:sldChg chg="addSp delSp modSp new mod ord">
        <pc:chgData name="菱田 寛之(Hiroyuki Hishida)" userId="0b678a1d-3430-4bff-929e-dc8c867d5f9d" providerId="ADAL" clId="{0A02F421-C705-4E16-9D22-542AFB325BD4}" dt="2025-01-14T06:47:36.787" v="1573"/>
        <pc:sldMkLst>
          <pc:docMk/>
          <pc:sldMk cId="951674511" sldId="298"/>
        </pc:sldMkLst>
        <pc:spChg chg="mod">
          <ac:chgData name="菱田 寛之(Hiroyuki Hishida)" userId="0b678a1d-3430-4bff-929e-dc8c867d5f9d" providerId="ADAL" clId="{0A02F421-C705-4E16-9D22-542AFB325BD4}" dt="2025-01-14T04:39:29.967" v="564"/>
          <ac:spMkLst>
            <pc:docMk/>
            <pc:sldMk cId="951674511" sldId="298"/>
            <ac:spMk id="2" creationId="{69280B4B-0EE1-309A-26DE-D43E03A2132C}"/>
          </ac:spMkLst>
        </pc:spChg>
        <pc:spChg chg="mod">
          <ac:chgData name="菱田 寛之(Hiroyuki Hishida)" userId="0b678a1d-3430-4bff-929e-dc8c867d5f9d" providerId="ADAL" clId="{0A02F421-C705-4E16-9D22-542AFB325BD4}" dt="2025-01-14T04:38:31.306" v="514"/>
          <ac:spMkLst>
            <pc:docMk/>
            <pc:sldMk cId="951674511" sldId="298"/>
            <ac:spMk id="3" creationId="{EE9A4396-461C-2611-85DF-A9BFCE860CEC}"/>
          </ac:spMkLst>
        </pc:spChg>
        <pc:picChg chg="add del">
          <ac:chgData name="菱田 寛之(Hiroyuki Hishida)" userId="0b678a1d-3430-4bff-929e-dc8c867d5f9d" providerId="ADAL" clId="{0A02F421-C705-4E16-9D22-542AFB325BD4}" dt="2025-01-14T04:37:45.597" v="355" actId="22"/>
          <ac:picMkLst>
            <pc:docMk/>
            <pc:sldMk cId="951674511" sldId="298"/>
            <ac:picMk id="5" creationId="{BB2AE573-F82A-8FB5-EE34-FF1493906F5D}"/>
          </ac:picMkLst>
        </pc:picChg>
        <pc:picChg chg="add del mod modCrop">
          <ac:chgData name="菱田 寛之(Hiroyuki Hishida)" userId="0b678a1d-3430-4bff-929e-dc8c867d5f9d" providerId="ADAL" clId="{0A02F421-C705-4E16-9D22-542AFB325BD4}" dt="2025-01-14T04:38:05.015" v="359" actId="21"/>
          <ac:picMkLst>
            <pc:docMk/>
            <pc:sldMk cId="951674511" sldId="298"/>
            <ac:picMk id="7" creationId="{4F1D35D8-8813-FE42-2C8F-38D061026844}"/>
          </ac:picMkLst>
        </pc:picChg>
        <pc:picChg chg="add mod">
          <ac:chgData name="菱田 寛之(Hiroyuki Hishida)" userId="0b678a1d-3430-4bff-929e-dc8c867d5f9d" providerId="ADAL" clId="{0A02F421-C705-4E16-9D22-542AFB325BD4}" dt="2025-01-14T04:38:43.387" v="537" actId="1035"/>
          <ac:picMkLst>
            <pc:docMk/>
            <pc:sldMk cId="951674511" sldId="298"/>
            <ac:picMk id="8" creationId="{6FA18581-2E03-2030-D044-7FDCC4A61908}"/>
          </ac:picMkLst>
        </pc:picChg>
      </pc:sldChg>
      <pc:sldChg chg="modSp new mod">
        <pc:chgData name="菱田 寛之(Hiroyuki Hishida)" userId="0b678a1d-3430-4bff-929e-dc8c867d5f9d" providerId="ADAL" clId="{0A02F421-C705-4E16-9D22-542AFB325BD4}" dt="2025-01-14T04:40:49.875" v="609" actId="20577"/>
        <pc:sldMkLst>
          <pc:docMk/>
          <pc:sldMk cId="1206120969" sldId="299"/>
        </pc:sldMkLst>
        <pc:spChg chg="mod">
          <ac:chgData name="菱田 寛之(Hiroyuki Hishida)" userId="0b678a1d-3430-4bff-929e-dc8c867d5f9d" providerId="ADAL" clId="{0A02F421-C705-4E16-9D22-542AFB325BD4}" dt="2025-01-14T04:40:44.548" v="592"/>
          <ac:spMkLst>
            <pc:docMk/>
            <pc:sldMk cId="1206120969" sldId="299"/>
            <ac:spMk id="2" creationId="{C57B6847-C34B-E545-D444-03AE3A7E6E3A}"/>
          </ac:spMkLst>
        </pc:spChg>
        <pc:spChg chg="mod">
          <ac:chgData name="菱田 寛之(Hiroyuki Hishida)" userId="0b678a1d-3430-4bff-929e-dc8c867d5f9d" providerId="ADAL" clId="{0A02F421-C705-4E16-9D22-542AFB325BD4}" dt="2025-01-14T04:40:49.875" v="609" actId="20577"/>
          <ac:spMkLst>
            <pc:docMk/>
            <pc:sldMk cId="1206120969" sldId="299"/>
            <ac:spMk id="3" creationId="{138AB35E-61A3-3789-D30E-8AE3E8C6572D}"/>
          </ac:spMkLst>
        </pc:spChg>
      </pc:sldChg>
      <pc:sldChg chg="modSp new mod">
        <pc:chgData name="菱田 寛之(Hiroyuki Hishida)" userId="0b678a1d-3430-4bff-929e-dc8c867d5f9d" providerId="ADAL" clId="{0A02F421-C705-4E16-9D22-542AFB325BD4}" dt="2025-01-14T04:42:56.559" v="783"/>
        <pc:sldMkLst>
          <pc:docMk/>
          <pc:sldMk cId="1960065590" sldId="300"/>
        </pc:sldMkLst>
        <pc:spChg chg="mod">
          <ac:chgData name="菱田 寛之(Hiroyuki Hishida)" userId="0b678a1d-3430-4bff-929e-dc8c867d5f9d" providerId="ADAL" clId="{0A02F421-C705-4E16-9D22-542AFB325BD4}" dt="2025-01-14T04:42:15.882" v="626"/>
          <ac:spMkLst>
            <pc:docMk/>
            <pc:sldMk cId="1960065590" sldId="300"/>
            <ac:spMk id="2" creationId="{B62D9668-8E9D-DD54-3131-49A14D026593}"/>
          </ac:spMkLst>
        </pc:spChg>
        <pc:spChg chg="mod">
          <ac:chgData name="菱田 寛之(Hiroyuki Hishida)" userId="0b678a1d-3430-4bff-929e-dc8c867d5f9d" providerId="ADAL" clId="{0A02F421-C705-4E16-9D22-542AFB325BD4}" dt="2025-01-14T04:42:56.559" v="783"/>
          <ac:spMkLst>
            <pc:docMk/>
            <pc:sldMk cId="1960065590" sldId="300"/>
            <ac:spMk id="3" creationId="{FA95D803-CAB2-2415-5E9C-01AE4EA9845F}"/>
          </ac:spMkLst>
        </pc:spChg>
      </pc:sldChg>
      <pc:sldChg chg="modSp new mod">
        <pc:chgData name="菱田 寛之(Hiroyuki Hishida)" userId="0b678a1d-3430-4bff-929e-dc8c867d5f9d" providerId="ADAL" clId="{0A02F421-C705-4E16-9D22-542AFB325BD4}" dt="2025-01-14T04:44:26.020" v="795" actId="20577"/>
        <pc:sldMkLst>
          <pc:docMk/>
          <pc:sldMk cId="999775469" sldId="301"/>
        </pc:sldMkLst>
        <pc:spChg chg="mod">
          <ac:chgData name="菱田 寛之(Hiroyuki Hishida)" userId="0b678a1d-3430-4bff-929e-dc8c867d5f9d" providerId="ADAL" clId="{0A02F421-C705-4E16-9D22-542AFB325BD4}" dt="2025-01-14T04:44:22.817" v="791" actId="20577"/>
          <ac:spMkLst>
            <pc:docMk/>
            <pc:sldMk cId="999775469" sldId="301"/>
            <ac:spMk id="2" creationId="{2E0BA4A6-6EFA-36A8-91EC-76544D2622E9}"/>
          </ac:spMkLst>
        </pc:spChg>
        <pc:spChg chg="mod">
          <ac:chgData name="菱田 寛之(Hiroyuki Hishida)" userId="0b678a1d-3430-4bff-929e-dc8c867d5f9d" providerId="ADAL" clId="{0A02F421-C705-4E16-9D22-542AFB325BD4}" dt="2025-01-14T04:44:26.020" v="795" actId="20577"/>
          <ac:spMkLst>
            <pc:docMk/>
            <pc:sldMk cId="999775469" sldId="301"/>
            <ac:spMk id="3" creationId="{21F26E8C-7DF7-D671-7DF3-7E08116422EA}"/>
          </ac:spMkLst>
        </pc:spChg>
      </pc:sldChg>
      <pc:sldChg chg="addSp modSp new mod">
        <pc:chgData name="菱田 寛之(Hiroyuki Hishida)" userId="0b678a1d-3430-4bff-929e-dc8c867d5f9d" providerId="ADAL" clId="{0A02F421-C705-4E16-9D22-542AFB325BD4}" dt="2025-01-14T06:27:57.345" v="1562"/>
        <pc:sldMkLst>
          <pc:docMk/>
          <pc:sldMk cId="4046802638" sldId="302"/>
        </pc:sldMkLst>
        <pc:spChg chg="mod">
          <ac:chgData name="菱田 寛之(Hiroyuki Hishida)" userId="0b678a1d-3430-4bff-929e-dc8c867d5f9d" providerId="ADAL" clId="{0A02F421-C705-4E16-9D22-542AFB325BD4}" dt="2025-01-14T06:27:57.345" v="1562"/>
          <ac:spMkLst>
            <pc:docMk/>
            <pc:sldMk cId="4046802638" sldId="302"/>
            <ac:spMk id="2" creationId="{17DC27CA-6B96-1E0A-ECEE-3C661E5F412B}"/>
          </ac:spMkLst>
        </pc:spChg>
        <pc:spChg chg="mod">
          <ac:chgData name="菱田 寛之(Hiroyuki Hishida)" userId="0b678a1d-3430-4bff-929e-dc8c867d5f9d" providerId="ADAL" clId="{0A02F421-C705-4E16-9D22-542AFB325BD4}" dt="2025-01-14T06:14:49.730" v="1323" actId="20577"/>
          <ac:spMkLst>
            <pc:docMk/>
            <pc:sldMk cId="4046802638" sldId="302"/>
            <ac:spMk id="3" creationId="{6CAFA6C4-600F-4EAE-D704-6ADBC5EF6B91}"/>
          </ac:spMkLst>
        </pc:spChg>
        <pc:spChg chg="add mod">
          <ac:chgData name="菱田 寛之(Hiroyuki Hishida)" userId="0b678a1d-3430-4bff-929e-dc8c867d5f9d" providerId="ADAL" clId="{0A02F421-C705-4E16-9D22-542AFB325BD4}" dt="2025-01-14T06:14:43.702" v="1322" actId="1076"/>
          <ac:spMkLst>
            <pc:docMk/>
            <pc:sldMk cId="4046802638" sldId="302"/>
            <ac:spMk id="7" creationId="{8327FB7A-87ED-65AC-D05F-55661D01BFFE}"/>
          </ac:spMkLst>
        </pc:spChg>
        <pc:picChg chg="add mod modCrop">
          <ac:chgData name="菱田 寛之(Hiroyuki Hishida)" userId="0b678a1d-3430-4bff-929e-dc8c867d5f9d" providerId="ADAL" clId="{0A02F421-C705-4E16-9D22-542AFB325BD4}" dt="2025-01-14T06:14:07.931" v="1225" actId="14100"/>
          <ac:picMkLst>
            <pc:docMk/>
            <pc:sldMk cId="4046802638" sldId="302"/>
            <ac:picMk id="5" creationId="{8CAD3752-4444-A5C3-490D-38E4C906CBE0}"/>
          </ac:picMkLst>
        </pc:picChg>
      </pc:sldChg>
      <pc:sldChg chg="modSp new mod ord">
        <pc:chgData name="菱田 寛之(Hiroyuki Hishida)" userId="0b678a1d-3430-4bff-929e-dc8c867d5f9d" providerId="ADAL" clId="{0A02F421-C705-4E16-9D22-542AFB325BD4}" dt="2025-01-15T00:05:51.484" v="2502" actId="20577"/>
        <pc:sldMkLst>
          <pc:docMk/>
          <pc:sldMk cId="719640762" sldId="303"/>
        </pc:sldMkLst>
        <pc:spChg chg="mod">
          <ac:chgData name="菱田 寛之(Hiroyuki Hishida)" userId="0b678a1d-3430-4bff-929e-dc8c867d5f9d" providerId="ADAL" clId="{0A02F421-C705-4E16-9D22-542AFB325BD4}" dt="2025-01-14T06:53:44.557" v="1764"/>
          <ac:spMkLst>
            <pc:docMk/>
            <pc:sldMk cId="719640762" sldId="303"/>
            <ac:spMk id="2" creationId="{F2CCD695-E631-608D-892F-FB69D5F9E256}"/>
          </ac:spMkLst>
        </pc:spChg>
        <pc:spChg chg="mod">
          <ac:chgData name="菱田 寛之(Hiroyuki Hishida)" userId="0b678a1d-3430-4bff-929e-dc8c867d5f9d" providerId="ADAL" clId="{0A02F421-C705-4E16-9D22-542AFB325BD4}" dt="2025-01-15T00:05:51.484" v="2502" actId="20577"/>
          <ac:spMkLst>
            <pc:docMk/>
            <pc:sldMk cId="719640762" sldId="303"/>
            <ac:spMk id="3" creationId="{3DB83451-C0C1-63C1-29B3-B9ABBF24BDEE}"/>
          </ac:spMkLst>
        </pc:spChg>
      </pc:sldChg>
      <pc:sldChg chg="addSp modSp new mod">
        <pc:chgData name="菱田 寛之(Hiroyuki Hishida)" userId="0b678a1d-3430-4bff-929e-dc8c867d5f9d" providerId="ADAL" clId="{0A02F421-C705-4E16-9D22-542AFB325BD4}" dt="2025-01-14T06:53:10.750" v="1750" actId="14100"/>
        <pc:sldMkLst>
          <pc:docMk/>
          <pc:sldMk cId="2652112283" sldId="304"/>
        </pc:sldMkLst>
        <pc:spChg chg="mod">
          <ac:chgData name="菱田 寛之(Hiroyuki Hishida)" userId="0b678a1d-3430-4bff-929e-dc8c867d5f9d" providerId="ADAL" clId="{0A02F421-C705-4E16-9D22-542AFB325BD4}" dt="2025-01-14T06:48:11.207" v="1621"/>
          <ac:spMkLst>
            <pc:docMk/>
            <pc:sldMk cId="2652112283" sldId="304"/>
            <ac:spMk id="2" creationId="{A177FF64-327E-A62F-3B5B-DDC43540C2BE}"/>
          </ac:spMkLst>
        </pc:spChg>
        <pc:spChg chg="mod">
          <ac:chgData name="菱田 寛之(Hiroyuki Hishida)" userId="0b678a1d-3430-4bff-929e-dc8c867d5f9d" providerId="ADAL" clId="{0A02F421-C705-4E16-9D22-542AFB325BD4}" dt="2025-01-14T06:53:03.921" v="1735"/>
          <ac:spMkLst>
            <pc:docMk/>
            <pc:sldMk cId="2652112283" sldId="304"/>
            <ac:spMk id="3" creationId="{FA66A7DC-77A1-7A1B-EF5B-CABDA973A0F0}"/>
          </ac:spMkLst>
        </pc:spChg>
        <pc:picChg chg="add mod ord modCrop">
          <ac:chgData name="菱田 寛之(Hiroyuki Hishida)" userId="0b678a1d-3430-4bff-929e-dc8c867d5f9d" providerId="ADAL" clId="{0A02F421-C705-4E16-9D22-542AFB325BD4}" dt="2025-01-14T06:53:10.750" v="1750" actId="14100"/>
          <ac:picMkLst>
            <pc:docMk/>
            <pc:sldMk cId="2652112283" sldId="304"/>
            <ac:picMk id="5" creationId="{7101452E-148A-0D89-B647-C3EDB575FB6B}"/>
          </ac:picMkLst>
        </pc:picChg>
        <pc:picChg chg="add mod">
          <ac:chgData name="菱田 寛之(Hiroyuki Hishida)" userId="0b678a1d-3430-4bff-929e-dc8c867d5f9d" providerId="ADAL" clId="{0A02F421-C705-4E16-9D22-542AFB325BD4}" dt="2025-01-14T06:53:07.118" v="1749" actId="1036"/>
          <ac:picMkLst>
            <pc:docMk/>
            <pc:sldMk cId="2652112283" sldId="304"/>
            <ac:picMk id="6" creationId="{39F4C94E-DCDC-6F91-50A2-A95BA43297F7}"/>
          </ac:picMkLst>
        </pc:picChg>
      </pc:sldChg>
      <pc:sldChg chg="new">
        <pc:chgData name="菱田 寛之(Hiroyuki Hishida)" userId="0b678a1d-3430-4bff-929e-dc8c867d5f9d" providerId="ADAL" clId="{0A02F421-C705-4E16-9D22-542AFB325BD4}" dt="2025-01-14T06:51:10.268" v="1733" actId="680"/>
        <pc:sldMkLst>
          <pc:docMk/>
          <pc:sldMk cId="3700622019" sldId="305"/>
        </pc:sldMkLst>
      </pc:sldChg>
      <pc:sldChg chg="modSp new del mod">
        <pc:chgData name="菱田 寛之(Hiroyuki Hishida)" userId="0b678a1d-3430-4bff-929e-dc8c867d5f9d" providerId="ADAL" clId="{0A02F421-C705-4E16-9D22-542AFB325BD4}" dt="2025-01-14T07:09:24.806" v="1983" actId="47"/>
        <pc:sldMkLst>
          <pc:docMk/>
          <pc:sldMk cId="228139563" sldId="306"/>
        </pc:sldMkLst>
        <pc:spChg chg="mod">
          <ac:chgData name="菱田 寛之(Hiroyuki Hishida)" userId="0b678a1d-3430-4bff-929e-dc8c867d5f9d" providerId="ADAL" clId="{0A02F421-C705-4E16-9D22-542AFB325BD4}" dt="2025-01-14T06:54:59.626" v="1772" actId="27636"/>
          <ac:spMkLst>
            <pc:docMk/>
            <pc:sldMk cId="228139563" sldId="306"/>
            <ac:spMk id="2" creationId="{15A44BA0-24A0-B04B-722A-B693EF368BDE}"/>
          </ac:spMkLst>
        </pc:spChg>
      </pc:sldChg>
      <pc:sldChg chg="modSp new del mod">
        <pc:chgData name="菱田 寛之(Hiroyuki Hishida)" userId="0b678a1d-3430-4bff-929e-dc8c867d5f9d" providerId="ADAL" clId="{0A02F421-C705-4E16-9D22-542AFB325BD4}" dt="2025-01-14T07:09:24.806" v="1983" actId="47"/>
        <pc:sldMkLst>
          <pc:docMk/>
          <pc:sldMk cId="1011086150" sldId="307"/>
        </pc:sldMkLst>
        <pc:spChg chg="mod">
          <ac:chgData name="菱田 寛之(Hiroyuki Hishida)" userId="0b678a1d-3430-4bff-929e-dc8c867d5f9d" providerId="ADAL" clId="{0A02F421-C705-4E16-9D22-542AFB325BD4}" dt="2025-01-14T06:55:01.741" v="1774" actId="27636"/>
          <ac:spMkLst>
            <pc:docMk/>
            <pc:sldMk cId="1011086150" sldId="307"/>
            <ac:spMk id="2" creationId="{C27A32AE-716C-2163-3F1F-1F08737DD1A6}"/>
          </ac:spMkLst>
        </pc:spChg>
      </pc:sldChg>
      <pc:sldChg chg="addSp modSp new mod">
        <pc:chgData name="菱田 寛之(Hiroyuki Hishida)" userId="0b678a1d-3430-4bff-929e-dc8c867d5f9d" providerId="ADAL" clId="{0A02F421-C705-4E16-9D22-542AFB325BD4}" dt="2025-01-14T07:25:47.987" v="2228" actId="207"/>
        <pc:sldMkLst>
          <pc:docMk/>
          <pc:sldMk cId="2170115826" sldId="308"/>
        </pc:sldMkLst>
        <pc:spChg chg="mod">
          <ac:chgData name="菱田 寛之(Hiroyuki Hishida)" userId="0b678a1d-3430-4bff-929e-dc8c867d5f9d" providerId="ADAL" clId="{0A02F421-C705-4E16-9D22-542AFB325BD4}" dt="2025-01-14T07:05:46.692" v="1874"/>
          <ac:spMkLst>
            <pc:docMk/>
            <pc:sldMk cId="2170115826" sldId="308"/>
            <ac:spMk id="2" creationId="{D5F57C3D-FA11-0124-B643-95599EA24D2A}"/>
          </ac:spMkLst>
        </pc:spChg>
        <pc:spChg chg="mod">
          <ac:chgData name="菱田 寛之(Hiroyuki Hishida)" userId="0b678a1d-3430-4bff-929e-dc8c867d5f9d" providerId="ADAL" clId="{0A02F421-C705-4E16-9D22-542AFB325BD4}" dt="2025-01-14T07:22:17.724" v="2201"/>
          <ac:spMkLst>
            <pc:docMk/>
            <pc:sldMk cId="2170115826" sldId="308"/>
            <ac:spMk id="3" creationId="{FF0EE96D-D661-2707-5552-BF39034415D8}"/>
          </ac:spMkLst>
        </pc:spChg>
        <pc:spChg chg="add mod">
          <ac:chgData name="菱田 寛之(Hiroyuki Hishida)" userId="0b678a1d-3430-4bff-929e-dc8c867d5f9d" providerId="ADAL" clId="{0A02F421-C705-4E16-9D22-542AFB325BD4}" dt="2025-01-14T07:25:47.987" v="2228" actId="207"/>
          <ac:spMkLst>
            <pc:docMk/>
            <pc:sldMk cId="2170115826" sldId="308"/>
            <ac:spMk id="4" creationId="{2ACAFCD8-1158-DC02-8F75-BF2B056EDD1C}"/>
          </ac:spMkLst>
        </pc:spChg>
      </pc:sldChg>
      <pc:sldChg chg="addSp delSp modSp new mod">
        <pc:chgData name="菱田 寛之(Hiroyuki Hishida)" userId="0b678a1d-3430-4bff-929e-dc8c867d5f9d" providerId="ADAL" clId="{0A02F421-C705-4E16-9D22-542AFB325BD4}" dt="2025-01-15T07:22:27.033" v="3793"/>
        <pc:sldMkLst>
          <pc:docMk/>
          <pc:sldMk cId="847802891" sldId="309"/>
        </pc:sldMkLst>
        <pc:spChg chg="mod">
          <ac:chgData name="菱田 寛之(Hiroyuki Hishida)" userId="0b678a1d-3430-4bff-929e-dc8c867d5f9d" providerId="ADAL" clId="{0A02F421-C705-4E16-9D22-542AFB325BD4}" dt="2025-01-15T05:09:16.321" v="3069" actId="20577"/>
          <ac:spMkLst>
            <pc:docMk/>
            <pc:sldMk cId="847802891" sldId="309"/>
            <ac:spMk id="2" creationId="{B5D159CB-80F4-42D0-A92B-B90080237ACB}"/>
          </ac:spMkLst>
        </pc:spChg>
        <pc:spChg chg="del">
          <ac:chgData name="菱田 寛之(Hiroyuki Hishida)" userId="0b678a1d-3430-4bff-929e-dc8c867d5f9d" providerId="ADAL" clId="{0A02F421-C705-4E16-9D22-542AFB325BD4}" dt="2025-01-15T00:01:01.189" v="2246" actId="3680"/>
          <ac:spMkLst>
            <pc:docMk/>
            <pc:sldMk cId="847802891" sldId="309"/>
            <ac:spMk id="3" creationId="{838A350B-A7C5-78B8-535E-B884C9FCB814}"/>
          </ac:spMkLst>
        </pc:spChg>
        <pc:spChg chg="add del mod">
          <ac:chgData name="菱田 寛之(Hiroyuki Hishida)" userId="0b678a1d-3430-4bff-929e-dc8c867d5f9d" providerId="ADAL" clId="{0A02F421-C705-4E16-9D22-542AFB325BD4}" dt="2025-01-15T05:37:28.227" v="3414" actId="3680"/>
          <ac:spMkLst>
            <pc:docMk/>
            <pc:sldMk cId="847802891" sldId="309"/>
            <ac:spMk id="6" creationId="{042B3E6E-FCC7-6157-4400-6B1474082E00}"/>
          </ac:spMkLst>
        </pc:spChg>
        <pc:spChg chg="add del mod">
          <ac:chgData name="菱田 寛之(Hiroyuki Hishida)" userId="0b678a1d-3430-4bff-929e-dc8c867d5f9d" providerId="ADAL" clId="{0A02F421-C705-4E16-9D22-542AFB325BD4}" dt="2025-01-15T05:50:08.759" v="3529" actId="3680"/>
          <ac:spMkLst>
            <pc:docMk/>
            <pc:sldMk cId="847802891" sldId="309"/>
            <ac:spMk id="9" creationId="{BEE2835B-9EB2-3100-81FC-1C15648C34A5}"/>
          </ac:spMkLst>
        </pc:spChg>
        <pc:graphicFrameChg chg="add del mod ord modGraphic">
          <ac:chgData name="菱田 寛之(Hiroyuki Hishida)" userId="0b678a1d-3430-4bff-929e-dc8c867d5f9d" providerId="ADAL" clId="{0A02F421-C705-4E16-9D22-542AFB325BD4}" dt="2025-01-15T05:37:21.601" v="3413" actId="478"/>
          <ac:graphicFrameMkLst>
            <pc:docMk/>
            <pc:sldMk cId="847802891" sldId="309"/>
            <ac:graphicFrameMk id="4" creationId="{17D44829-38CC-1A08-BBBD-8BC59218D60D}"/>
          </ac:graphicFrameMkLst>
        </pc:graphicFrameChg>
        <pc:graphicFrameChg chg="add del mod ord modGraphic">
          <ac:chgData name="菱田 寛之(Hiroyuki Hishida)" userId="0b678a1d-3430-4bff-929e-dc8c867d5f9d" providerId="ADAL" clId="{0A02F421-C705-4E16-9D22-542AFB325BD4}" dt="2025-01-15T05:50:02.611" v="3528" actId="478"/>
          <ac:graphicFrameMkLst>
            <pc:docMk/>
            <pc:sldMk cId="847802891" sldId="309"/>
            <ac:graphicFrameMk id="7" creationId="{0DFEA17B-B7D3-4856-259F-4B4E966F9826}"/>
          </ac:graphicFrameMkLst>
        </pc:graphicFrameChg>
        <pc:graphicFrameChg chg="add mod ord modGraphic">
          <ac:chgData name="菱田 寛之(Hiroyuki Hishida)" userId="0b678a1d-3430-4bff-929e-dc8c867d5f9d" providerId="ADAL" clId="{0A02F421-C705-4E16-9D22-542AFB325BD4}" dt="2025-01-15T07:22:27.033" v="3793"/>
          <ac:graphicFrameMkLst>
            <pc:docMk/>
            <pc:sldMk cId="847802891" sldId="309"/>
            <ac:graphicFrameMk id="10" creationId="{6BA9BBAF-2C8E-0419-8502-23226F8DA7A2}"/>
          </ac:graphicFrameMkLst>
        </pc:graphicFrameChg>
      </pc:sldChg>
    </pc:docChg>
  </pc:docChgLst>
  <pc:docChgLst>
    <pc:chgData name="菱田 寛之(Hiroyuki Hishida)" userId="0b678a1d-3430-4bff-929e-dc8c867d5f9d" providerId="ADAL" clId="{CFA239F1-F375-4F36-9082-42C37FE41990}"/>
    <pc:docChg chg="undo custSel modMainMaster">
      <pc:chgData name="菱田 寛之(Hiroyuki Hishida)" userId="0b678a1d-3430-4bff-929e-dc8c867d5f9d" providerId="ADAL" clId="{CFA239F1-F375-4F36-9082-42C37FE41990}" dt="2025-01-08T06:00:44.453" v="10" actId="14100"/>
      <pc:docMkLst>
        <pc:docMk/>
      </pc:docMkLst>
      <pc:sldMasterChg chg="modSldLayout">
        <pc:chgData name="菱田 寛之(Hiroyuki Hishida)" userId="0b678a1d-3430-4bff-929e-dc8c867d5f9d" providerId="ADAL" clId="{CFA239F1-F375-4F36-9082-42C37FE41990}" dt="2025-01-08T06:00:44.453" v="10" actId="14100"/>
        <pc:sldMasterMkLst>
          <pc:docMk/>
          <pc:sldMasterMk cId="3493059728" sldId="2147483648"/>
        </pc:sldMasterMkLst>
        <pc:sldLayoutChg chg="addSp delSp modSp mod">
          <pc:chgData name="菱田 寛之(Hiroyuki Hishida)" userId="0b678a1d-3430-4bff-929e-dc8c867d5f9d" providerId="ADAL" clId="{CFA239F1-F375-4F36-9082-42C37FE41990}" dt="2025-01-08T06:00:44.453" v="10" actId="14100"/>
          <pc:sldLayoutMkLst>
            <pc:docMk/>
            <pc:sldMasterMk cId="3493059728" sldId="2147483648"/>
            <pc:sldLayoutMk cId="2914103680" sldId="2147483654"/>
          </pc:sldLayoutMkLst>
          <pc:spChg chg="add del mod">
            <ac:chgData name="菱田 寛之(Hiroyuki Hishida)" userId="0b678a1d-3430-4bff-929e-dc8c867d5f9d" providerId="ADAL" clId="{CFA239F1-F375-4F36-9082-42C37FE41990}" dt="2025-01-08T06:00:25.310" v="4"/>
            <ac:spMkLst>
              <pc:docMk/>
              <pc:sldMasterMk cId="3493059728" sldId="2147483648"/>
              <pc:sldLayoutMk cId="2914103680" sldId="2147483654"/>
              <ac:spMk id="2" creationId="{49EA15F4-8085-1AE4-18F4-9363626AD6A4}"/>
            </ac:spMkLst>
          </pc:spChg>
          <pc:spChg chg="add mod">
            <ac:chgData name="菱田 寛之(Hiroyuki Hishida)" userId="0b678a1d-3430-4bff-929e-dc8c867d5f9d" providerId="ADAL" clId="{CFA239F1-F375-4F36-9082-42C37FE41990}" dt="2025-01-08T06:00:44.453" v="10" actId="14100"/>
            <ac:spMkLst>
              <pc:docMk/>
              <pc:sldMasterMk cId="3493059728" sldId="2147483648"/>
              <pc:sldLayoutMk cId="2914103680" sldId="2147483654"/>
              <ac:spMk id="3" creationId="{D8B4E47F-E61A-337A-9DEA-4B7B831F7827}"/>
            </ac:spMkLst>
          </pc:spChg>
          <pc:spChg chg="add del">
            <ac:chgData name="菱田 寛之(Hiroyuki Hishida)" userId="0b678a1d-3430-4bff-929e-dc8c867d5f9d" providerId="ADAL" clId="{CFA239F1-F375-4F36-9082-42C37FE41990}" dt="2025-01-08T06:00:40.984" v="9" actId="478"/>
            <ac:spMkLst>
              <pc:docMk/>
              <pc:sldMasterMk cId="3493059728" sldId="2147483648"/>
              <pc:sldLayoutMk cId="2914103680" sldId="2147483654"/>
              <ac:spMk id="5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Repo\DeltaEvaluation\TokyoResults\delta_Demand_Tokyo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Tokyo</a:t>
            </a:r>
            <a:r>
              <a:rPr lang="en-US" altLang="ja-JP" baseline="0"/>
              <a:t> sensitivy analysis [GWh / monthly]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delta_Demand_Tokyo!$E$1</c:f>
              <c:strCache>
                <c:ptCount val="1"/>
                <c:pt idx="0">
                  <c:v>demand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delta_Demand_Tokyo!$D$2:$D$13</c:f>
              <c:strCache>
                <c:ptCount val="12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  <c:pt idx="10">
                  <c:v>February</c:v>
                </c:pt>
                <c:pt idx="11">
                  <c:v>March</c:v>
                </c:pt>
              </c:strCache>
            </c:strRef>
          </c:cat>
          <c:val>
            <c:numRef>
              <c:f>delta_Demand_Tokyo!$E$2:$E$13</c:f>
              <c:numCache>
                <c:formatCode>General</c:formatCode>
                <c:ptCount val="12"/>
                <c:pt idx="0">
                  <c:v>-209.19833659056499</c:v>
                </c:pt>
                <c:pt idx="1">
                  <c:v>86.738423996270896</c:v>
                </c:pt>
                <c:pt idx="2">
                  <c:v>359.653047998131</c:v>
                </c:pt>
                <c:pt idx="3">
                  <c:v>861.94880223490202</c:v>
                </c:pt>
                <c:pt idx="4">
                  <c:v>836.77055834363205</c:v>
                </c:pt>
                <c:pt idx="5">
                  <c:v>667.66239696927005</c:v>
                </c:pt>
                <c:pt idx="6">
                  <c:v>104.55577247712201</c:v>
                </c:pt>
                <c:pt idx="7">
                  <c:v>-298.975647206318</c:v>
                </c:pt>
                <c:pt idx="8">
                  <c:v>-567.64295710190402</c:v>
                </c:pt>
                <c:pt idx="9">
                  <c:v>-558.82391636464899</c:v>
                </c:pt>
                <c:pt idx="10">
                  <c:v>-491.58809391941497</c:v>
                </c:pt>
                <c:pt idx="11">
                  <c:v>-476.025486938825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C3-4E83-B871-1A21B18EF81C}"/>
            </c:ext>
          </c:extLst>
        </c:ser>
        <c:ser>
          <c:idx val="1"/>
          <c:order val="1"/>
          <c:tx>
            <c:strRef>
              <c:f>delta_Demand_Tokyo!$F$1</c:f>
              <c:strCache>
                <c:ptCount val="1"/>
                <c:pt idx="0">
                  <c:v>residual demand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delta_Demand_Tokyo!$D$2:$D$13</c:f>
              <c:strCache>
                <c:ptCount val="12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  <c:pt idx="10">
                  <c:v>February</c:v>
                </c:pt>
                <c:pt idx="11">
                  <c:v>March</c:v>
                </c:pt>
              </c:strCache>
            </c:strRef>
          </c:cat>
          <c:val>
            <c:numRef>
              <c:f>delta_Demand_Tokyo!$F$2:$F$13</c:f>
              <c:numCache>
                <c:formatCode>General</c:formatCode>
                <c:ptCount val="12"/>
                <c:pt idx="0">
                  <c:v>-187.35011700000001</c:v>
                </c:pt>
                <c:pt idx="1">
                  <c:v>29.661894790000002</c:v>
                </c:pt>
                <c:pt idx="2">
                  <c:v>262.32501209999998</c:v>
                </c:pt>
                <c:pt idx="3">
                  <c:v>677.42698110000003</c:v>
                </c:pt>
                <c:pt idx="4">
                  <c:v>647.79315970000005</c:v>
                </c:pt>
                <c:pt idx="5">
                  <c:v>605.07743470000003</c:v>
                </c:pt>
                <c:pt idx="6">
                  <c:v>142.38586190000001</c:v>
                </c:pt>
                <c:pt idx="7">
                  <c:v>-272.7926847</c:v>
                </c:pt>
                <c:pt idx="8">
                  <c:v>-515.62389350000001</c:v>
                </c:pt>
                <c:pt idx="9">
                  <c:v>-525.59391589999996</c:v>
                </c:pt>
                <c:pt idx="10">
                  <c:v>-464.03497370000002</c:v>
                </c:pt>
                <c:pt idx="11">
                  <c:v>-481.71582419999999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C3-4E83-B871-1A21B18EF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8916863"/>
        <c:axId val="1162782671"/>
      </c:lineChart>
      <c:catAx>
        <c:axId val="108891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62782671"/>
        <c:crosses val="autoZero"/>
        <c:auto val="1"/>
        <c:lblAlgn val="ctr"/>
        <c:lblOffset val="100"/>
        <c:noMultiLvlLbl val="0"/>
      </c:catAx>
      <c:valAx>
        <c:axId val="116278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8891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4386-B183-654C-9E7B-D52C24951AF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9920-5521-E443-8442-9DB0AECE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5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2E43-6BEB-E141-BAB0-607A387E4360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D24CB-8007-374D-9E08-03A881981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23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0168" y="2855743"/>
            <a:ext cx="11310032" cy="720000"/>
          </a:xfr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0168" y="3602038"/>
            <a:ext cx="11310032" cy="4072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9398656" y="6597407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23" y="432833"/>
            <a:ext cx="1295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8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Page</a:t>
            </a:r>
            <a:r>
              <a:rPr kumimoji="1" lang="ja-JP" altLang="en-US" sz="800" baseline="0" dirty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 dirty="0">
              <a:latin typeface="+mn-ea"/>
              <a:ea typeface="+mn-ea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593269" y="218366"/>
            <a:ext cx="11340000" cy="7200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BE25A5-E867-424C-94FF-45CA7E77756E}"/>
              </a:ext>
            </a:extLst>
          </p:cNvPr>
          <p:cNvSpPr txBox="1"/>
          <p:nvPr userDrawn="1"/>
        </p:nvSpPr>
        <p:spPr>
          <a:xfrm>
            <a:off x="9398656" y="6597407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E47F-E61A-337A-9DEA-4B7B831F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314742"/>
            <a:ext cx="11340000" cy="5104475"/>
          </a:xfrm>
          <a:prstGeom prst="rect">
            <a:avLst/>
          </a:prstGeom>
        </p:spPr>
        <p:txBody>
          <a:bodyPr lIns="0" tIns="0" rIns="0" bIns="0"/>
          <a:lstStyle>
            <a:lvl1pPr marL="365125" indent="-365125">
              <a:buClrTx/>
              <a:buFont typeface="Wingdings" panose="05000000000000000000" pitchFamily="2" charset="2"/>
              <a:buChar char="ü"/>
              <a:defRPr/>
            </a:lvl1pPr>
            <a:lvl2pPr marL="742950" indent="-377825">
              <a:buClrTx/>
              <a:buFont typeface="Wingdings" panose="05000000000000000000" pitchFamily="2" charset="2"/>
              <a:buChar char="Ø"/>
              <a:defRPr/>
            </a:lvl2pPr>
            <a:lvl3pPr>
              <a:buClrTx/>
              <a:defRPr/>
            </a:lvl3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03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DB25201-5047-4648-B4A5-37791F47A2F6}"/>
              </a:ext>
            </a:extLst>
          </p:cNvPr>
          <p:cNvSpPr/>
          <p:nvPr userDrawn="1"/>
        </p:nvSpPr>
        <p:spPr>
          <a:xfrm>
            <a:off x="336000" y="269741"/>
            <a:ext cx="11520000" cy="6120000"/>
          </a:xfrm>
          <a:prstGeom prst="roundRect">
            <a:avLst>
              <a:gd name="adj" fmla="val 3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768" y="2929862"/>
            <a:ext cx="10972800" cy="720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チャプタータイトル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Page</a:t>
            </a:r>
            <a:r>
              <a:rPr kumimoji="1" lang="ja-JP" altLang="en-US" sz="800" baseline="0" dirty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 dirty="0">
              <a:latin typeface="+mn-ea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36E8D2-E607-B348-A0A9-208C9C60E0CE}"/>
              </a:ext>
            </a:extLst>
          </p:cNvPr>
          <p:cNvSpPr txBox="1"/>
          <p:nvPr userDrawn="1"/>
        </p:nvSpPr>
        <p:spPr>
          <a:xfrm>
            <a:off x="9398656" y="6597407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7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768" y="2929862"/>
            <a:ext cx="10972800" cy="720000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kumimoji="1" lang="ja-JP" altLang="en-US" dirty="0"/>
              <a:t>チャプタータイトル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Page</a:t>
            </a:r>
            <a:r>
              <a:rPr kumimoji="1" lang="ja-JP" altLang="en-US" sz="800" baseline="0" dirty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 dirty="0">
              <a:latin typeface="+mn-ea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E2B975-38AB-DB48-B307-0CA9AACC8047}"/>
              </a:ext>
            </a:extLst>
          </p:cNvPr>
          <p:cNvSpPr txBox="1"/>
          <p:nvPr userDrawn="1"/>
        </p:nvSpPr>
        <p:spPr>
          <a:xfrm>
            <a:off x="9398656" y="6597407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77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5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3999" y="218366"/>
            <a:ext cx="113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3" y="160602"/>
            <a:ext cx="215900" cy="749300"/>
          </a:xfrm>
          <a:prstGeom prst="rect">
            <a:avLst/>
          </a:prstGeom>
        </p:spPr>
      </p:pic>
      <p:cxnSp>
        <p:nvCxnSpPr>
          <p:cNvPr id="6" name="直線コネクタ 5"/>
          <p:cNvCxnSpPr/>
          <p:nvPr userDrawn="1"/>
        </p:nvCxnSpPr>
        <p:spPr>
          <a:xfrm>
            <a:off x="287053" y="1085637"/>
            <a:ext cx="1161600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287053" y="6536228"/>
            <a:ext cx="1161600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5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4" r:id="rId2"/>
    <p:sldLayoutId id="2147483655" r:id="rId3"/>
    <p:sldLayoutId id="2147483659" r:id="rId4"/>
    <p:sldLayoutId id="214748365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778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eragroup.sharepoint.com/:f:/r/sites/JE_Ltd1161_EN010/DocLib/Projects/01%20EDFT/08_DemandWindSolar/delta/TokyoResults/ResidualDemand?csf=1&amp;web=1&amp;e=c9O6ZG" TargetMode="External"/><Relationship Id="rId2" Type="http://schemas.openxmlformats.org/officeDocument/2006/relationships/hyperlink" Target="https://jeragroup.sharepoint.com/:f:/r/sites/JE_Ltd1161_EN010/DocLib/Projects/01%20EDFT/08_DemandWindSolar/delta/TokyoResults/Demand?csf=1&amp;web=1&amp;e=VEDeF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hhishida-jera/EvaluateDel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C5CE027-A6CC-E7F5-92D8-2984C1CC8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Tokyo (residual) demand delta evaluation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1DA292BB-60EE-294E-F957-2A62506C9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2025/7/10, Hishida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1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F1194-BB40-6703-6B43-55A3DF56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To predict 2024FY demand</a:t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FFC29EDC-03F2-0228-8FE9-CD973FE71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479" y="1383006"/>
            <a:ext cx="10258005" cy="4968288"/>
          </a:xfr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9403753-B1E5-7F6C-8524-582F12F2A2F5}"/>
              </a:ext>
            </a:extLst>
          </p:cNvPr>
          <p:cNvCxnSpPr>
            <a:cxnSpLocks/>
          </p:cNvCxnSpPr>
          <p:nvPr/>
        </p:nvCxnSpPr>
        <p:spPr>
          <a:xfrm>
            <a:off x="4057921" y="2143462"/>
            <a:ext cx="0" cy="25907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7813417-42F6-DF74-272C-B2AD092CFB1E}"/>
              </a:ext>
            </a:extLst>
          </p:cNvPr>
          <p:cNvCxnSpPr>
            <a:cxnSpLocks/>
          </p:cNvCxnSpPr>
          <p:nvPr/>
        </p:nvCxnSpPr>
        <p:spPr>
          <a:xfrm>
            <a:off x="9696720" y="2273001"/>
            <a:ext cx="0" cy="488128"/>
          </a:xfrm>
          <a:prstGeom prst="straightConnector1">
            <a:avLst/>
          </a:prstGeom>
          <a:ln w="19050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11812F2-953D-4817-D033-DF6738F3EB99}"/>
              </a:ext>
            </a:extLst>
          </p:cNvPr>
          <p:cNvSpPr txBox="1"/>
          <p:nvPr/>
        </p:nvSpPr>
        <p:spPr>
          <a:xfrm>
            <a:off x="270539" y="724571"/>
            <a:ext cx="11876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Expected value: maximum error ,500GWh in July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2024FY weather: maximum error 1,000GWh in January, 2023FY weather : maximum error 1,500GWh in October</a:t>
            </a:r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F769DEB-337A-A72D-DEFF-71A00DB3B030}"/>
              </a:ext>
            </a:extLst>
          </p:cNvPr>
          <p:cNvCxnSpPr>
            <a:cxnSpLocks/>
          </p:cNvCxnSpPr>
          <p:nvPr/>
        </p:nvCxnSpPr>
        <p:spPr>
          <a:xfrm>
            <a:off x="6550108" y="4505212"/>
            <a:ext cx="0" cy="63156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9225F3C-DF7E-EF8A-4EE3-65261B57F128}"/>
              </a:ext>
            </a:extLst>
          </p:cNvPr>
          <p:cNvSpPr txBox="1"/>
          <p:nvPr/>
        </p:nvSpPr>
        <p:spPr>
          <a:xfrm>
            <a:off x="9696720" y="2332399"/>
            <a:ext cx="1443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</a:rPr>
              <a:t>1,000GWh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7E5DE7-0405-DA11-CFB2-A9C06C23AFAD}"/>
              </a:ext>
            </a:extLst>
          </p:cNvPr>
          <p:cNvSpPr txBox="1"/>
          <p:nvPr/>
        </p:nvSpPr>
        <p:spPr>
          <a:xfrm>
            <a:off x="5196437" y="4952110"/>
            <a:ext cx="1443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1,500GWh</a:t>
            </a:r>
            <a:endParaRPr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D5E500C-7BB6-4729-AE50-A67D1CD2DED9}"/>
              </a:ext>
            </a:extLst>
          </p:cNvPr>
          <p:cNvCxnSpPr>
            <a:cxnSpLocks/>
          </p:cNvCxnSpPr>
          <p:nvPr/>
        </p:nvCxnSpPr>
        <p:spPr>
          <a:xfrm>
            <a:off x="3932415" y="2143462"/>
            <a:ext cx="0" cy="1101762"/>
          </a:xfrm>
          <a:prstGeom prst="straightConnector1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7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BC9C8-7974-B085-DC9C-1CB7709F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Sensitivity analysis (temperature)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FA96198-A11A-88A4-D608-0E284E5A05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3725" y="1314450"/>
          <a:ext cx="11339513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418138E-9F28-5869-E585-6CEFFAB218E2}"/>
              </a:ext>
            </a:extLst>
          </p:cNvPr>
          <p:cNvCxnSpPr>
            <a:cxnSpLocks/>
          </p:cNvCxnSpPr>
          <p:nvPr/>
        </p:nvCxnSpPr>
        <p:spPr>
          <a:xfrm>
            <a:off x="1004047" y="2958353"/>
            <a:ext cx="1092922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0115438-5BAB-4A73-A273-E56C8E9CAB9A}"/>
              </a:ext>
            </a:extLst>
          </p:cNvPr>
          <p:cNvCxnSpPr>
            <a:cxnSpLocks/>
          </p:cNvCxnSpPr>
          <p:nvPr/>
        </p:nvCxnSpPr>
        <p:spPr>
          <a:xfrm>
            <a:off x="914400" y="5298141"/>
            <a:ext cx="1092922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46ED17-CA49-05F4-A5C5-44C7E589CC5E}"/>
              </a:ext>
            </a:extLst>
          </p:cNvPr>
          <p:cNvSpPr txBox="1"/>
          <p:nvPr/>
        </p:nvSpPr>
        <p:spPr>
          <a:xfrm>
            <a:off x="672353" y="753700"/>
            <a:ext cx="995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1 degree change might hit 1 cargo in July ~ September and December ~ March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64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05D7B-1555-D6B2-9373-E264247E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Details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C2A557-11B4-C242-7BC4-29503120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314742"/>
            <a:ext cx="6946049" cy="5104475"/>
          </a:xfrm>
        </p:spPr>
        <p:txBody>
          <a:bodyPr/>
          <a:lstStyle/>
          <a:p>
            <a:r>
              <a:rPr lang="en-US" altLang="ja-JP" dirty="0"/>
              <a:t>Figures</a:t>
            </a:r>
          </a:p>
          <a:p>
            <a:pPr lvl="1"/>
            <a:r>
              <a:rPr lang="en-US" altLang="ja-JP" dirty="0"/>
              <a:t>Demand: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Demand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ja-JP" dirty="0"/>
              <a:t>Residual demand: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ResidualDemand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ja-JP" dirty="0"/>
          </a:p>
          <a:p>
            <a:r>
              <a:rPr lang="en-US" altLang="ja-JP" dirty="0"/>
              <a:t>Gits</a:t>
            </a:r>
          </a:p>
          <a:p>
            <a:pPr lvl="1"/>
            <a:r>
              <a:rPr lang="en-US" altLang="ja-JP" dirty="0" err="1">
                <a:hlinkClick r:id="rId4"/>
              </a:rPr>
              <a:t>hhishida-jera</a:t>
            </a:r>
            <a:r>
              <a:rPr lang="en-US" altLang="ja-JP" dirty="0">
                <a:hlinkClick r:id="rId4"/>
              </a:rPr>
              <a:t>/</a:t>
            </a:r>
            <a:r>
              <a:rPr lang="en-US" altLang="ja-JP" dirty="0" err="1">
                <a:hlinkClick r:id="rId4"/>
              </a:rPr>
              <a:t>EvaluateDelta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Note</a:t>
            </a:r>
          </a:p>
          <a:p>
            <a:pPr lvl="1"/>
            <a:r>
              <a:rPr lang="en-US" altLang="ja-JP" dirty="0"/>
              <a:t>Need discussion with </a:t>
            </a:r>
            <a:r>
              <a:rPr lang="en-US" altLang="ja-JP"/>
              <a:t>Fuel Optimization </a:t>
            </a:r>
            <a:r>
              <a:rPr lang="en-US" altLang="ja-JP" dirty="0"/>
              <a:t>Unit?</a:t>
            </a:r>
            <a:endParaRPr lang="ja-JP" altLang="en-US" dirty="0"/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71D19914-4813-B56C-A951-8CA48CD6C99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885" y="560005"/>
            <a:ext cx="4172026" cy="216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24B1BA-4D69-2CF6-7D94-F63E5C206119}"/>
              </a:ext>
            </a:extLst>
          </p:cNvPr>
          <p:cNvSpPr txBox="1"/>
          <p:nvPr/>
        </p:nvSpPr>
        <p:spPr>
          <a:xfrm>
            <a:off x="8267297" y="2756468"/>
            <a:ext cx="3219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Demand delta in July, delta = 861</a:t>
            </a:r>
            <a:endParaRPr kumimoji="1" lang="ja-JP" altLang="en-US" sz="1600" dirty="0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67748193-F340-8381-7D50-9DCF965E950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885" y="3383258"/>
            <a:ext cx="4172025" cy="216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6CAB06-D717-5E30-775E-7AAFBE91973C}"/>
              </a:ext>
            </a:extLst>
          </p:cNvPr>
          <p:cNvSpPr txBox="1"/>
          <p:nvPr/>
        </p:nvSpPr>
        <p:spPr>
          <a:xfrm>
            <a:off x="7821246" y="5642683"/>
            <a:ext cx="4112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Residual demand delta in July , delta = </a:t>
            </a:r>
            <a:r>
              <a:rPr lang="en-US" altLang="ja-JP" sz="1600" dirty="0"/>
              <a:t>677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8303582"/>
      </p:ext>
    </p:extLst>
  </p:cSld>
  <p:clrMapOvr>
    <a:masterClrMapping/>
  </p:clrMapOvr>
</p:sld>
</file>

<file path=ppt/theme/theme1.xml><?xml version="1.0" encoding="utf-8"?>
<a:theme xmlns:a="http://schemas.openxmlformats.org/drawingml/2006/main" name="JERAテンプレート">
  <a:themeElements>
    <a:clrScheme name="ユーザー定義 7">
      <a:dk1>
        <a:sysClr val="windowText" lastClr="000000"/>
      </a:dk1>
      <a:lt1>
        <a:sysClr val="window" lastClr="FFFFFF"/>
      </a:lt1>
      <a:dk2>
        <a:srgbClr val="0088CD"/>
      </a:dk2>
      <a:lt2>
        <a:srgbClr val="8096A3"/>
      </a:lt2>
      <a:accent1>
        <a:srgbClr val="8096A3"/>
      </a:accent1>
      <a:accent2>
        <a:srgbClr val="0088CD"/>
      </a:accent2>
      <a:accent3>
        <a:srgbClr val="70B42C"/>
      </a:accent3>
      <a:accent4>
        <a:srgbClr val="E88000"/>
      </a:accent4>
      <a:accent5>
        <a:srgbClr val="D82531"/>
      </a:accent5>
      <a:accent6>
        <a:srgbClr val="893672"/>
      </a:accent6>
      <a:hlink>
        <a:srgbClr val="0000FF"/>
      </a:hlink>
      <a:folHlink>
        <a:srgbClr val="7030A0"/>
      </a:folHlink>
    </a:clrScheme>
    <a:fontScheme name="ユーザー定義 26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F2F93FF3DB9634F8FBAEA602B638785" ma:contentTypeVersion="4" ma:contentTypeDescription="新しいドキュメントを作成します。" ma:contentTypeScope="" ma:versionID="1565eda96bd0f07e1690113f58b0beb9">
  <xsd:schema xmlns:xsd="http://www.w3.org/2001/XMLSchema" xmlns:xs="http://www.w3.org/2001/XMLSchema" xmlns:p="http://schemas.microsoft.com/office/2006/metadata/properties" xmlns:ns2="653e9419-0903-4931-b774-08ac89ba5ce0" targetNamespace="http://schemas.microsoft.com/office/2006/metadata/properties" ma:root="true" ma:fieldsID="6ef5f73c226f902315490317dc3ee3d0" ns2:_="">
    <xsd:import namespace="653e9419-0903-4931-b774-08ac89ba5c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e9419-0903-4931-b774-08ac89ba5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97A689-2F84-449E-AE7C-4D0E5BE883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6CC81E-8697-4FBD-A01F-BB37C2C87EA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8C5804-AFBE-4CEC-9FE5-A729380FE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3e9419-0903-4931-b774-08ac89ba5c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110</Words>
  <Application>Microsoft Office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Wingdings</vt:lpstr>
      <vt:lpstr>JERAテンプレート</vt:lpstr>
      <vt:lpstr>Tokyo (residual) demand delta evaluation</vt:lpstr>
      <vt:lpstr>To predict 2024FY demand </vt:lpstr>
      <vt:lpstr>Sensitivity analysis (temperature) </vt:lpstr>
      <vt:lpstr>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Landor Associates</dc:creator>
  <cp:lastModifiedBy>菱田 寛之(Hiroyuki Hishida)</cp:lastModifiedBy>
  <cp:revision>128</cp:revision>
  <cp:lastPrinted>2015-03-27T02:26:32Z</cp:lastPrinted>
  <dcterms:created xsi:type="dcterms:W3CDTF">2014-11-11T09:42:09Z</dcterms:created>
  <dcterms:modified xsi:type="dcterms:W3CDTF">2025-07-10T09:42:29Z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0x010100FF2F93FF3DB9634F8FBAEA602B638785</vt:lpwstr>
  </property>
</Properties>
</file>