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2" r:id="rId2"/>
    <p:sldId id="269" r:id="rId3"/>
    <p:sldId id="267" r:id="rId4"/>
  </p:sldIdLst>
  <p:sldSz cx="9144000" cy="6858000" type="screen4x3"/>
  <p:notesSz cx="6858000" cy="9144000"/>
  <p:embeddedFontLst>
    <p:embeddedFont>
      <p:font typeface="Calibri" pitchFamily="34" charset="0"/>
      <p:regular r:id="rId5"/>
      <p:bold r:id="rId6"/>
      <p:italic r:id="rId7"/>
      <p:boldItalic r:id="rId8"/>
    </p:embeddedFont>
    <p:embeddedFont>
      <p:font typeface="맑은 고딕" pitchFamily="50" charset="-127"/>
      <p:regular r:id="rId9"/>
      <p:bold r:id="rId10"/>
    </p:embeddedFont>
    <p:embeddedFont>
      <p:font typeface="Calibri Light" pitchFamily="34" charset="0"/>
      <p:regular r:id="rId11"/>
      <p: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ACC"/>
    <a:srgbClr val="FFD3C5"/>
    <a:srgbClr val="FFBCA7"/>
    <a:srgbClr val="D3C7B1"/>
    <a:srgbClr val="FF9F81"/>
    <a:srgbClr val="D5DFE7"/>
    <a:srgbClr val="C9D6E1"/>
    <a:srgbClr val="B1C3D3"/>
    <a:srgbClr val="FFCDA7"/>
    <a:srgbClr val="A8E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0" autoAdjust="0"/>
    <p:restoredTop sz="94660"/>
  </p:normalViewPr>
  <p:slideViewPr>
    <p:cSldViewPr snapToGrid="0">
      <p:cViewPr>
        <p:scale>
          <a:sx n="75" d="100"/>
          <a:sy n="75" d="100"/>
        </p:scale>
        <p:origin x="-810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4F4EFD5-16A5-4525-B092-624F3C5B59D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A0DE387-9C1D-498B-AB8C-2C205427B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4F4EFD5-16A5-4525-B092-624F3C5B59D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A0DE387-9C1D-498B-AB8C-2C205427B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0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4F4EFD5-16A5-4525-B092-624F3C5B59D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A0DE387-9C1D-498B-AB8C-2C205427B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30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4F4EFD5-16A5-4525-B092-624F3C5B59D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A0DE387-9C1D-498B-AB8C-2C205427B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7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4F4EFD5-16A5-4525-B092-624F3C5B59D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A0DE387-9C1D-498B-AB8C-2C205427B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7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4F4EFD5-16A5-4525-B092-624F3C5B59D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A0DE387-9C1D-498B-AB8C-2C205427B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4F4EFD5-16A5-4525-B092-624F3C5B59D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A0DE387-9C1D-498B-AB8C-2C205427B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3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4F4EFD5-16A5-4525-B092-624F3C5B59D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A0DE387-9C1D-498B-AB8C-2C205427B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7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4F4EFD5-16A5-4525-B092-624F3C5B59D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A0DE387-9C1D-498B-AB8C-2C205427B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1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4F4EFD5-16A5-4525-B092-624F3C5B59D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A0DE387-9C1D-498B-AB8C-2C205427B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70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4F4EFD5-16A5-4525-B092-624F3C5B59DE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A0DE387-9C1D-498B-AB8C-2C205427B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6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23545" y="0"/>
            <a:ext cx="1878218" cy="157163"/>
          </a:xfrm>
          <a:prstGeom prst="rect">
            <a:avLst/>
          </a:prstGeom>
          <a:solidFill>
            <a:srgbClr val="FF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754673" y="0"/>
            <a:ext cx="1878218" cy="157163"/>
          </a:xfrm>
          <a:prstGeom prst="rect">
            <a:avLst/>
          </a:prstGeom>
          <a:solidFill>
            <a:srgbClr val="E2D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632891" y="0"/>
            <a:ext cx="1878218" cy="157163"/>
          </a:xfrm>
          <a:prstGeom prst="rect">
            <a:avLst/>
          </a:prstGeom>
          <a:solidFill>
            <a:srgbClr val="FF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11109" y="0"/>
            <a:ext cx="1878218" cy="157163"/>
          </a:xfrm>
          <a:prstGeom prst="rect">
            <a:avLst/>
          </a:prstGeom>
          <a:solidFill>
            <a:srgbClr val="E2D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7389327" y="0"/>
            <a:ext cx="1878218" cy="157163"/>
          </a:xfrm>
          <a:prstGeom prst="rect">
            <a:avLst/>
          </a:prstGeom>
          <a:solidFill>
            <a:srgbClr val="FF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34" y="6635006"/>
            <a:ext cx="1003114" cy="2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0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-123545" y="0"/>
            <a:ext cx="1878218" cy="157163"/>
          </a:xfrm>
          <a:prstGeom prst="rect">
            <a:avLst/>
          </a:prstGeom>
          <a:solidFill>
            <a:srgbClr val="FF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54673" y="0"/>
            <a:ext cx="1878218" cy="157163"/>
          </a:xfrm>
          <a:prstGeom prst="rect">
            <a:avLst/>
          </a:prstGeom>
          <a:solidFill>
            <a:srgbClr val="E2D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2891" y="0"/>
            <a:ext cx="1878218" cy="157163"/>
          </a:xfrm>
          <a:prstGeom prst="rect">
            <a:avLst/>
          </a:prstGeom>
          <a:solidFill>
            <a:srgbClr val="FF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11109" y="0"/>
            <a:ext cx="1878218" cy="157163"/>
          </a:xfrm>
          <a:prstGeom prst="rect">
            <a:avLst/>
          </a:prstGeom>
          <a:solidFill>
            <a:srgbClr val="E2D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9327" y="0"/>
            <a:ext cx="1878218" cy="157163"/>
          </a:xfrm>
          <a:prstGeom prst="rect">
            <a:avLst/>
          </a:prstGeom>
          <a:solidFill>
            <a:srgbClr val="FF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75983" y="2221778"/>
            <a:ext cx="1668945" cy="2006151"/>
            <a:chOff x="1878218" y="2247266"/>
            <a:chExt cx="1668945" cy="2006151"/>
          </a:xfrm>
        </p:grpSpPr>
        <p:sp>
          <p:nvSpPr>
            <p:cNvPr id="8" name="타원 7"/>
            <p:cNvSpPr/>
            <p:nvPr/>
          </p:nvSpPr>
          <p:spPr>
            <a:xfrm>
              <a:off x="1878218" y="2738855"/>
              <a:ext cx="1514561" cy="1514562"/>
            </a:xfrm>
            <a:prstGeom prst="ellipse">
              <a:avLst/>
            </a:prstGeom>
            <a:solidFill>
              <a:srgbClr val="FFB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094986" y="2955623"/>
              <a:ext cx="1081026" cy="10810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9" t="35916" r="23084" b="10357"/>
            <a:stretch>
              <a:fillRect/>
            </a:stretch>
          </p:blipFill>
          <p:spPr>
            <a:xfrm>
              <a:off x="2094985" y="2955622"/>
              <a:ext cx="1081026" cy="1081028"/>
            </a:xfrm>
            <a:custGeom>
              <a:avLst/>
              <a:gdLst>
                <a:gd name="connsiteX0" fmla="*/ 540513 w 1081026"/>
                <a:gd name="connsiteY0" fmla="*/ 0 h 1081028"/>
                <a:gd name="connsiteX1" fmla="*/ 1081026 w 1081026"/>
                <a:gd name="connsiteY1" fmla="*/ 540514 h 1081028"/>
                <a:gd name="connsiteX2" fmla="*/ 540513 w 1081026"/>
                <a:gd name="connsiteY2" fmla="*/ 1081028 h 1081028"/>
                <a:gd name="connsiteX3" fmla="*/ 0 w 1081026"/>
                <a:gd name="connsiteY3" fmla="*/ 540514 h 1081028"/>
                <a:gd name="connsiteX4" fmla="*/ 540513 w 1081026"/>
                <a:gd name="connsiteY4" fmla="*/ 0 h 108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026" h="1081028">
                  <a:moveTo>
                    <a:pt x="540513" y="0"/>
                  </a:moveTo>
                  <a:cubicBezTo>
                    <a:pt x="839030" y="0"/>
                    <a:pt x="1081026" y="241996"/>
                    <a:pt x="1081026" y="540514"/>
                  </a:cubicBezTo>
                  <a:cubicBezTo>
                    <a:pt x="1081026" y="839032"/>
                    <a:pt x="839030" y="1081028"/>
                    <a:pt x="540513" y="1081028"/>
                  </a:cubicBezTo>
                  <a:cubicBezTo>
                    <a:pt x="241996" y="1081028"/>
                    <a:pt x="0" y="839032"/>
                    <a:pt x="0" y="540514"/>
                  </a:cubicBezTo>
                  <a:cubicBezTo>
                    <a:pt x="0" y="241996"/>
                    <a:pt x="241996" y="0"/>
                    <a:pt x="540513" y="0"/>
                  </a:cubicBezTo>
                  <a:close/>
                </a:path>
              </a:pathLst>
            </a:cu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834"/>
            <a:stretch>
              <a:fillRect/>
            </a:stretch>
          </p:blipFill>
          <p:spPr>
            <a:xfrm>
              <a:off x="1918798" y="2247266"/>
              <a:ext cx="1628365" cy="1653223"/>
            </a:xfrm>
            <a:custGeom>
              <a:avLst/>
              <a:gdLst>
                <a:gd name="connsiteX0" fmla="*/ 0 w 1628365"/>
                <a:gd name="connsiteY0" fmla="*/ 0 h 1653223"/>
                <a:gd name="connsiteX1" fmla="*/ 1628365 w 1628365"/>
                <a:gd name="connsiteY1" fmla="*/ 0 h 1653223"/>
                <a:gd name="connsiteX2" fmla="*/ 1628365 w 1628365"/>
                <a:gd name="connsiteY2" fmla="*/ 1653223 h 1653223"/>
                <a:gd name="connsiteX3" fmla="*/ 1084638 w 1628365"/>
                <a:gd name="connsiteY3" fmla="*/ 1653223 h 1653223"/>
                <a:gd name="connsiteX4" fmla="*/ 1094167 w 1628365"/>
                <a:gd name="connsiteY4" fmla="*/ 1645360 h 1653223"/>
                <a:gd name="connsiteX5" fmla="*/ 1252480 w 1628365"/>
                <a:gd name="connsiteY5" fmla="*/ 1263159 h 1653223"/>
                <a:gd name="connsiteX6" fmla="*/ 711967 w 1628365"/>
                <a:gd name="connsiteY6" fmla="*/ 722645 h 1653223"/>
                <a:gd name="connsiteX7" fmla="*/ 329767 w 1628365"/>
                <a:gd name="connsiteY7" fmla="*/ 880958 h 1653223"/>
                <a:gd name="connsiteX8" fmla="*/ 317366 w 1628365"/>
                <a:gd name="connsiteY8" fmla="*/ 895988 h 1653223"/>
                <a:gd name="connsiteX9" fmla="*/ 0 w 1628365"/>
                <a:gd name="connsiteY9" fmla="*/ 895988 h 165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8365" h="1653223">
                  <a:moveTo>
                    <a:pt x="0" y="0"/>
                  </a:moveTo>
                  <a:lnTo>
                    <a:pt x="1628365" y="0"/>
                  </a:lnTo>
                  <a:lnTo>
                    <a:pt x="1628365" y="1653223"/>
                  </a:lnTo>
                  <a:lnTo>
                    <a:pt x="1084638" y="1653223"/>
                  </a:lnTo>
                  <a:lnTo>
                    <a:pt x="1094167" y="1645360"/>
                  </a:lnTo>
                  <a:cubicBezTo>
                    <a:pt x="1191981" y="1547547"/>
                    <a:pt x="1252480" y="1412418"/>
                    <a:pt x="1252480" y="1263159"/>
                  </a:cubicBezTo>
                  <a:cubicBezTo>
                    <a:pt x="1252480" y="964641"/>
                    <a:pt x="1010484" y="722645"/>
                    <a:pt x="711967" y="722645"/>
                  </a:cubicBezTo>
                  <a:cubicBezTo>
                    <a:pt x="562709" y="722645"/>
                    <a:pt x="427580" y="783144"/>
                    <a:pt x="329767" y="880958"/>
                  </a:cubicBezTo>
                  <a:lnTo>
                    <a:pt x="317366" y="895988"/>
                  </a:lnTo>
                  <a:lnTo>
                    <a:pt x="0" y="895988"/>
                  </a:lnTo>
                  <a:close/>
                </a:path>
              </a:pathLst>
            </a:custGeom>
          </p:spPr>
        </p:pic>
      </p:grpSp>
      <p:sp>
        <p:nvSpPr>
          <p:cNvPr id="42" name="TextBox 41"/>
          <p:cNvSpPr txBox="1"/>
          <p:nvPr/>
        </p:nvSpPr>
        <p:spPr>
          <a:xfrm>
            <a:off x="7382343" y="6033181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-15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2000" b="1" spc="-150" dirty="0">
                <a:latin typeface="궁서" panose="02030600000101010101" pitchFamily="18" charset="-127"/>
                <a:ea typeface="궁서" panose="02030600000101010101" pitchFamily="18" charset="-127"/>
              </a:rPr>
              <a:t>한정환</a:t>
            </a:r>
            <a:endParaRPr lang="en-US" altLang="ko-KR" sz="2000" b="1" spc="-15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0787" y="2124359"/>
            <a:ext cx="2424062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6600" b="1" spc="-150" smtClean="0">
                <a:latin typeface="궁서" panose="02030600000101010101" pitchFamily="18" charset="-127"/>
                <a:ea typeface="궁서" panose="02030600000101010101" pitchFamily="18" charset="-127"/>
              </a:rPr>
              <a:t>HTML</a:t>
            </a:r>
            <a:endParaRPr lang="en-US" altLang="ko-KR" sz="6600" b="1" spc="-15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81805A5-5F22-4DB5-AE72-FC9FF12B3CAF}"/>
              </a:ext>
            </a:extLst>
          </p:cNvPr>
          <p:cNvSpPr txBox="1"/>
          <p:nvPr/>
        </p:nvSpPr>
        <p:spPr>
          <a:xfrm>
            <a:off x="3463132" y="3425591"/>
            <a:ext cx="3919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궁서" panose="02030600000101010101" pitchFamily="18" charset="-127"/>
                <a:ea typeface="궁서" panose="02030600000101010101" pitchFamily="18" charset="-127"/>
              </a:rPr>
              <a:t>Wedshopping.html</a:t>
            </a:r>
            <a:endParaRPr lang="ko-KR" altLang="en-US" sz="2000" b="1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37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물결 1">
            <a:extLst>
              <a:ext uri="{FF2B5EF4-FFF2-40B4-BE49-F238E27FC236}">
                <a16:creationId xmlns:a16="http://schemas.microsoft.com/office/drawing/2014/main" xmlns="" id="{858B5D08-1699-4DD9-9B56-D2D9D72504F9}"/>
              </a:ext>
            </a:extLst>
          </p:cNvPr>
          <p:cNvSpPr/>
          <p:nvPr/>
        </p:nvSpPr>
        <p:spPr>
          <a:xfrm>
            <a:off x="0" y="6272213"/>
            <a:ext cx="9144000" cy="914400"/>
          </a:xfrm>
          <a:prstGeom prst="wave">
            <a:avLst>
              <a:gd name="adj1" fmla="val 1974"/>
              <a:gd name="adj2" fmla="val 0"/>
            </a:avLst>
          </a:prstGeom>
          <a:solidFill>
            <a:srgbClr val="FF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1"/>
            <a:ext cx="9144000" cy="611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97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물결 4"/>
          <p:cNvSpPr/>
          <p:nvPr/>
        </p:nvSpPr>
        <p:spPr>
          <a:xfrm>
            <a:off x="0" y="6272213"/>
            <a:ext cx="9144000" cy="914400"/>
          </a:xfrm>
          <a:prstGeom prst="wave">
            <a:avLst>
              <a:gd name="adj1" fmla="val 1974"/>
              <a:gd name="adj2" fmla="val 0"/>
            </a:avLst>
          </a:prstGeom>
          <a:solidFill>
            <a:srgbClr val="FF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831869" y="1702368"/>
            <a:ext cx="1668945" cy="2006151"/>
            <a:chOff x="1878218" y="2247266"/>
            <a:chExt cx="1668945" cy="2006151"/>
          </a:xfrm>
        </p:grpSpPr>
        <p:sp>
          <p:nvSpPr>
            <p:cNvPr id="36" name="타원 35"/>
            <p:cNvSpPr/>
            <p:nvPr/>
          </p:nvSpPr>
          <p:spPr>
            <a:xfrm>
              <a:off x="1878218" y="2738855"/>
              <a:ext cx="1514561" cy="1514562"/>
            </a:xfrm>
            <a:prstGeom prst="ellipse">
              <a:avLst/>
            </a:prstGeom>
            <a:solidFill>
              <a:srgbClr val="FFB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2094986" y="2955623"/>
              <a:ext cx="1081026" cy="10810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9" t="35916" r="23084" b="10357"/>
            <a:stretch>
              <a:fillRect/>
            </a:stretch>
          </p:blipFill>
          <p:spPr>
            <a:xfrm>
              <a:off x="2094985" y="2955622"/>
              <a:ext cx="1081026" cy="1081028"/>
            </a:xfrm>
            <a:custGeom>
              <a:avLst/>
              <a:gdLst>
                <a:gd name="connsiteX0" fmla="*/ 540513 w 1081026"/>
                <a:gd name="connsiteY0" fmla="*/ 0 h 1081028"/>
                <a:gd name="connsiteX1" fmla="*/ 1081026 w 1081026"/>
                <a:gd name="connsiteY1" fmla="*/ 540514 h 1081028"/>
                <a:gd name="connsiteX2" fmla="*/ 540513 w 1081026"/>
                <a:gd name="connsiteY2" fmla="*/ 1081028 h 1081028"/>
                <a:gd name="connsiteX3" fmla="*/ 0 w 1081026"/>
                <a:gd name="connsiteY3" fmla="*/ 540514 h 1081028"/>
                <a:gd name="connsiteX4" fmla="*/ 540513 w 1081026"/>
                <a:gd name="connsiteY4" fmla="*/ 0 h 108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026" h="1081028">
                  <a:moveTo>
                    <a:pt x="540513" y="0"/>
                  </a:moveTo>
                  <a:cubicBezTo>
                    <a:pt x="839030" y="0"/>
                    <a:pt x="1081026" y="241996"/>
                    <a:pt x="1081026" y="540514"/>
                  </a:cubicBezTo>
                  <a:cubicBezTo>
                    <a:pt x="1081026" y="839032"/>
                    <a:pt x="839030" y="1081028"/>
                    <a:pt x="540513" y="1081028"/>
                  </a:cubicBezTo>
                  <a:cubicBezTo>
                    <a:pt x="241996" y="1081028"/>
                    <a:pt x="0" y="839032"/>
                    <a:pt x="0" y="540514"/>
                  </a:cubicBezTo>
                  <a:cubicBezTo>
                    <a:pt x="0" y="241996"/>
                    <a:pt x="241996" y="0"/>
                    <a:pt x="540513" y="0"/>
                  </a:cubicBezTo>
                  <a:close/>
                </a:path>
              </a:pathLst>
            </a:cu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834"/>
            <a:stretch>
              <a:fillRect/>
            </a:stretch>
          </p:blipFill>
          <p:spPr>
            <a:xfrm>
              <a:off x="1918798" y="2247266"/>
              <a:ext cx="1628365" cy="1653223"/>
            </a:xfrm>
            <a:custGeom>
              <a:avLst/>
              <a:gdLst>
                <a:gd name="connsiteX0" fmla="*/ 0 w 1628365"/>
                <a:gd name="connsiteY0" fmla="*/ 0 h 1653223"/>
                <a:gd name="connsiteX1" fmla="*/ 1628365 w 1628365"/>
                <a:gd name="connsiteY1" fmla="*/ 0 h 1653223"/>
                <a:gd name="connsiteX2" fmla="*/ 1628365 w 1628365"/>
                <a:gd name="connsiteY2" fmla="*/ 1653223 h 1653223"/>
                <a:gd name="connsiteX3" fmla="*/ 1084638 w 1628365"/>
                <a:gd name="connsiteY3" fmla="*/ 1653223 h 1653223"/>
                <a:gd name="connsiteX4" fmla="*/ 1094167 w 1628365"/>
                <a:gd name="connsiteY4" fmla="*/ 1645360 h 1653223"/>
                <a:gd name="connsiteX5" fmla="*/ 1252480 w 1628365"/>
                <a:gd name="connsiteY5" fmla="*/ 1263159 h 1653223"/>
                <a:gd name="connsiteX6" fmla="*/ 711967 w 1628365"/>
                <a:gd name="connsiteY6" fmla="*/ 722645 h 1653223"/>
                <a:gd name="connsiteX7" fmla="*/ 329767 w 1628365"/>
                <a:gd name="connsiteY7" fmla="*/ 880958 h 1653223"/>
                <a:gd name="connsiteX8" fmla="*/ 317366 w 1628365"/>
                <a:gd name="connsiteY8" fmla="*/ 895988 h 1653223"/>
                <a:gd name="connsiteX9" fmla="*/ 0 w 1628365"/>
                <a:gd name="connsiteY9" fmla="*/ 895988 h 165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8365" h="1653223">
                  <a:moveTo>
                    <a:pt x="0" y="0"/>
                  </a:moveTo>
                  <a:lnTo>
                    <a:pt x="1628365" y="0"/>
                  </a:lnTo>
                  <a:lnTo>
                    <a:pt x="1628365" y="1653223"/>
                  </a:lnTo>
                  <a:lnTo>
                    <a:pt x="1084638" y="1653223"/>
                  </a:lnTo>
                  <a:lnTo>
                    <a:pt x="1094167" y="1645360"/>
                  </a:lnTo>
                  <a:cubicBezTo>
                    <a:pt x="1191981" y="1547547"/>
                    <a:pt x="1252480" y="1412418"/>
                    <a:pt x="1252480" y="1263159"/>
                  </a:cubicBezTo>
                  <a:cubicBezTo>
                    <a:pt x="1252480" y="964641"/>
                    <a:pt x="1010484" y="722645"/>
                    <a:pt x="711967" y="722645"/>
                  </a:cubicBezTo>
                  <a:cubicBezTo>
                    <a:pt x="562709" y="722645"/>
                    <a:pt x="427580" y="783144"/>
                    <a:pt x="329767" y="880958"/>
                  </a:cubicBezTo>
                  <a:lnTo>
                    <a:pt x="317366" y="895988"/>
                  </a:lnTo>
                  <a:lnTo>
                    <a:pt x="0" y="895988"/>
                  </a:lnTo>
                  <a:close/>
                </a:path>
              </a:pathLst>
            </a:custGeom>
          </p:spPr>
        </p:pic>
      </p:grpSp>
      <p:grpSp>
        <p:nvGrpSpPr>
          <p:cNvPr id="2" name="그룹 1"/>
          <p:cNvGrpSpPr/>
          <p:nvPr/>
        </p:nvGrpSpPr>
        <p:grpSpPr>
          <a:xfrm rot="20009443">
            <a:off x="3011998" y="1786417"/>
            <a:ext cx="963541" cy="614855"/>
            <a:chOff x="2972708" y="1171562"/>
            <a:chExt cx="963541" cy="614855"/>
          </a:xfrm>
        </p:grpSpPr>
        <p:sp>
          <p:nvSpPr>
            <p:cNvPr id="46" name="타원 45"/>
            <p:cNvSpPr/>
            <p:nvPr/>
          </p:nvSpPr>
          <p:spPr>
            <a:xfrm>
              <a:off x="2972708" y="1673075"/>
              <a:ext cx="113342" cy="113342"/>
            </a:xfrm>
            <a:prstGeom prst="ellipse">
              <a:avLst/>
            </a:prstGeom>
            <a:solidFill>
              <a:srgbClr val="FFB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718941" y="1171562"/>
              <a:ext cx="217308" cy="217308"/>
            </a:xfrm>
            <a:prstGeom prst="ellipse">
              <a:avLst/>
            </a:prstGeom>
            <a:solidFill>
              <a:srgbClr val="C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3269934" y="1261391"/>
              <a:ext cx="113045" cy="113045"/>
            </a:xfrm>
            <a:prstGeom prst="ellipse">
              <a:avLst/>
            </a:prstGeom>
            <a:solidFill>
              <a:srgbClr val="D3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1014600">
            <a:off x="5146499" y="1871546"/>
            <a:ext cx="963541" cy="614855"/>
            <a:chOff x="5207752" y="1171562"/>
            <a:chExt cx="963541" cy="614855"/>
          </a:xfrm>
        </p:grpSpPr>
        <p:sp>
          <p:nvSpPr>
            <p:cNvPr id="49" name="타원 48"/>
            <p:cNvSpPr/>
            <p:nvPr/>
          </p:nvSpPr>
          <p:spPr>
            <a:xfrm flipH="1">
              <a:off x="6057951" y="1673075"/>
              <a:ext cx="113342" cy="113342"/>
            </a:xfrm>
            <a:prstGeom prst="ellipse">
              <a:avLst/>
            </a:prstGeom>
            <a:solidFill>
              <a:srgbClr val="A8E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 flipH="1">
              <a:off x="5207752" y="1171562"/>
              <a:ext cx="217308" cy="21730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 flipH="1">
              <a:off x="5761022" y="1261391"/>
              <a:ext cx="113045" cy="113045"/>
            </a:xfrm>
            <a:prstGeom prst="ellipse">
              <a:avLst/>
            </a:prstGeom>
            <a:solidFill>
              <a:srgbClr val="FF9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E8056C6-7B94-417E-B857-F3ED09A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75643"/>
            <a:ext cx="1720516" cy="129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4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Arial</vt:lpstr>
      <vt:lpstr>Calibri</vt:lpstr>
      <vt:lpstr>맑은 고딕</vt:lpstr>
      <vt:lpstr>Calibri Light</vt:lpstr>
      <vt:lpstr>궁서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김기영</dc:creator>
  <cp:lastModifiedBy>AutoBVT</cp:lastModifiedBy>
  <cp:revision>65</cp:revision>
  <dcterms:created xsi:type="dcterms:W3CDTF">2016-11-29T17:03:30Z</dcterms:created>
  <dcterms:modified xsi:type="dcterms:W3CDTF">2019-03-05T07:06:12Z</dcterms:modified>
</cp:coreProperties>
</file>