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C0010-6D15-4C2D-F8AD-62F2F62C11E9}" v="403" dt="2025-07-22T06:50:43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함형준" userId="S::202416026@cnsu.ac.kr::9ab1ce76-e8d8-4bc4-941f-5799027678b5" providerId="AD" clId="Web-{357C0010-6D15-4C2D-F8AD-62F2F62C11E9}"/>
    <pc:docChg chg="addSld delSld modSld">
      <pc:chgData name="함형준" userId="S::202416026@cnsu.ac.kr::9ab1ce76-e8d8-4bc4-941f-5799027678b5" providerId="AD" clId="Web-{357C0010-6D15-4C2D-F8AD-62F2F62C11E9}" dt="2025-07-22T06:50:43.747" v="252"/>
      <pc:docMkLst>
        <pc:docMk/>
      </pc:docMkLst>
      <pc:sldChg chg="modSp">
        <pc:chgData name="함형준" userId="S::202416026@cnsu.ac.kr::9ab1ce76-e8d8-4bc4-941f-5799027678b5" providerId="AD" clId="Web-{357C0010-6D15-4C2D-F8AD-62F2F62C11E9}" dt="2025-07-22T06:23:11.269" v="7" actId="20577"/>
        <pc:sldMkLst>
          <pc:docMk/>
          <pc:sldMk cId="3569210928" sldId="256"/>
        </pc:sldMkLst>
        <pc:spChg chg="mod">
          <ac:chgData name="함형준" userId="S::202416026@cnsu.ac.kr::9ab1ce76-e8d8-4bc4-941f-5799027678b5" providerId="AD" clId="Web-{357C0010-6D15-4C2D-F8AD-62F2F62C11E9}" dt="2025-07-22T06:23:05.535" v="5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함형준" userId="S::202416026@cnsu.ac.kr::9ab1ce76-e8d8-4bc4-941f-5799027678b5" providerId="AD" clId="Web-{357C0010-6D15-4C2D-F8AD-62F2F62C11E9}" dt="2025-07-22T06:23:11.269" v="7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delSp modSp new">
        <pc:chgData name="함형준" userId="S::202416026@cnsu.ac.kr::9ab1ce76-e8d8-4bc4-941f-5799027678b5" providerId="AD" clId="Web-{357C0010-6D15-4C2D-F8AD-62F2F62C11E9}" dt="2025-07-22T06:24:11.989" v="22" actId="20577"/>
        <pc:sldMkLst>
          <pc:docMk/>
          <pc:sldMk cId="243581516" sldId="257"/>
        </pc:sldMkLst>
        <pc:spChg chg="mod">
          <ac:chgData name="함형준" userId="S::202416026@cnsu.ac.kr::9ab1ce76-e8d8-4bc4-941f-5799027678b5" providerId="AD" clId="Web-{357C0010-6D15-4C2D-F8AD-62F2F62C11E9}" dt="2025-07-22T06:24:11.989" v="22" actId="20577"/>
          <ac:spMkLst>
            <pc:docMk/>
            <pc:sldMk cId="243581516" sldId="257"/>
            <ac:spMk id="2" creationId="{73FE3037-5BD2-0E10-8FA3-B1C4BA23891F}"/>
          </ac:spMkLst>
        </pc:spChg>
        <pc:spChg chg="del">
          <ac:chgData name="함형준" userId="S::202416026@cnsu.ac.kr::9ab1ce76-e8d8-4bc4-941f-5799027678b5" providerId="AD" clId="Web-{357C0010-6D15-4C2D-F8AD-62F2F62C11E9}" dt="2025-07-22T06:23:32.332" v="9"/>
          <ac:spMkLst>
            <pc:docMk/>
            <pc:sldMk cId="243581516" sldId="257"/>
            <ac:spMk id="3" creationId="{F56A33F3-9E7A-2598-5D38-349551D6B68A}"/>
          </ac:spMkLst>
        </pc:spChg>
        <pc:picChg chg="add mod">
          <ac:chgData name="함형준" userId="S::202416026@cnsu.ac.kr::9ab1ce76-e8d8-4bc4-941f-5799027678b5" providerId="AD" clId="Web-{357C0010-6D15-4C2D-F8AD-62F2F62C11E9}" dt="2025-07-22T06:24:06.333" v="20" actId="1076"/>
          <ac:picMkLst>
            <pc:docMk/>
            <pc:sldMk cId="243581516" sldId="257"/>
            <ac:picMk id="4" creationId="{9AA36163-9A62-CC66-7DDC-FC0C70CC5FF8}"/>
          </ac:picMkLst>
        </pc:picChg>
        <pc:picChg chg="add del mod">
          <ac:chgData name="함형준" userId="S::202416026@cnsu.ac.kr::9ab1ce76-e8d8-4bc4-941f-5799027678b5" providerId="AD" clId="Web-{357C0010-6D15-4C2D-F8AD-62F2F62C11E9}" dt="2025-07-22T06:23:40.504" v="15"/>
          <ac:picMkLst>
            <pc:docMk/>
            <pc:sldMk cId="243581516" sldId="257"/>
            <ac:picMk id="5" creationId="{334BC401-6D98-06D7-83B0-5622E4C00574}"/>
          </ac:picMkLst>
        </pc:picChg>
      </pc:sldChg>
      <pc:sldChg chg="addSp delSp modSp new del">
        <pc:chgData name="함형준" userId="S::202416026@cnsu.ac.kr::9ab1ce76-e8d8-4bc4-941f-5799027678b5" providerId="AD" clId="Web-{357C0010-6D15-4C2D-F8AD-62F2F62C11E9}" dt="2025-07-22T06:30:14.154" v="73"/>
        <pc:sldMkLst>
          <pc:docMk/>
          <pc:sldMk cId="2507490849" sldId="258"/>
        </pc:sldMkLst>
        <pc:spChg chg="del">
          <ac:chgData name="함형준" userId="S::202416026@cnsu.ac.kr::9ab1ce76-e8d8-4bc4-941f-5799027678b5" providerId="AD" clId="Web-{357C0010-6D15-4C2D-F8AD-62F2F62C11E9}" dt="2025-07-22T06:24:15.021" v="25"/>
          <ac:spMkLst>
            <pc:docMk/>
            <pc:sldMk cId="2507490849" sldId="258"/>
            <ac:spMk id="2" creationId="{5B284707-38C1-0552-7B9B-AEA361EDC4A0}"/>
          </ac:spMkLst>
        </pc:spChg>
        <pc:spChg chg="del">
          <ac:chgData name="함형준" userId="S::202416026@cnsu.ac.kr::9ab1ce76-e8d8-4bc4-941f-5799027678b5" providerId="AD" clId="Web-{357C0010-6D15-4C2D-F8AD-62F2F62C11E9}" dt="2025-07-22T06:24:15.021" v="24"/>
          <ac:spMkLst>
            <pc:docMk/>
            <pc:sldMk cId="2507490849" sldId="258"/>
            <ac:spMk id="3" creationId="{7AAFA8D6-9F22-5872-28FF-A6FBC8EFEC85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25:31.741" v="50"/>
          <ac:spMkLst>
            <pc:docMk/>
            <pc:sldMk cId="2507490849" sldId="258"/>
            <ac:spMk id="4" creationId="{1D8538AD-58A7-2DCC-F94F-795D6F3D6601}"/>
          </ac:spMkLst>
        </pc:spChg>
        <pc:spChg chg="add mod">
          <ac:chgData name="함형준" userId="S::202416026@cnsu.ac.kr::9ab1ce76-e8d8-4bc4-941f-5799027678b5" providerId="AD" clId="Web-{357C0010-6D15-4C2D-F8AD-62F2F62C11E9}" dt="2025-07-22T06:29:59.529" v="67" actId="14100"/>
          <ac:spMkLst>
            <pc:docMk/>
            <pc:sldMk cId="2507490849" sldId="258"/>
            <ac:spMk id="6" creationId="{CA6F314E-5F43-79DD-5C2E-4883641D4C0E}"/>
          </ac:spMkLst>
        </pc:spChg>
        <pc:picChg chg="add del mod">
          <ac:chgData name="함형준" userId="S::202416026@cnsu.ac.kr::9ab1ce76-e8d8-4bc4-941f-5799027678b5" providerId="AD" clId="Web-{357C0010-6D15-4C2D-F8AD-62F2F62C11E9}" dt="2025-07-22T06:28:21.495" v="54"/>
          <ac:picMkLst>
            <pc:docMk/>
            <pc:sldMk cId="2507490849" sldId="258"/>
            <ac:picMk id="5" creationId="{6EF4E809-EC81-4C13-34D8-9F1A1D4FA850}"/>
          </ac:picMkLst>
        </pc:picChg>
      </pc:sldChg>
      <pc:sldChg chg="addSp delSp modSp new del">
        <pc:chgData name="함형준" userId="S::202416026@cnsu.ac.kr::9ab1ce76-e8d8-4bc4-941f-5799027678b5" providerId="AD" clId="Web-{357C0010-6D15-4C2D-F8AD-62F2F62C11E9}" dt="2025-07-22T06:50:43.685" v="251"/>
        <pc:sldMkLst>
          <pc:docMk/>
          <pc:sldMk cId="1575762522" sldId="259"/>
        </pc:sldMkLst>
        <pc:spChg chg="del">
          <ac:chgData name="함형준" userId="S::202416026@cnsu.ac.kr::9ab1ce76-e8d8-4bc4-941f-5799027678b5" providerId="AD" clId="Web-{357C0010-6D15-4C2D-F8AD-62F2F62C11E9}" dt="2025-07-22T06:30:05.013" v="69"/>
          <ac:spMkLst>
            <pc:docMk/>
            <pc:sldMk cId="1575762522" sldId="259"/>
            <ac:spMk id="2" creationId="{15595493-7683-9B02-C60A-216864307160}"/>
          </ac:spMkLst>
        </pc:spChg>
        <pc:spChg chg="del mod">
          <ac:chgData name="함형준" userId="S::202416026@cnsu.ac.kr::9ab1ce76-e8d8-4bc4-941f-5799027678b5" providerId="AD" clId="Web-{357C0010-6D15-4C2D-F8AD-62F2F62C11E9}" dt="2025-07-22T06:49:40.902" v="241"/>
          <ac:spMkLst>
            <pc:docMk/>
            <pc:sldMk cId="1575762522" sldId="259"/>
            <ac:spMk id="3" creationId="{27441250-595C-F109-9B38-E1D30159B6CF}"/>
          </ac:spMkLst>
        </pc:spChg>
        <pc:spChg chg="add mod">
          <ac:chgData name="함형준" userId="S::202416026@cnsu.ac.kr::9ab1ce76-e8d8-4bc4-941f-5799027678b5" providerId="AD" clId="Web-{357C0010-6D15-4C2D-F8AD-62F2F62C11E9}" dt="2025-07-22T06:49:40.902" v="241"/>
          <ac:spMkLst>
            <pc:docMk/>
            <pc:sldMk cId="1575762522" sldId="259"/>
            <ac:spMk id="5" creationId="{5EE7B393-24FE-C7B5-C204-59DE095DC84C}"/>
          </ac:spMkLst>
        </pc:spChg>
      </pc:sldChg>
      <pc:sldChg chg="addSp delSp modSp new">
        <pc:chgData name="함형준" userId="S::202416026@cnsu.ac.kr::9ab1ce76-e8d8-4bc4-941f-5799027678b5" providerId="AD" clId="Web-{357C0010-6D15-4C2D-F8AD-62F2F62C11E9}" dt="2025-07-22T06:36:05.788" v="85" actId="1076"/>
        <pc:sldMkLst>
          <pc:docMk/>
          <pc:sldMk cId="3968935311" sldId="260"/>
        </pc:sldMkLst>
        <pc:spChg chg="mod">
          <ac:chgData name="함형준" userId="S::202416026@cnsu.ac.kr::9ab1ce76-e8d8-4bc4-941f-5799027678b5" providerId="AD" clId="Web-{357C0010-6D15-4C2D-F8AD-62F2F62C11E9}" dt="2025-07-22T06:30:38.405" v="82" actId="20577"/>
          <ac:spMkLst>
            <pc:docMk/>
            <pc:sldMk cId="3968935311" sldId="260"/>
            <ac:spMk id="2" creationId="{B9DDA89E-0FF2-62F2-1374-C50CB4B73D72}"/>
          </ac:spMkLst>
        </pc:spChg>
        <pc:spChg chg="del">
          <ac:chgData name="함형준" userId="S::202416026@cnsu.ac.kr::9ab1ce76-e8d8-4bc4-941f-5799027678b5" providerId="AD" clId="Web-{357C0010-6D15-4C2D-F8AD-62F2F62C11E9}" dt="2025-07-22T06:30:44.968" v="83"/>
          <ac:spMkLst>
            <pc:docMk/>
            <pc:sldMk cId="3968935311" sldId="260"/>
            <ac:spMk id="3" creationId="{122C10B2-4EF7-E18B-C43D-7F765405A9B7}"/>
          </ac:spMkLst>
        </pc:spChg>
        <pc:picChg chg="add mod">
          <ac:chgData name="함형준" userId="S::202416026@cnsu.ac.kr::9ab1ce76-e8d8-4bc4-941f-5799027678b5" providerId="AD" clId="Web-{357C0010-6D15-4C2D-F8AD-62F2F62C11E9}" dt="2025-07-22T06:36:05.788" v="85" actId="1076"/>
          <ac:picMkLst>
            <pc:docMk/>
            <pc:sldMk cId="3968935311" sldId="260"/>
            <ac:picMk id="4" creationId="{D3F0F580-207E-1CFE-4F50-EE66FD953858}"/>
          </ac:picMkLst>
        </pc:picChg>
      </pc:sldChg>
      <pc:sldChg chg="addSp delSp modSp new del">
        <pc:chgData name="함형준" userId="S::202416026@cnsu.ac.kr::9ab1ce76-e8d8-4bc4-941f-5799027678b5" providerId="AD" clId="Web-{357C0010-6D15-4C2D-F8AD-62F2F62C11E9}" dt="2025-07-22T06:50:43.747" v="252"/>
        <pc:sldMkLst>
          <pc:docMk/>
          <pc:sldMk cId="624221028" sldId="261"/>
        </pc:sldMkLst>
        <pc:spChg chg="del">
          <ac:chgData name="함형준" userId="S::202416026@cnsu.ac.kr::9ab1ce76-e8d8-4bc4-941f-5799027678b5" providerId="AD" clId="Web-{357C0010-6D15-4C2D-F8AD-62F2F62C11E9}" dt="2025-07-22T06:36:09.991" v="87"/>
          <ac:spMkLst>
            <pc:docMk/>
            <pc:sldMk cId="624221028" sldId="261"/>
            <ac:spMk id="2" creationId="{A07659AC-DBF5-F6E1-52DD-0644F4276AD8}"/>
          </ac:spMkLst>
        </pc:spChg>
        <pc:spChg chg="del mod">
          <ac:chgData name="함형준" userId="S::202416026@cnsu.ac.kr::9ab1ce76-e8d8-4bc4-941f-5799027678b5" providerId="AD" clId="Web-{357C0010-6D15-4C2D-F8AD-62F2F62C11E9}" dt="2025-07-22T06:49:46.230" v="243"/>
          <ac:spMkLst>
            <pc:docMk/>
            <pc:sldMk cId="624221028" sldId="261"/>
            <ac:spMk id="3" creationId="{07DF8E99-50D3-40F9-362C-50766CF81388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50:20.231" v="244"/>
          <ac:spMkLst>
            <pc:docMk/>
            <pc:sldMk cId="624221028" sldId="261"/>
            <ac:spMk id="5" creationId="{6BDF8279-1AC3-1C12-298A-990FD8BFAECA}"/>
          </ac:spMkLst>
        </pc:spChg>
        <pc:spChg chg="add mod">
          <ac:chgData name="함형준" userId="S::202416026@cnsu.ac.kr::9ab1ce76-e8d8-4bc4-941f-5799027678b5" providerId="AD" clId="Web-{357C0010-6D15-4C2D-F8AD-62F2F62C11E9}" dt="2025-07-22T06:50:41.434" v="250"/>
          <ac:spMkLst>
            <pc:docMk/>
            <pc:sldMk cId="624221028" sldId="261"/>
            <ac:spMk id="8" creationId="{86241A7F-1B57-A503-BF31-77DCE1795AB7}"/>
          </ac:spMkLst>
        </pc:spChg>
        <pc:picChg chg="add del mod ord">
          <ac:chgData name="함형준" userId="S::202416026@cnsu.ac.kr::9ab1ce76-e8d8-4bc4-941f-5799027678b5" providerId="AD" clId="Web-{357C0010-6D15-4C2D-F8AD-62F2F62C11E9}" dt="2025-07-22T06:50:41.434" v="250"/>
          <ac:picMkLst>
            <pc:docMk/>
            <pc:sldMk cId="624221028" sldId="261"/>
            <ac:picMk id="6" creationId="{E4282D9E-FC56-2F70-9427-21AF81590D8D}"/>
          </ac:picMkLst>
        </pc:picChg>
      </pc:sldChg>
      <pc:sldChg chg="addSp delSp modSp new del addAnim delAnim modAnim">
        <pc:chgData name="함형준" userId="S::202416026@cnsu.ac.kr::9ab1ce76-e8d8-4bc4-941f-5799027678b5" providerId="AD" clId="Web-{357C0010-6D15-4C2D-F8AD-62F2F62C11E9}" dt="2025-07-22T06:49:41.808" v="242"/>
        <pc:sldMkLst>
          <pc:docMk/>
          <pc:sldMk cId="1279744768" sldId="262"/>
        </pc:sldMkLst>
        <pc:spChg chg="del">
          <ac:chgData name="함형준" userId="S::202416026@cnsu.ac.kr::9ab1ce76-e8d8-4bc4-941f-5799027678b5" providerId="AD" clId="Web-{357C0010-6D15-4C2D-F8AD-62F2F62C11E9}" dt="2025-07-22T06:41:44.140" v="117"/>
          <ac:spMkLst>
            <pc:docMk/>
            <pc:sldMk cId="1279744768" sldId="262"/>
            <ac:spMk id="2" creationId="{74C81E38-177B-1584-B651-F870F24D6D2D}"/>
          </ac:spMkLst>
        </pc:spChg>
        <pc:spChg chg="del mod">
          <ac:chgData name="함형준" userId="S::202416026@cnsu.ac.kr::9ab1ce76-e8d8-4bc4-941f-5799027678b5" providerId="AD" clId="Web-{357C0010-6D15-4C2D-F8AD-62F2F62C11E9}" dt="2025-07-22T06:49:37.777" v="239"/>
          <ac:spMkLst>
            <pc:docMk/>
            <pc:sldMk cId="1279744768" sldId="262"/>
            <ac:spMk id="3" creationId="{C17FF70E-BA30-41E5-C1B5-11BA1CDB0879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3:47.143" v="159"/>
          <ac:spMkLst>
            <pc:docMk/>
            <pc:sldMk cId="1279744768" sldId="262"/>
            <ac:spMk id="5" creationId="{BAFECEBB-12BF-A597-1E95-0F24EDC69456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9:37.777" v="238"/>
          <ac:spMkLst>
            <pc:docMk/>
            <pc:sldMk cId="1279744768" sldId="262"/>
            <ac:spMk id="7" creationId="{5EF0A1AB-FEAD-656A-EBE0-0381DF4700EE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9:37.777" v="237"/>
          <ac:spMkLst>
            <pc:docMk/>
            <pc:sldMk cId="1279744768" sldId="262"/>
            <ac:spMk id="9" creationId="{B5599732-B0EE-D01F-B11C-DF8F8847ABC5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9:37.777" v="236"/>
          <ac:spMkLst>
            <pc:docMk/>
            <pc:sldMk cId="1279744768" sldId="262"/>
            <ac:spMk id="10" creationId="{26DDD4DA-2881-95A3-3575-0CC9B5745816}"/>
          </ac:spMkLst>
        </pc:spChg>
        <pc:spChg chg="add mod">
          <ac:chgData name="함형준" userId="S::202416026@cnsu.ac.kr::9ab1ce76-e8d8-4bc4-941f-5799027678b5" providerId="AD" clId="Web-{357C0010-6D15-4C2D-F8AD-62F2F62C11E9}" dt="2025-07-22T06:49:37.777" v="239"/>
          <ac:spMkLst>
            <pc:docMk/>
            <pc:sldMk cId="1279744768" sldId="262"/>
            <ac:spMk id="12" creationId="{C839FCBE-B459-CDAF-83EE-9F8C84855155}"/>
          </ac:spMkLst>
        </pc:spChg>
      </pc:sldChg>
      <pc:sldChg chg="addSp delSp modSp new del">
        <pc:chgData name="함형준" userId="S::202416026@cnsu.ac.kr::9ab1ce76-e8d8-4bc4-941f-5799027678b5" providerId="AD" clId="Web-{357C0010-6D15-4C2D-F8AD-62F2F62C11E9}" dt="2025-07-22T06:49:32.902" v="235"/>
        <pc:sldMkLst>
          <pc:docMk/>
          <pc:sldMk cId="3783986851" sldId="263"/>
        </pc:sldMkLst>
        <pc:spChg chg="del">
          <ac:chgData name="함형준" userId="S::202416026@cnsu.ac.kr::9ab1ce76-e8d8-4bc4-941f-5799027678b5" providerId="AD" clId="Web-{357C0010-6D15-4C2D-F8AD-62F2F62C11E9}" dt="2025-07-22T06:45:35.068" v="186"/>
          <ac:spMkLst>
            <pc:docMk/>
            <pc:sldMk cId="3783986851" sldId="263"/>
            <ac:spMk id="2" creationId="{9CE63418-7B98-A35B-F25A-A55B1BA20975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6:31.616" v="205"/>
          <ac:spMkLst>
            <pc:docMk/>
            <pc:sldMk cId="3783986851" sldId="263"/>
            <ac:spMk id="3" creationId="{26DDD4DA-2881-95A3-3575-0CC9B5745816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6:28.756" v="204"/>
          <ac:spMkLst>
            <pc:docMk/>
            <pc:sldMk cId="3783986851" sldId="263"/>
            <ac:spMk id="5" creationId="{94B19650-9644-8AEB-AE3E-88A6DF1EBD6C}"/>
          </ac:spMkLst>
        </pc:spChg>
        <pc:spChg chg="add del mod">
          <ac:chgData name="함형준" userId="S::202416026@cnsu.ac.kr::9ab1ce76-e8d8-4bc4-941f-5799027678b5" providerId="AD" clId="Web-{357C0010-6D15-4C2D-F8AD-62F2F62C11E9}" dt="2025-07-22T06:46:41.132" v="208"/>
          <ac:spMkLst>
            <pc:docMk/>
            <pc:sldMk cId="3783986851" sldId="263"/>
            <ac:spMk id="7" creationId="{2A4A7777-1C00-21B1-FCCF-86650D5F9A98}"/>
          </ac:spMkLst>
        </pc:spChg>
      </pc:sldChg>
      <pc:sldChg chg="add del replId">
        <pc:chgData name="함형준" userId="S::202416026@cnsu.ac.kr::9ab1ce76-e8d8-4bc4-941f-5799027678b5" providerId="AD" clId="Web-{357C0010-6D15-4C2D-F8AD-62F2F62C11E9}" dt="2025-07-22T06:46:26.209" v="203"/>
        <pc:sldMkLst>
          <pc:docMk/>
          <pc:sldMk cId="3045979558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연습문제 5-1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함형준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E3037-5BD2-0E10-8FA3-B1C4BA23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1번</a:t>
            </a:r>
            <a:endParaRPr lang="ko-KR" altLang="en-US" dirty="0"/>
          </a:p>
        </p:txBody>
      </p:sp>
      <p:pic>
        <p:nvPicPr>
          <p:cNvPr id="4" name="그림 3" descr="텍스트, 스크린샷, 디스플레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AA36163-9A62-CC66-7DDC-FC0C70CC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83" y="1927463"/>
            <a:ext cx="5278109" cy="40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DA89E-0FF2-62F2-1374-C50CB4B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2번</a:t>
            </a:r>
          </a:p>
        </p:txBody>
      </p:sp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F0F580-207E-1CFE-4F50-EE66FD95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887" y="790575"/>
            <a:ext cx="66960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93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연습문제 5-1</vt:lpstr>
      <vt:lpstr>1번</vt:lpstr>
      <vt:lpstr>2번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2025-07-22T06:22:49Z</dcterms:created>
  <dcterms:modified xsi:type="dcterms:W3CDTF">2025-07-22T06:50:50Z</dcterms:modified>
</cp:coreProperties>
</file>