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74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6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769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649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097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524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8229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036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160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902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C5E4F-3F77-49DF-B261-8BE6F8430149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78E9C-1CE0-4918-9C92-BE21A958347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586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244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099695" cy="455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7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88819" y="0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A. </a:t>
            </a:r>
            <a:r>
              <a:rPr lang="ko-KR" altLang="en-US" dirty="0" smtClean="0"/>
              <a:t>함수 종속성을 찾아보시오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7120" y="1727024"/>
            <a:ext cx="142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partnumber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62481" y="172186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description</a:t>
            </a:r>
            <a:endParaRPr lang="ko-KR" altLang="en-US" dirty="0"/>
          </a:p>
        </p:txBody>
      </p:sp>
      <p:sp>
        <p:nvSpPr>
          <p:cNvPr id="15" name="직사각형 14"/>
          <p:cNvSpPr/>
          <p:nvPr/>
        </p:nvSpPr>
        <p:spPr>
          <a:xfrm>
            <a:off x="2022440" y="1255487"/>
            <a:ext cx="2130712" cy="16844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582688" y="2128485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supplier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162481" y="2162835"/>
            <a:ext cx="1489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suppaddress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741386" y="350904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price</a:t>
            </a:r>
            <a:endParaRPr lang="ko-KR" altLang="en-US" dirty="0"/>
          </a:p>
        </p:txBody>
      </p:sp>
      <p:cxnSp>
        <p:nvCxnSpPr>
          <p:cNvPr id="11" name="직선 화살표 연결선 10"/>
          <p:cNvCxnSpPr>
            <a:stCxn id="4" idx="3"/>
            <a:endCxn id="5" idx="1"/>
          </p:cNvCxnSpPr>
          <p:nvPr/>
        </p:nvCxnSpPr>
        <p:spPr>
          <a:xfrm flipV="1">
            <a:off x="3798471" y="1906530"/>
            <a:ext cx="2364010" cy="5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5" idx="2"/>
            <a:endCxn id="9" idx="0"/>
          </p:cNvCxnSpPr>
          <p:nvPr/>
        </p:nvCxnSpPr>
        <p:spPr>
          <a:xfrm flipH="1">
            <a:off x="3087795" y="2939908"/>
            <a:ext cx="1" cy="56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7" idx="3"/>
            <a:endCxn id="8" idx="1"/>
          </p:cNvCxnSpPr>
          <p:nvPr/>
        </p:nvCxnSpPr>
        <p:spPr>
          <a:xfrm>
            <a:off x="3592901" y="2313151"/>
            <a:ext cx="2569580" cy="34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9473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13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3번</vt:lpstr>
      <vt:lpstr>PowerPoint 프레젠테이션</vt:lpstr>
      <vt:lpstr>A. 함수 종속성을 찾아보시오.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3번</dc:title>
  <dc:creator>cyci1234</dc:creator>
  <cp:lastModifiedBy>cyci1234</cp:lastModifiedBy>
  <cp:revision>3</cp:revision>
  <dcterms:created xsi:type="dcterms:W3CDTF">2025-07-23T07:10:25Z</dcterms:created>
  <dcterms:modified xsi:type="dcterms:W3CDTF">2025-07-23T07:21:57Z</dcterms:modified>
</cp:coreProperties>
</file>