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69C54-5C46-49C5-83EF-88EAE4665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07F3D8-1A54-4ED9-ADBD-931FB4C65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0AB6F5-CCF4-46AD-97EA-37A0A01D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AA23-FDA9-460E-91AD-074E3FEE397B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E0DD3-4647-406B-9DDF-6F4F261D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8DF747-7FD3-4072-8FA3-3297A9E5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7717A-ACFF-49FD-81D2-F65FCEBC1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54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A2FA9-3C6C-419A-8CD2-A332FF98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B95744-7FB8-4046-AE6F-737B18436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F64C7-D1F3-44B2-B166-EBE9975B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AA23-FDA9-460E-91AD-074E3FEE397B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9BE8D-8576-4368-8CE2-2BEBAAAC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6755BA-9146-4A5B-B5BB-0F951770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7717A-ACFF-49FD-81D2-F65FCEBC1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34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5BEC37-AEB2-42A4-8F7D-214F588A6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154907-0B7D-4CA6-B60B-426F78A33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934AC-5AAA-4B9F-BC00-7DEAB8AF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AA23-FDA9-460E-91AD-074E3FEE397B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C4F270-DE09-417D-8A83-377E5423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3752B-A47A-4EA3-8261-A7C1C9CC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7717A-ACFF-49FD-81D2-F65FCEBC1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84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1A897-660E-4BA2-B538-49CD73FF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FDBE4-9239-45FF-B912-B1EF63EAC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22BAB1-985F-492B-97A4-CB4ED2CB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AA23-FDA9-460E-91AD-074E3FEE397B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933D7-9101-4C37-9E82-43E40BE2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8A4F67-E9BC-4325-A8D1-7A2961C1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7717A-ACFF-49FD-81D2-F65FCEBC1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85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68E2B-C972-4528-8E14-26091C20B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F4E18D-58F8-4EE6-8CBD-A95F1BE75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55A3E3-F39A-42F8-B46C-74B3F31F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AA23-FDA9-460E-91AD-074E3FEE397B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54309-7DB0-471E-9235-EC1C9209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88B99-35B3-44A2-8EB6-5E048158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7717A-ACFF-49FD-81D2-F65FCEBC1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2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11EC9-0E56-47FF-ACCB-81986741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3D728-3CD2-407D-B89B-2EE6AA36A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73368F-161E-4940-B7B5-5D3167055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C809A5-D468-4FE2-B7BF-6B748DE7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AA23-FDA9-460E-91AD-074E3FEE397B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240E90-5C91-4B52-BBB9-37B6C8488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66BA8E-867D-454D-A509-1EB82BCC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7717A-ACFF-49FD-81D2-F65FCEBC1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4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0C8CC-BBC4-434B-A52D-DF16DD09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B9631C-7531-4D68-9E3D-28218E32E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7F8D00-3E60-4D12-A36F-515A10C8C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93404C-34F7-4BEF-BDC4-676C0EA74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0F1038-2811-4795-9FF3-D8E13F691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F91402-8E23-4357-90DE-EC0B26B8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AA23-FDA9-460E-91AD-074E3FEE397B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2F393F-8925-4C82-AD1D-51D4A065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EFC9B5-D491-4F6A-8DF9-0F5C36C5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7717A-ACFF-49FD-81D2-F65FCEBC1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790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543AB-2222-4EB3-91E6-BCCEFFFC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AF28FD-8BDF-4FB0-BD45-F2959BC1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AA23-FDA9-460E-91AD-074E3FEE397B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C55B3A-B107-4A49-9F52-8B9C8184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19B684-CC9C-47E5-9B32-42B2201C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7717A-ACFF-49FD-81D2-F65FCEBC1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20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693A6B-B0D1-4FB8-AE45-E340F0A19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AA23-FDA9-460E-91AD-074E3FEE397B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782C15-39DF-4AD1-99C1-25AFE155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9AF6B7-6C1F-498B-9359-480F7940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7717A-ACFF-49FD-81D2-F65FCEBC1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98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B9D2A-6169-4D02-B02C-F3964647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3FCAD-0866-449E-952D-FC89B94A0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577D56-2B01-4C8D-AA94-4A4234FC6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66501F-0173-40FF-AAD6-A9CEAA72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AA23-FDA9-460E-91AD-074E3FEE397B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FE3EC8-BFD7-4573-9CD8-4C2F0219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9A42DB-5367-4BCB-BAA6-A4971BE6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7717A-ACFF-49FD-81D2-F65FCEBC1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64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7C177-8777-4DA8-A57F-3D11111D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8ACE34-BEE3-43E7-9608-C7AD9ED9B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323AFC-EA5F-4F88-A4CC-C3CA8B74E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A202D-0A4C-4EF9-A827-BA045579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AA23-FDA9-460E-91AD-074E3FEE397B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40DED7-9406-4D19-A43D-31A7B6B6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661EAC-6FD6-44A3-8079-CE88A05B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7717A-ACFF-49FD-81D2-F65FCEBC1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55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D41E2F-D796-4B16-95C1-5CEF5613A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07FE05-2233-44BC-BE62-0F4836824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1D01CC-22CB-413B-A2AD-B2469CF9C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0AA23-FDA9-460E-91AD-074E3FEE397B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426E5-5944-45E9-A4B2-D5109DDE5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B7FD1-0219-478E-871D-197EC8AA1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17A-ACFF-49FD-81D2-F65FCEBC1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9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A70A1-E2AE-4C25-8095-977F08D17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Keep the Rules!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2A7CE5-D465-422A-9D94-3899A72FB1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73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D25BB-5DDC-446E-9D97-24220BEE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94" y="230051"/>
            <a:ext cx="1774371" cy="901972"/>
          </a:xfrm>
        </p:spPr>
        <p:txBody>
          <a:bodyPr/>
          <a:lstStyle/>
          <a:p>
            <a:r>
              <a:rPr lang="ko-KR" altLang="en-US" dirty="0"/>
              <a:t>장르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162080-26AC-4BF1-B02B-B424713B6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4415" y="1499055"/>
            <a:ext cx="5013962" cy="1191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1"/>
                </a:solidFill>
              </a:rPr>
              <a:t>1:1</a:t>
            </a:r>
            <a:r>
              <a:rPr lang="ko-KR" altLang="en-US" dirty="0">
                <a:solidFill>
                  <a:schemeClr val="accent1"/>
                </a:solidFill>
              </a:rPr>
              <a:t> 멀티플레이어 경쟁 게임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9F29F1-E1BD-48D0-AEA2-0EE041013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03" y="2220687"/>
            <a:ext cx="5534797" cy="2991267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59E7CE9-A42E-4DC7-BE2F-DC6E07D0076A}"/>
              </a:ext>
            </a:extLst>
          </p:cNvPr>
          <p:cNvSpPr txBox="1">
            <a:spLocks/>
          </p:cNvSpPr>
          <p:nvPr/>
        </p:nvSpPr>
        <p:spPr>
          <a:xfrm>
            <a:off x="6494415" y="1946367"/>
            <a:ext cx="4837611" cy="3412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 최근의 게임 시장을 주도하고 있는 멀티플레이 경쟁 게임 장르를 따라가며 친구 혹은 타 플레이어와 </a:t>
            </a:r>
            <a:r>
              <a:rPr lang="en-US" altLang="ko-KR" sz="2400" dirty="0"/>
              <a:t>1:1 </a:t>
            </a:r>
            <a:r>
              <a:rPr lang="ko-KR" altLang="en-US" sz="2400" dirty="0"/>
              <a:t>경쟁을 통해 경쟁심을 유발한다</a:t>
            </a:r>
            <a:r>
              <a:rPr lang="en-US" altLang="ko-KR" sz="24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0525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D25BB-5DDC-446E-9D97-24220BEE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94" y="230051"/>
            <a:ext cx="2741023" cy="919480"/>
          </a:xfrm>
        </p:spPr>
        <p:txBody>
          <a:bodyPr/>
          <a:lstStyle/>
          <a:p>
            <a:r>
              <a:rPr lang="ko-KR" altLang="en-US" dirty="0"/>
              <a:t>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162080-26AC-4BF1-B02B-B424713B6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4415" y="1499055"/>
            <a:ext cx="4439196" cy="1191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>
                <a:solidFill>
                  <a:schemeClr val="accent1"/>
                </a:solidFill>
              </a:rPr>
              <a:t>탑뷰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59E7CE9-A42E-4DC7-BE2F-DC6E07D0076A}"/>
              </a:ext>
            </a:extLst>
          </p:cNvPr>
          <p:cNvSpPr txBox="1">
            <a:spLocks/>
          </p:cNvSpPr>
          <p:nvPr/>
        </p:nvSpPr>
        <p:spPr>
          <a:xfrm>
            <a:off x="6226631" y="1946367"/>
            <a:ext cx="5105395" cy="3412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 하늘에서 </a:t>
            </a:r>
            <a:r>
              <a:rPr lang="ko-KR" altLang="en-US" sz="2400" dirty="0" err="1"/>
              <a:t>내려다</a:t>
            </a:r>
            <a:r>
              <a:rPr lang="ko-KR" altLang="en-US" sz="2400" dirty="0"/>
              <a:t> 보는 시점을 통해서 실시간 경쟁 혹은 라운드 경쟁을 통해 진행되는 게임속에서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타유저의 행동과 전체적인 게임의 흐름을 한눈에 캐치하는 것을 보여준다</a:t>
            </a:r>
            <a:r>
              <a:rPr lang="en-US" altLang="ko-KR" sz="2400" dirty="0"/>
              <a:t>.</a:t>
            </a:r>
            <a:endParaRPr lang="ko-KR" altLang="en-US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D99FFA-7DA4-4ACA-933A-A1BFFD171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77" y="1499055"/>
            <a:ext cx="4593094" cy="25046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EA6605-0479-4401-A03B-FE36AF9A2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703" y="4046803"/>
            <a:ext cx="4646668" cy="26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2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D25BB-5DDC-446E-9D97-24220BEE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94" y="230051"/>
            <a:ext cx="2741023" cy="919480"/>
          </a:xfrm>
        </p:spPr>
        <p:txBody>
          <a:bodyPr/>
          <a:lstStyle/>
          <a:p>
            <a:r>
              <a:rPr lang="ko-KR" altLang="en-US" dirty="0"/>
              <a:t>스토리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162080-26AC-4BF1-B02B-B424713B6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872149"/>
            <a:ext cx="5765074" cy="2486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1"/>
                </a:solidFill>
              </a:rPr>
              <a:t> 서로 반대되는 성격을 가진 두 사람이 같은 집에 사는 룸메이트가 되면서 벌어지는 기 싸움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0946E0-9D64-47F7-8F90-526EE6475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35" y="2348625"/>
            <a:ext cx="5239481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9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D25BB-5DDC-446E-9D97-24220BEE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94" y="230051"/>
            <a:ext cx="4386943" cy="901972"/>
          </a:xfrm>
        </p:spPr>
        <p:txBody>
          <a:bodyPr>
            <a:normAutofit/>
          </a:bodyPr>
          <a:lstStyle/>
          <a:p>
            <a:r>
              <a:rPr lang="ko-KR" altLang="en-US"/>
              <a:t>게임플레이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59E7CE9-A42E-4DC7-BE2F-DC6E07D0076A}"/>
              </a:ext>
            </a:extLst>
          </p:cNvPr>
          <p:cNvSpPr txBox="1">
            <a:spLocks/>
          </p:cNvSpPr>
          <p:nvPr/>
        </p:nvSpPr>
        <p:spPr>
          <a:xfrm>
            <a:off x="505100" y="1132023"/>
            <a:ext cx="11146969" cy="56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ko-KR" altLang="en-US" sz="2400" dirty="0"/>
              <a:t>깔끔한 집을 원하는 사람</a:t>
            </a:r>
            <a:r>
              <a:rPr lang="en-US" altLang="ko-KR" sz="2400" dirty="0"/>
              <a:t>(</a:t>
            </a:r>
            <a:r>
              <a:rPr lang="ko-KR" altLang="en-US" sz="2400" dirty="0"/>
              <a:t>룰을 지키는 사람</a:t>
            </a:r>
            <a:r>
              <a:rPr lang="en-US" altLang="ko-KR" sz="2400" dirty="0"/>
              <a:t>) vs </a:t>
            </a:r>
            <a:r>
              <a:rPr lang="ko-KR" altLang="en-US" sz="2400" dirty="0"/>
              <a:t>자유로운 집을 원하는 사람</a:t>
            </a:r>
            <a:r>
              <a:rPr lang="en-US" altLang="ko-KR" sz="2400" dirty="0"/>
              <a:t>(</a:t>
            </a:r>
            <a:r>
              <a:rPr lang="ko-KR" altLang="en-US" sz="2400" dirty="0"/>
              <a:t>룰을 부수는 사람</a:t>
            </a:r>
            <a:r>
              <a:rPr lang="en-US" altLang="ko-KR" sz="2400" dirty="0"/>
              <a:t>)</a:t>
            </a:r>
            <a:r>
              <a:rPr lang="ko-KR" altLang="en-US" sz="2400" dirty="0"/>
              <a:t>의 두 플레이어가 존재한다</a:t>
            </a:r>
            <a:r>
              <a:rPr lang="en-US" altLang="ko-KR" sz="2400" dirty="0"/>
              <a:t>.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ko-KR" altLang="en-US" sz="2400" dirty="0"/>
              <a:t>모드는 일상 모드와 경쟁 모드로 나누어진다</a:t>
            </a:r>
            <a:r>
              <a:rPr lang="en-US" altLang="ko-KR" sz="2400" dirty="0"/>
              <a:t>.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endParaRPr lang="en-US" altLang="ko-KR" sz="2400" dirty="0"/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ko-KR" altLang="en-US" sz="2400" dirty="0"/>
              <a:t>일상모드는 스토리가 존재하며 실시간 경쟁으로 이루어진다</a:t>
            </a:r>
            <a:r>
              <a:rPr lang="en-US" altLang="ko-KR" sz="2400" dirty="0"/>
              <a:t>.</a:t>
            </a:r>
          </a:p>
          <a:p>
            <a:pPr marL="914400" lvl="1" indent="-457200">
              <a:lnSpc>
                <a:spcPct val="160000"/>
              </a:lnSpc>
              <a:buFont typeface="+mj-lt"/>
              <a:buAutoNum type="arabicPeriod"/>
            </a:pPr>
            <a:r>
              <a:rPr lang="ko-KR" altLang="en-US" sz="2400" dirty="0"/>
              <a:t>두 플레이어는 같은 공간</a:t>
            </a:r>
            <a:r>
              <a:rPr lang="en-US" altLang="ko-KR" sz="2400" dirty="0"/>
              <a:t>, </a:t>
            </a:r>
            <a:r>
              <a:rPr lang="ko-KR" altLang="en-US" sz="2400" dirty="0"/>
              <a:t>같은 시간을 공유한다</a:t>
            </a:r>
            <a:r>
              <a:rPr lang="en-US" altLang="ko-KR" sz="2400" dirty="0"/>
              <a:t>.</a:t>
            </a:r>
          </a:p>
          <a:p>
            <a:pPr marL="914400" lvl="1" indent="-457200">
              <a:lnSpc>
                <a:spcPct val="160000"/>
              </a:lnSpc>
              <a:buFont typeface="+mj-lt"/>
              <a:buAutoNum type="arabicPeriod"/>
            </a:pPr>
            <a:r>
              <a:rPr lang="ko-KR" altLang="en-US" sz="2400" dirty="0"/>
              <a:t>게임의 진행은 </a:t>
            </a:r>
            <a:r>
              <a:rPr lang="en-US" altLang="ko-KR" sz="2400" dirty="0"/>
              <a:t>X</a:t>
            </a:r>
            <a:r>
              <a:rPr lang="ko-KR" altLang="en-US" sz="2400" dirty="0"/>
              <a:t>일차로 진행한다</a:t>
            </a:r>
            <a:r>
              <a:rPr lang="en-US" altLang="ko-KR" sz="2400" dirty="0"/>
              <a:t>.</a:t>
            </a:r>
          </a:p>
          <a:p>
            <a:pPr marL="914400" lvl="1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ko-KR" sz="2400" dirty="0"/>
              <a:t>1</a:t>
            </a:r>
            <a:r>
              <a:rPr lang="ko-KR" altLang="en-US" sz="2400" dirty="0"/>
              <a:t>일차에는 각자 하나의 규칙을 지급받는다</a:t>
            </a:r>
            <a:r>
              <a:rPr lang="en-US" altLang="ko-KR" sz="2400" dirty="0"/>
              <a:t>. </a:t>
            </a:r>
            <a:r>
              <a:rPr lang="ko-KR" altLang="en-US" sz="2400" dirty="0"/>
              <a:t>이 규칙의 진행도에 따라 포인트를 각 플레이어에게 지급하며 각 일차의 승패는 그 일차의 포인트로 결정한다</a:t>
            </a:r>
            <a:r>
              <a:rPr lang="en-US" altLang="ko-KR" sz="2400" dirty="0"/>
              <a:t>.(ex.</a:t>
            </a:r>
            <a:r>
              <a:rPr lang="ko-KR" altLang="en-US" sz="2400" dirty="0"/>
              <a:t> 자신의 방 치우기</a:t>
            </a:r>
            <a:r>
              <a:rPr lang="en-US" altLang="ko-KR" sz="2400" dirty="0"/>
              <a:t>(</a:t>
            </a:r>
            <a:r>
              <a:rPr lang="ko-KR" altLang="en-US" sz="2400" dirty="0"/>
              <a:t>어지르기</a:t>
            </a:r>
            <a:r>
              <a:rPr lang="en-US" altLang="ko-KR" sz="2400" dirty="0"/>
              <a:t>)) </a:t>
            </a:r>
          </a:p>
          <a:p>
            <a:pPr marL="914400" lvl="1" indent="-457200">
              <a:lnSpc>
                <a:spcPct val="160000"/>
              </a:lnSpc>
              <a:buFont typeface="+mj-lt"/>
              <a:buAutoNum type="arabicPeriod"/>
            </a:pPr>
            <a:r>
              <a:rPr lang="ko-KR" altLang="en-US" sz="2400" dirty="0"/>
              <a:t>승패의 여부는 해당 일차가 끝나면 집주인이 통보한다</a:t>
            </a:r>
            <a:r>
              <a:rPr lang="en-US" altLang="ko-KR" sz="2400" dirty="0"/>
              <a:t>.</a:t>
            </a:r>
          </a:p>
          <a:p>
            <a:pPr marL="914400" lvl="1" indent="-457200">
              <a:lnSpc>
                <a:spcPct val="160000"/>
              </a:lnSpc>
              <a:buFont typeface="+mj-lt"/>
              <a:buAutoNum type="arabicPeriod"/>
            </a:pPr>
            <a:r>
              <a:rPr lang="ko-KR" altLang="en-US" sz="2400" dirty="0"/>
              <a:t>각 규칙은 상대 플레이어가 방해할 수 있다</a:t>
            </a:r>
            <a:r>
              <a:rPr lang="en-US" altLang="ko-KR" sz="2400" dirty="0"/>
              <a:t>.</a:t>
            </a:r>
          </a:p>
          <a:p>
            <a:pPr marL="914400" lvl="1" indent="-457200">
              <a:lnSpc>
                <a:spcPct val="160000"/>
              </a:lnSpc>
              <a:buFont typeface="+mj-lt"/>
              <a:buAutoNum type="arabicPeriod"/>
            </a:pPr>
            <a:r>
              <a:rPr lang="ko-KR" altLang="en-US" sz="2400" dirty="0"/>
              <a:t>해당 일차가 끝나고 다음 일차에 들어가기 전 플레이어 들에게 선택 가능한 규칙 </a:t>
            </a:r>
            <a:r>
              <a:rPr lang="en-US" altLang="ko-KR" sz="2400" dirty="0"/>
              <a:t>3</a:t>
            </a:r>
            <a:r>
              <a:rPr lang="ko-KR" altLang="en-US" sz="2400" dirty="0"/>
              <a:t>개를 랜덤으로 제공한다</a:t>
            </a:r>
            <a:r>
              <a:rPr lang="en-US" altLang="ko-KR" sz="2400" dirty="0"/>
              <a:t>.</a:t>
            </a:r>
          </a:p>
          <a:p>
            <a:pPr marL="914400" lvl="1" indent="-457200">
              <a:lnSpc>
                <a:spcPct val="160000"/>
              </a:lnSpc>
              <a:buFont typeface="+mj-lt"/>
              <a:buAutoNum type="arabicPeriod"/>
            </a:pPr>
            <a:r>
              <a:rPr lang="ko-KR" altLang="en-US" sz="2400" dirty="0"/>
              <a:t>이 규칙은 해당 일차에서 승리한 플레이어가 선택한다</a:t>
            </a:r>
            <a:r>
              <a:rPr lang="en-US" altLang="ko-KR" sz="2400" dirty="0"/>
              <a:t>. (ex. </a:t>
            </a:r>
            <a:r>
              <a:rPr lang="ko-KR" altLang="en-US" sz="2400" dirty="0"/>
              <a:t>초인종이 울리면 나가기</a:t>
            </a:r>
            <a:r>
              <a:rPr lang="en-US" altLang="ko-KR" sz="2400" dirty="0"/>
              <a:t>)</a:t>
            </a:r>
          </a:p>
          <a:p>
            <a:pPr marL="914400" lvl="1" indent="-457200">
              <a:lnSpc>
                <a:spcPct val="160000"/>
              </a:lnSpc>
              <a:buFont typeface="+mj-lt"/>
              <a:buAutoNum type="arabicPeriod"/>
            </a:pPr>
            <a:r>
              <a:rPr lang="ko-KR" altLang="en-US" sz="2400" dirty="0"/>
              <a:t>집 계약 기간이 끝나거나</a:t>
            </a:r>
            <a:r>
              <a:rPr lang="en-US" altLang="ko-KR" sz="2400" dirty="0"/>
              <a:t>(</a:t>
            </a:r>
            <a:r>
              <a:rPr lang="ko-KR" altLang="en-US" sz="2400" dirty="0"/>
              <a:t>스토리 종료</a:t>
            </a:r>
            <a:r>
              <a:rPr lang="en-US" altLang="ko-KR" sz="2400" dirty="0"/>
              <a:t>), </a:t>
            </a:r>
            <a:r>
              <a:rPr lang="ko-KR" altLang="en-US" sz="2400" dirty="0"/>
              <a:t>한 플레이어가 못 참고 집을 나가면</a:t>
            </a:r>
            <a:r>
              <a:rPr lang="en-US" altLang="ko-KR" sz="2400" dirty="0"/>
              <a:t>(</a:t>
            </a:r>
            <a:r>
              <a:rPr lang="ko-KR" altLang="en-US" sz="2400" dirty="0"/>
              <a:t>상대 플레이어 누적 포인트 도달</a:t>
            </a:r>
            <a:r>
              <a:rPr lang="en-US" altLang="ko-KR" sz="2400" dirty="0"/>
              <a:t>) </a:t>
            </a:r>
            <a:r>
              <a:rPr lang="ko-KR" altLang="en-US" sz="2400" dirty="0"/>
              <a:t>게임은 종료된다</a:t>
            </a:r>
            <a:r>
              <a:rPr lang="en-US" altLang="ko-KR" sz="24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400" dirty="0"/>
          </a:p>
          <a:p>
            <a:pPr marL="914400" lvl="1" indent="-457200">
              <a:buFont typeface="+mj-lt"/>
              <a:buAutoNum type="arabicPeriod"/>
            </a:pPr>
            <a:endParaRPr lang="en-US" altLang="ko-KR" sz="100" dirty="0"/>
          </a:p>
          <a:p>
            <a:pPr marL="914400" lvl="1" indent="-457200">
              <a:buFont typeface="+mj-lt"/>
              <a:buAutoNum type="arabicPeriod"/>
            </a:pPr>
            <a:endParaRPr lang="en-US" altLang="ko-KR" sz="1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00" dirty="0"/>
              <a:t>아</a:t>
            </a:r>
            <a:endParaRPr lang="en-US" altLang="ko-KR" sz="100" dirty="0"/>
          </a:p>
          <a:p>
            <a:pPr marL="514350" indent="-514350">
              <a:buFont typeface="+mj-lt"/>
              <a:buAutoNum type="arabicPeriod"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73886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D25BB-5DDC-446E-9D97-24220BEE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94" y="230051"/>
            <a:ext cx="4386943" cy="901972"/>
          </a:xfrm>
        </p:spPr>
        <p:txBody>
          <a:bodyPr>
            <a:normAutofit/>
          </a:bodyPr>
          <a:lstStyle/>
          <a:p>
            <a:r>
              <a:rPr lang="ko-KR" altLang="en-US"/>
              <a:t>게임플레이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59E7CE9-A42E-4DC7-BE2F-DC6E07D0076A}"/>
              </a:ext>
            </a:extLst>
          </p:cNvPr>
          <p:cNvSpPr txBox="1">
            <a:spLocks/>
          </p:cNvSpPr>
          <p:nvPr/>
        </p:nvSpPr>
        <p:spPr>
          <a:xfrm>
            <a:off x="505100" y="1132023"/>
            <a:ext cx="11146969" cy="56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lvl="1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500" dirty="0"/>
              <a:t>경쟁모드는 스토리가 없는 순수 경쟁 모드이며 라운드 경쟁으로 이루어진다</a:t>
            </a:r>
            <a:r>
              <a:rPr lang="en-US" altLang="ko-KR" sz="1500" dirty="0"/>
              <a:t>.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dirty="0"/>
              <a:t>두 플레이어는 같은 공간을 공유하지만 다른 시간대를 사용한다</a:t>
            </a:r>
            <a:r>
              <a:rPr lang="en-US" altLang="ko-KR" sz="1500" dirty="0"/>
              <a:t>.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dirty="0"/>
              <a:t>게임의 진행은 라운드 제도로 진행하며 </a:t>
            </a:r>
            <a:r>
              <a:rPr lang="en-US" altLang="ko-KR" sz="1500" dirty="0"/>
              <a:t>5</a:t>
            </a:r>
            <a:r>
              <a:rPr lang="ko-KR" altLang="en-US" sz="1500" dirty="0"/>
              <a:t>판 </a:t>
            </a:r>
            <a:r>
              <a:rPr lang="en-US" altLang="ko-KR" sz="1500" dirty="0"/>
              <a:t>3</a:t>
            </a:r>
            <a:r>
              <a:rPr lang="ko-KR" altLang="en-US" sz="1500" dirty="0"/>
              <a:t>선승제를 채택한다</a:t>
            </a:r>
            <a:r>
              <a:rPr lang="en-US" altLang="ko-KR" sz="1500" dirty="0"/>
              <a:t>.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dirty="0"/>
              <a:t>이 시간은 낮과 밤으로 분리하며</a:t>
            </a:r>
            <a:r>
              <a:rPr lang="en-US" altLang="ko-KR" sz="1500" dirty="0"/>
              <a:t>, </a:t>
            </a:r>
            <a:r>
              <a:rPr lang="ko-KR" altLang="en-US" sz="1500" dirty="0"/>
              <a:t>낮은 룰을 지키는 사람의 시간이며</a:t>
            </a:r>
            <a:r>
              <a:rPr lang="en-US" altLang="ko-KR" sz="1500" dirty="0"/>
              <a:t>, </a:t>
            </a:r>
            <a:r>
              <a:rPr lang="ko-KR" altLang="en-US" sz="1500" dirty="0"/>
              <a:t>밤은 룰을 부수는 사람의 시간이다</a:t>
            </a:r>
            <a:r>
              <a:rPr lang="en-US" altLang="ko-KR" sz="1500" dirty="0"/>
              <a:t>.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dirty="0"/>
              <a:t>각 플레이어의 시간마다 미션이 주어지며 이 미션의 난이도는 쉬움</a:t>
            </a:r>
            <a:r>
              <a:rPr lang="en-US" altLang="ko-KR" sz="1500" dirty="0"/>
              <a:t>, </a:t>
            </a:r>
            <a:r>
              <a:rPr lang="ko-KR" altLang="en-US" sz="1500" dirty="0"/>
              <a:t>보통</a:t>
            </a:r>
            <a:r>
              <a:rPr lang="en-US" altLang="ko-KR" sz="1500" dirty="0"/>
              <a:t>, </a:t>
            </a:r>
            <a:r>
              <a:rPr lang="ko-KR" altLang="en-US" sz="1500" dirty="0"/>
              <a:t>어려움으로 구분한다</a:t>
            </a:r>
            <a:r>
              <a:rPr lang="en-US" altLang="ko-KR" sz="1500" dirty="0"/>
              <a:t>. 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dirty="0"/>
              <a:t>미션은 쉬움 </a:t>
            </a:r>
            <a:r>
              <a:rPr lang="en-US" altLang="ko-KR" sz="1500" dirty="0"/>
              <a:t>3</a:t>
            </a:r>
            <a:r>
              <a:rPr lang="ko-KR" altLang="en-US" sz="1500" dirty="0"/>
              <a:t>개</a:t>
            </a:r>
            <a:r>
              <a:rPr lang="en-US" altLang="ko-KR" sz="1500" dirty="0"/>
              <a:t>, </a:t>
            </a:r>
            <a:r>
              <a:rPr lang="ko-KR" altLang="en-US" sz="1500" dirty="0"/>
              <a:t>보통 </a:t>
            </a:r>
            <a:r>
              <a:rPr lang="en-US" altLang="ko-KR" sz="1500" dirty="0"/>
              <a:t>2</a:t>
            </a:r>
            <a:r>
              <a:rPr lang="ko-KR" altLang="en-US" sz="1500" dirty="0"/>
              <a:t>개</a:t>
            </a:r>
            <a:r>
              <a:rPr lang="en-US" altLang="ko-KR" sz="1500" dirty="0"/>
              <a:t>, </a:t>
            </a:r>
            <a:r>
              <a:rPr lang="ko-KR" altLang="en-US" sz="1500" dirty="0"/>
              <a:t>어려움 </a:t>
            </a:r>
            <a:r>
              <a:rPr lang="en-US" altLang="ko-KR" sz="1500" dirty="0"/>
              <a:t>1</a:t>
            </a:r>
            <a:r>
              <a:rPr lang="ko-KR" altLang="en-US" sz="1500" dirty="0"/>
              <a:t>개가 제공되며 각 제공되는 포인트는 </a:t>
            </a:r>
            <a:r>
              <a:rPr lang="en-US" altLang="ko-KR" sz="1500" dirty="0"/>
              <a:t>+2, +4, +6</a:t>
            </a:r>
            <a:r>
              <a:rPr lang="ko-KR" altLang="en-US" sz="1500" dirty="0"/>
              <a:t>으로 지정한다</a:t>
            </a:r>
            <a:r>
              <a:rPr lang="en-US" altLang="ko-KR" sz="1500" dirty="0"/>
              <a:t>.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dirty="0"/>
              <a:t>첫 라운드의 시간은 </a:t>
            </a:r>
            <a:r>
              <a:rPr lang="en-US" altLang="ko-KR" sz="1500" dirty="0"/>
              <a:t>1</a:t>
            </a:r>
            <a:r>
              <a:rPr lang="ko-KR" altLang="en-US" sz="1500" dirty="0"/>
              <a:t>분 </a:t>
            </a:r>
            <a:r>
              <a:rPr lang="en-US" altLang="ko-KR" sz="1500" dirty="0"/>
              <a:t>45</a:t>
            </a:r>
            <a:r>
              <a:rPr lang="ko-KR" altLang="en-US" sz="1500" dirty="0"/>
              <a:t>초이며</a:t>
            </a:r>
            <a:r>
              <a:rPr lang="en-US" altLang="ko-KR" sz="1500" dirty="0"/>
              <a:t>, </a:t>
            </a:r>
            <a:r>
              <a:rPr lang="ko-KR" altLang="en-US" sz="1500" dirty="0"/>
              <a:t>다음 라운드로 넘어갈 때마다 </a:t>
            </a:r>
            <a:r>
              <a:rPr lang="en-US" altLang="ko-KR" sz="1500" dirty="0"/>
              <a:t>15</a:t>
            </a:r>
            <a:r>
              <a:rPr lang="ko-KR" altLang="en-US" sz="1500" dirty="0"/>
              <a:t>초 씩 감소한다</a:t>
            </a:r>
            <a:r>
              <a:rPr lang="en-US" altLang="ko-KR" sz="1500" dirty="0"/>
              <a:t>.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dirty="0"/>
              <a:t>2</a:t>
            </a:r>
            <a:r>
              <a:rPr lang="ko-KR" altLang="en-US" sz="1500" dirty="0"/>
              <a:t>라운드부터는 상대가 해 둔 미션을 망칠 수 있으며 망칠 때마다 상대 플레이어의 포인트가</a:t>
            </a:r>
            <a:r>
              <a:rPr lang="en-US" altLang="ko-KR" sz="1500" dirty="0"/>
              <a:t>, </a:t>
            </a:r>
            <a:r>
              <a:rPr lang="ko-KR" altLang="en-US" sz="1500" dirty="0"/>
              <a:t>망친 미션의 난이도에 따라 </a:t>
            </a:r>
            <a:r>
              <a:rPr lang="en-US" altLang="ko-KR" sz="1500" dirty="0"/>
              <a:t>-1, -2, -3</a:t>
            </a:r>
            <a:r>
              <a:rPr lang="ko-KR" altLang="en-US" sz="1500" dirty="0"/>
              <a:t>점 씩 감소한다</a:t>
            </a:r>
            <a:r>
              <a:rPr lang="en-US" altLang="ko-KR" sz="1500" dirty="0"/>
              <a:t>. (ex. </a:t>
            </a:r>
            <a:r>
              <a:rPr lang="ko-KR" altLang="en-US" sz="1500" dirty="0"/>
              <a:t>방 치우기 미션 클리어 </a:t>
            </a:r>
            <a:r>
              <a:rPr lang="en-US" altLang="ko-KR" sz="1500" dirty="0"/>
              <a:t>+6</a:t>
            </a:r>
            <a:r>
              <a:rPr lang="ko-KR" altLang="en-US" sz="1500" dirty="0"/>
              <a:t>점 </a:t>
            </a:r>
            <a:r>
              <a:rPr lang="en-US" altLang="ko-KR" sz="1500" dirty="0"/>
              <a:t>-&gt; </a:t>
            </a:r>
            <a:r>
              <a:rPr lang="ko-KR" altLang="en-US" sz="1500" dirty="0"/>
              <a:t>상대 플레이어가 방을 망침으로써 </a:t>
            </a:r>
            <a:r>
              <a:rPr lang="en-US" altLang="ko-KR" sz="1500" dirty="0"/>
              <a:t>-3</a:t>
            </a:r>
            <a:r>
              <a:rPr lang="ko-KR" altLang="en-US" sz="1500" dirty="0"/>
              <a:t>점</a:t>
            </a:r>
            <a:r>
              <a:rPr lang="en-US" altLang="ko-KR" sz="1500" dirty="0"/>
              <a:t>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dirty="0"/>
              <a:t>5</a:t>
            </a:r>
            <a:r>
              <a:rPr lang="ko-KR" altLang="en-US" sz="1500" dirty="0"/>
              <a:t>라운드는 시간과 장소를 모두 공유하며</a:t>
            </a:r>
            <a:r>
              <a:rPr lang="en-US" altLang="ko-KR" sz="1500" dirty="0"/>
              <a:t>, </a:t>
            </a:r>
            <a:r>
              <a:rPr lang="ko-KR" altLang="en-US" sz="1500" dirty="0"/>
              <a:t>라운드 시간은 </a:t>
            </a:r>
            <a:r>
              <a:rPr lang="en-US" altLang="ko-KR" sz="1500" dirty="0"/>
              <a:t>1</a:t>
            </a:r>
            <a:r>
              <a:rPr lang="ko-KR" altLang="en-US" sz="1500" dirty="0"/>
              <a:t>분 </a:t>
            </a:r>
            <a:r>
              <a:rPr lang="en-US" altLang="ko-KR" sz="1500" dirty="0"/>
              <a:t>30</a:t>
            </a:r>
            <a:r>
              <a:rPr lang="ko-KR" altLang="en-US" sz="1500" dirty="0"/>
              <a:t>초로 고정한다</a:t>
            </a:r>
            <a:r>
              <a:rPr lang="en-US" altLang="ko-KR" sz="1500" dirty="0"/>
              <a:t>.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dirty="0"/>
              <a:t>각 라운드의 승리는 해당 라운드의 포인트로 결정하며 이는 집주인이 통보한다</a:t>
            </a:r>
            <a:r>
              <a:rPr lang="en-US" altLang="ko-KR" sz="1500" dirty="0"/>
              <a:t>.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15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500" dirty="0"/>
              <a:t>일상 모드와 경쟁 모드는 둘 다 시간의 흐름이 존재하며</a:t>
            </a:r>
            <a:r>
              <a:rPr lang="en-US" altLang="ko-KR" sz="1500" dirty="0"/>
              <a:t>, </a:t>
            </a:r>
            <a:r>
              <a:rPr lang="ko-KR" altLang="en-US" sz="1500" dirty="0"/>
              <a:t>일상 모드는 창문의 빛과 색깔을 통해서 실시간 시간 흐름을 통해 </a:t>
            </a:r>
            <a:r>
              <a:rPr lang="en-US" altLang="ko-KR" sz="1500" dirty="0"/>
              <a:t>X</a:t>
            </a:r>
            <a:r>
              <a:rPr lang="ko-KR" altLang="en-US" sz="1500" dirty="0"/>
              <a:t>일차 시간 종료 타임을 간접적으로 알려주며</a:t>
            </a:r>
            <a:r>
              <a:rPr lang="en-US" altLang="ko-KR" sz="1500" dirty="0"/>
              <a:t>, </a:t>
            </a:r>
            <a:r>
              <a:rPr lang="ko-KR" altLang="en-US" sz="1500" dirty="0"/>
              <a:t>경쟁 모드는 화면 상단의 </a:t>
            </a:r>
            <a:r>
              <a:rPr lang="en-US" altLang="ko-KR" sz="1500" dirty="0"/>
              <a:t>UI</a:t>
            </a:r>
            <a:r>
              <a:rPr lang="ko-KR" altLang="en-US" sz="1500" dirty="0"/>
              <a:t>를 통해서 시간을 알려주고 각 플레이어의 라운드는 창문의 빛과 색깔</a:t>
            </a:r>
            <a:r>
              <a:rPr lang="en-US" altLang="ko-KR" sz="1500" dirty="0"/>
              <a:t>, </a:t>
            </a:r>
            <a:r>
              <a:rPr lang="ko-KR" altLang="en-US" sz="1500" dirty="0"/>
              <a:t>집 안의 조명을 통해서 낮</a:t>
            </a:r>
            <a:r>
              <a:rPr lang="en-US" altLang="ko-KR" sz="1500" dirty="0"/>
              <a:t>/</a:t>
            </a:r>
            <a:r>
              <a:rPr lang="ko-KR" altLang="en-US" sz="1500" dirty="0"/>
              <a:t>밤의 변경을 통해 표현한다</a:t>
            </a:r>
            <a:r>
              <a:rPr lang="en-US" altLang="ko-KR" sz="1500" dirty="0"/>
              <a:t>.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altLang="ko-KR" sz="100" dirty="0"/>
          </a:p>
          <a:p>
            <a:pPr marL="914400" lvl="1" indent="-457200">
              <a:buFont typeface="+mj-lt"/>
              <a:buAutoNum type="arabicPeriod" startAt="4"/>
            </a:pPr>
            <a:endParaRPr lang="en-US" altLang="ko-KR" sz="100" dirty="0"/>
          </a:p>
          <a:p>
            <a:pPr marL="914400" lvl="1" indent="-457200">
              <a:buFont typeface="+mj-lt"/>
              <a:buAutoNum type="arabicPeriod" startAt="4"/>
            </a:pPr>
            <a:r>
              <a:rPr lang="ko-KR" altLang="en-US" sz="100" dirty="0"/>
              <a:t>아</a:t>
            </a:r>
            <a:endParaRPr lang="en-US" altLang="ko-KR" sz="100" dirty="0"/>
          </a:p>
          <a:p>
            <a:pPr marL="514350" indent="-514350">
              <a:buFont typeface="+mj-lt"/>
              <a:buAutoNum type="arabicPeriod"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48935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D25BB-5DDC-446E-9D97-24220BEE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94" y="230051"/>
            <a:ext cx="4386943" cy="901972"/>
          </a:xfrm>
        </p:spPr>
        <p:txBody>
          <a:bodyPr>
            <a:normAutofit/>
          </a:bodyPr>
          <a:lstStyle/>
          <a:p>
            <a:r>
              <a:rPr lang="ko-KR" altLang="en-US"/>
              <a:t>게임플레이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59E7CE9-A42E-4DC7-BE2F-DC6E07D0076A}"/>
              </a:ext>
            </a:extLst>
          </p:cNvPr>
          <p:cNvSpPr txBox="1">
            <a:spLocks/>
          </p:cNvSpPr>
          <p:nvPr/>
        </p:nvSpPr>
        <p:spPr>
          <a:xfrm>
            <a:off x="505100" y="1132023"/>
            <a:ext cx="11146969" cy="56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lvl="1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ko-KR" altLang="en-US" sz="1500" dirty="0"/>
              <a:t>게임의 조작키는 이동 키</a:t>
            </a:r>
            <a:r>
              <a:rPr lang="en-US" altLang="ko-KR" sz="1500" dirty="0"/>
              <a:t>, </a:t>
            </a:r>
            <a:r>
              <a:rPr lang="ko-KR" altLang="en-US" sz="1500" dirty="0"/>
              <a:t>상호 작용 키</a:t>
            </a:r>
            <a:r>
              <a:rPr lang="en-US" altLang="ko-KR" sz="1500" dirty="0"/>
              <a:t>, </a:t>
            </a:r>
            <a:r>
              <a:rPr lang="ko-KR" altLang="en-US" sz="1500" dirty="0"/>
              <a:t>잡기 키로 할당한다</a:t>
            </a:r>
            <a:r>
              <a:rPr lang="en-US" altLang="ko-KR" sz="1500" dirty="0"/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ko-KR" altLang="en-US" sz="1500" dirty="0"/>
              <a:t>규칙</a:t>
            </a:r>
            <a:r>
              <a:rPr lang="en-US" altLang="ko-KR" sz="1500" dirty="0"/>
              <a:t>(</a:t>
            </a:r>
            <a:r>
              <a:rPr lang="ko-KR" altLang="en-US" sz="1500" dirty="0"/>
              <a:t>미션</a:t>
            </a:r>
            <a:r>
              <a:rPr lang="en-US" altLang="ko-KR" sz="1500" dirty="0"/>
              <a:t>)</a:t>
            </a:r>
            <a:r>
              <a:rPr lang="ko-KR" altLang="en-US" sz="1500" dirty="0"/>
              <a:t>은 수행 미션과 이동 미션으로 구분한다</a:t>
            </a:r>
            <a:r>
              <a:rPr lang="en-US" altLang="ko-KR" sz="1500" dirty="0"/>
              <a:t>.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dirty="0"/>
              <a:t>쉬움 미션은 수행 미션으로 특정 장소에서 상호 작용 키를 연타 혹은 홀드 하는 것으로 수행한다</a:t>
            </a:r>
            <a:r>
              <a:rPr lang="en-US" altLang="ko-KR" sz="1500" dirty="0"/>
              <a:t>.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i="1" dirty="0"/>
              <a:t>주방 치우기</a:t>
            </a:r>
            <a:r>
              <a:rPr lang="en-US" altLang="ko-KR" sz="1400" i="1" dirty="0"/>
              <a:t>, </a:t>
            </a:r>
            <a:r>
              <a:rPr lang="ko-KR" altLang="en-US" sz="1400" i="1" dirty="0"/>
              <a:t>요리하기</a:t>
            </a:r>
            <a:r>
              <a:rPr lang="en-US" altLang="ko-KR" sz="1400" i="1" dirty="0"/>
              <a:t>, </a:t>
            </a:r>
            <a:r>
              <a:rPr lang="ko-KR" altLang="en-US" sz="1400" i="1" dirty="0"/>
              <a:t>초인종 누르기 등</a:t>
            </a:r>
            <a:endParaRPr lang="en-US" altLang="ko-KR" sz="1400" i="1" dirty="0"/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dirty="0"/>
              <a:t>보통 미션은 이동 미션으로 특정 물체를 특정 장소로 배치 시키는 것을 목표로 한다</a:t>
            </a:r>
            <a:r>
              <a:rPr lang="en-US" altLang="ko-KR" sz="1500" dirty="0"/>
              <a:t>.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i="1" dirty="0"/>
              <a:t>화분 창문으로 옮기기</a:t>
            </a:r>
            <a:r>
              <a:rPr lang="en-US" altLang="ko-KR" sz="1400" i="1" dirty="0"/>
              <a:t>, </a:t>
            </a:r>
            <a:r>
              <a:rPr lang="ko-KR" altLang="en-US" sz="1400" i="1" dirty="0"/>
              <a:t>책을 책장에 끼우기 등</a:t>
            </a:r>
            <a:endParaRPr lang="en-US" altLang="ko-KR" sz="1400" i="1" dirty="0"/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dirty="0"/>
              <a:t>어려움 미션은 수행 미션과 이동 미션의 결합으로 특정 배치의 이동과 상호 작용의 융합으로 수행한다</a:t>
            </a:r>
            <a:r>
              <a:rPr lang="en-US" altLang="ko-KR" sz="1500" dirty="0"/>
              <a:t>.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i="1" dirty="0"/>
              <a:t>택배로 온 재료들을 주방으로 이동시켜 요리하기 등</a:t>
            </a:r>
            <a:endParaRPr lang="en-US" altLang="ko-KR" sz="14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 startAt="6"/>
            </a:pPr>
            <a:endParaRPr lang="en-US" altLang="ko-KR" sz="1500" dirty="0"/>
          </a:p>
          <a:p>
            <a:pPr marL="514350" indent="-514350">
              <a:buFont typeface="+mj-lt"/>
              <a:buAutoNum type="arabicPeriod"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24052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D25BB-5DDC-446E-9D97-24220BEE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94" y="230051"/>
            <a:ext cx="8270966" cy="919480"/>
          </a:xfrm>
        </p:spPr>
        <p:txBody>
          <a:bodyPr/>
          <a:lstStyle/>
          <a:p>
            <a:r>
              <a:rPr lang="ko-KR" altLang="en-US" dirty="0"/>
              <a:t>벤치마킹 </a:t>
            </a:r>
            <a:r>
              <a:rPr lang="en-US" altLang="ko-KR" dirty="0"/>
              <a:t>– </a:t>
            </a:r>
            <a:r>
              <a:rPr lang="ko-KR" altLang="en-US" dirty="0"/>
              <a:t>그래픽 </a:t>
            </a:r>
            <a:r>
              <a:rPr lang="en-US" altLang="ko-KR" dirty="0"/>
              <a:t>&amp; </a:t>
            </a:r>
            <a:r>
              <a:rPr lang="ko-KR" altLang="en-US" dirty="0"/>
              <a:t>시점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59E7CE9-A42E-4DC7-BE2F-DC6E07D0076A}"/>
              </a:ext>
            </a:extLst>
          </p:cNvPr>
          <p:cNvSpPr txBox="1">
            <a:spLocks/>
          </p:cNvSpPr>
          <p:nvPr/>
        </p:nvSpPr>
        <p:spPr>
          <a:xfrm>
            <a:off x="5236754" y="5790476"/>
            <a:ext cx="1718489" cy="837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 </a:t>
            </a:r>
            <a:r>
              <a:rPr lang="en-US" altLang="ko-KR" sz="2400" dirty="0"/>
              <a:t>&lt;</a:t>
            </a:r>
            <a:r>
              <a:rPr lang="ko-KR" altLang="en-US" sz="2400" dirty="0" err="1"/>
              <a:t>오버쿡</a:t>
            </a:r>
            <a:r>
              <a:rPr lang="en-US" altLang="ko-KR" sz="2400" dirty="0"/>
              <a:t>&gt;</a:t>
            </a:r>
            <a:endParaRPr lang="ko-KR" altLang="en-US" sz="28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12B3F5-FD02-4433-9CF7-51927D230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926" y="1179896"/>
            <a:ext cx="8050147" cy="449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8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573</Words>
  <Application>Microsoft Office PowerPoint</Application>
  <PresentationFormat>와이드스크린</PresentationFormat>
  <Paragraphs>55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Keep the Rules!</vt:lpstr>
      <vt:lpstr>장르</vt:lpstr>
      <vt:lpstr>시점</vt:lpstr>
      <vt:lpstr>스토리</vt:lpstr>
      <vt:lpstr>게임플레이</vt:lpstr>
      <vt:lpstr>게임플레이</vt:lpstr>
      <vt:lpstr>게임플레이</vt:lpstr>
      <vt:lpstr>벤치마킹 – 그래픽 &amp; 시점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Keep the Rules!</dc:title>
  <dc:creator>Kim JH</dc:creator>
  <cp:lastModifiedBy>Kim JH</cp:lastModifiedBy>
  <cp:revision>1</cp:revision>
  <dcterms:created xsi:type="dcterms:W3CDTF">2021-09-01T19:09:27Z</dcterms:created>
  <dcterms:modified xsi:type="dcterms:W3CDTF">2021-09-01T20:14:50Z</dcterms:modified>
</cp:coreProperties>
</file>