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8" r:id="rId1"/>
    <p:sldMasterId id="2147483699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5219"/>
    <p:restoredTop sz="94660"/>
  </p:normalViewPr>
  <p:slideViewPr>
    <p:cSldViewPr snapToGrid="0">
      <p:cViewPr>
        <p:scale>
          <a:sx n="75" d="100"/>
          <a:sy n="75" d="100"/>
        </p:scale>
        <p:origin x="114" y="60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88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9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9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817FC0-B062-4A79-9E0F-A61A39656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108497F-D051-487B-9817-12C68C29D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955031C-774C-4724-88BB-99709ED7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765223-6EC7-4B44-BA2C-23583F04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7639524-7481-4E97-96CA-1B468AC5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45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575263-5B0A-4A7D-A139-F691599B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4962AE7-7A91-4D1B-BB84-11A72CAD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98BD0C-1127-46BC-A81A-5D358F16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E9392FB-E089-42E1-9172-0A8E3815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9719C14-8CBA-490B-A3FE-7CCAD7EB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47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CC2AE8-C907-4452-AC2B-D438B0A2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15FE845-47B0-4624-8581-EF81DF9B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84885F6-E947-43C4-B0F6-8ACD2119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38978DB-ADD9-4348-AA6D-7D2043AC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2B33A91-A012-46EE-847A-D0AB7E55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08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FA75B6-BD52-4E62-9A5F-F6CC6EC9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FFDC102-F8BA-40F2-B6C1-004C5D22A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5997544-CC67-402F-A726-A6963D48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EEA74E9-B59C-467C-8D0A-0F5900F0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A813541-BD82-4C41-B52C-32CF64C2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3F14D0B-5CFD-4118-95CF-2DC60E1B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10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5CC431-28BF-422C-A574-6A2EB165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4855273-C432-4CFC-A9DE-7DB901CA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5DD251C-2057-4D75-AF81-4AF76538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B1BB896-7E80-409A-A400-84ED11FEC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7E242FA-974B-400E-9878-202EB7E01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316A956-4F44-44C2-9A58-7F18952D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6D333B5-10CB-4216-A05C-BAABB56F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DC2DC03-7377-484C-A4D6-5050C208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29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0E15E4-60A8-40FC-891F-18EF89F1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D75418-6721-4055-93B9-2B7C681C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57CDF39-3724-441D-A7F5-58EF648C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2EF9F90-B7BB-4CBF-9303-977F35D6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033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E079818-9171-411D-ABDC-4551F9F2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57E9E05-1DBA-4B38-B200-48470469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02E3F6-B3ED-487E-8E61-02A7F716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163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80B377-6D1D-452E-968B-2FE82C10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F292A39-1193-43A4-BA8F-5BF4E1EA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003162D-EB3C-4274-8C24-97C1793AF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6C5493F-13DD-44AB-B904-6F5D5EDC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F463539-03B2-4297-8446-E68EA9B3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9F5B45F-299A-46D3-B52A-EA82895F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3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85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72DB6E-52DF-43F4-90B5-70659C48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CDD68FA-4255-4660-9642-3A077219C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CDAEA23-1284-4E41-93FE-C4E4B73AD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D13DC69-4B31-471F-AAC2-3F844882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D36D06C-A590-440B-894F-631BF51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D9651F8-446D-48C6-8564-2923CE8B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18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94D36AE-0DD9-4221-A422-65C5A858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D500439-8BEE-4CD6-968D-5145BF932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985A840-C2C1-441E-89C6-811E174B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FAEE154-4562-4216-9F68-4F457C4A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8F146CC-1337-4FCB-8424-9BE65D36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63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21FFBC3-4A34-4EA5-A00B-54E43075B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0640BB0-22B0-487E-951B-146CBDD3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7C5020-C573-4CCF-9D13-5A62C184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77395E1-A2F7-48AA-8DB0-BA322201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7B81562-D337-4A06-8E86-3219151A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0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28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7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22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8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81243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0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ED9EFDA-76EC-4A1C-8CF8-2E6D6796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BD26798-377E-41B6-8F9C-9FAB74E7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3887C8-10F6-45D7-93A2-E1948EABB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ABC6137-D46D-476B-BA52-D15629B17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0CB312D-712D-41C2-8417-E2B830BEE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5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93c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"/>
          <p:cNvGrpSpPr/>
          <p:nvPr/>
        </p:nvGrpSpPr>
        <p:grpSpPr>
          <a:xfrm rot="0">
            <a:off x="3374421" y="2855991"/>
            <a:ext cx="5443157" cy="1146017"/>
            <a:chOff x="3408235" y="1493815"/>
            <a:chExt cx="5443157" cy="1146017"/>
          </a:xfrm>
        </p:grpSpPr>
        <p:sp>
          <p:nvSpPr>
            <p:cNvPr id="2" name="직사각형 1"/>
            <p:cNvSpPr/>
            <p:nvPr/>
          </p:nvSpPr>
          <p:spPr>
            <a:xfrm>
              <a:off x="3408235" y="1633542"/>
              <a:ext cx="5443157" cy="1006290"/>
            </a:xfrm>
            <a:prstGeom prst="rect">
              <a:avLst/>
            </a:prstGeom>
            <a:noFill/>
            <a:ln>
              <a:solidFill>
                <a:srgbClr val="bee2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en-US" altLang="ko-KR" sz="3600" b="1" i="1" kern="0">
                  <a:solidFill>
                    <a:prstClr val="white"/>
                  </a:solidFill>
                </a:rPr>
                <a:t>HTML5 + JS Project</a:t>
              </a:r>
              <a:endParaRPr lang="en-US" altLang="ko-KR" sz="3600" b="1" i="1" kern="0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33110" y="1493815"/>
              <a:ext cx="592455" cy="253916"/>
            </a:xfrm>
            <a:prstGeom prst="rect">
              <a:avLst/>
            </a:prstGeom>
            <a:solidFill>
              <a:srgbClr val="93c9eb"/>
            </a:solidFill>
          </p:spPr>
          <p:txBody>
            <a:bodyPr wrap="none">
              <a:spAutoFit/>
            </a:bodyPr>
            <a:lstStyle/>
            <a:p>
              <a:pPr algn="ctr" latinLnBrk="0">
                <a:defRPr lang="ko-KR"/>
              </a:pPr>
              <a:r>
                <a:rPr lang="ko-KR" altLang="en-US" sz="1050" b="1" kern="0">
                  <a:solidFill>
                    <a:schemeClr val="bg1"/>
                  </a:solidFill>
                </a:rPr>
                <a:t>김혜진</a:t>
              </a:r>
              <a:endParaRPr lang="ko-KR" altLang="en-US" sz="1050" b="1" ker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93c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"/>
          <p:cNvGrpSpPr/>
          <p:nvPr/>
        </p:nvGrpSpPr>
        <p:grpSpPr>
          <a:xfrm rot="0">
            <a:off x="0" y="0"/>
            <a:ext cx="12192000" cy="6605963"/>
            <a:chOff x="0" y="0"/>
            <a:chExt cx="12192000" cy="6605963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0" cy="3429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50000"/>
                </a:lnSpc>
                <a:defRPr lang="ko-KR"/>
              </a:pPr>
              <a:endParaRPr lang="ko-KR" altLang="en-US" sz="7200" kern="0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5"/>
            <p:cNvSpPr/>
            <p:nvPr/>
          </p:nvSpPr>
          <p:spPr>
            <a:xfrm>
              <a:off x="222422" y="252037"/>
              <a:ext cx="11747157" cy="635392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  <a:effectLst>
              <a:outerShdw dist="1270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latinLnBrk="0">
                <a:lnSpc>
                  <a:spcPct val="150000"/>
                </a:lnSpc>
                <a:defRPr lang="ko-KR"/>
              </a:pPr>
              <a:endParaRPr lang="en-US" altLang="ko-KR" sz="2000" b="1" i="1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6" name=""/>
          <p:cNvSpPr txBox="1"/>
          <p:nvPr/>
        </p:nvSpPr>
        <p:spPr>
          <a:xfrm>
            <a:off x="5410200" y="2095500"/>
            <a:ext cx="4406899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grpSp>
        <p:nvGrpSpPr>
          <p:cNvPr id="32" name=""/>
          <p:cNvGrpSpPr/>
          <p:nvPr/>
        </p:nvGrpSpPr>
        <p:grpSpPr>
          <a:xfrm rot="0">
            <a:off x="4946649" y="2585579"/>
            <a:ext cx="2298701" cy="1686841"/>
            <a:chOff x="4572000" y="2295523"/>
            <a:chExt cx="2298701" cy="1686841"/>
          </a:xfrm>
        </p:grpSpPr>
        <p:sp>
          <p:nvSpPr>
            <p:cNvPr id="11" name="타원형 설명선 10"/>
            <p:cNvSpPr/>
            <p:nvPr/>
          </p:nvSpPr>
          <p:spPr>
            <a:xfrm>
              <a:off x="4572000" y="2575279"/>
              <a:ext cx="426010" cy="426010"/>
            </a:xfrm>
            <a:prstGeom prst="wedgeEllipseCallout">
              <a:avLst>
                <a:gd name="adj1" fmla="val -883"/>
                <a:gd name="adj2" fmla="val 6684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 lang="ko-KR" altLang="en-US"/>
              </a:pPr>
              <a:r>
                <a:rPr lang="en-US" altLang="ko-KR" sz="2000">
                  <a:solidFill>
                    <a:prstClr val="white"/>
                  </a:solidFill>
                  <a:latin typeface="야놀자 야체 B"/>
                  <a:ea typeface="야놀자 야체 B"/>
                </a:rPr>
                <a:t>01</a:t>
              </a:r>
              <a:endParaRPr lang="ko-KR" altLang="en-US" sz="2000">
                <a:solidFill>
                  <a:prstClr val="white"/>
                </a:solidFill>
                <a:latin typeface="야놀자 야체 B"/>
                <a:ea typeface="야놀자 야체 B"/>
              </a:endParaRPr>
            </a:p>
          </p:txBody>
        </p:sp>
        <p:sp>
          <p:nvSpPr>
            <p:cNvPr id="13" name="타원형 설명선 12"/>
            <p:cNvSpPr/>
            <p:nvPr/>
          </p:nvSpPr>
          <p:spPr>
            <a:xfrm>
              <a:off x="4572000" y="3486150"/>
              <a:ext cx="426010" cy="426010"/>
            </a:xfrm>
            <a:prstGeom prst="wedgeEllipseCallout">
              <a:avLst>
                <a:gd name="adj1" fmla="val -883"/>
                <a:gd name="adj2" fmla="val 66848"/>
              </a:avLst>
            </a:prstGeom>
            <a:solidFill>
              <a:srgbClr val="93c9eb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 lang="ko-KR" altLang="en-US"/>
              </a:pPr>
              <a:r>
                <a:rPr lang="ko-KR" altLang="en-US" sz="2000">
                  <a:solidFill>
                    <a:prstClr val="white"/>
                  </a:solidFill>
                  <a:latin typeface="야놀자 야체 B"/>
                  <a:ea typeface="야놀자 야체 B"/>
                </a:rPr>
                <a:t>0</a:t>
              </a:r>
              <a:r>
                <a:rPr lang="en-US" altLang="ko-KR" sz="2000">
                  <a:solidFill>
                    <a:prstClr val="white"/>
                  </a:solidFill>
                  <a:latin typeface="야놀자 야체 B"/>
                  <a:ea typeface="야놀자 야체 B"/>
                </a:rPr>
                <a:t>2</a:t>
              </a:r>
              <a:endParaRPr lang="en-US" altLang="ko-KR" sz="2000">
                <a:solidFill>
                  <a:prstClr val="white"/>
                </a:solidFill>
                <a:latin typeface="야놀자 야체 B"/>
                <a:ea typeface="야놀자 야체 B"/>
              </a:endParaRPr>
            </a:p>
          </p:txBody>
        </p:sp>
        <p:sp>
          <p:nvSpPr>
            <p:cNvPr id="29" name=""/>
            <p:cNvSpPr txBox="1"/>
            <p:nvPr/>
          </p:nvSpPr>
          <p:spPr>
            <a:xfrm>
              <a:off x="5054601" y="2295523"/>
              <a:ext cx="1816100" cy="7759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 lang="ko-KR" altLang="en-US"/>
              </a:pPr>
              <a:r>
                <a:rPr lang="en-US" altLang="ko-KR" sz="3000" b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Blog</a:t>
              </a:r>
              <a:endParaRPr lang="en-US" altLang="ko-KR" sz="3000" b="1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1" name=""/>
            <p:cNvSpPr txBox="1"/>
            <p:nvPr/>
          </p:nvSpPr>
          <p:spPr>
            <a:xfrm>
              <a:off x="5054601" y="3206394"/>
              <a:ext cx="1816100" cy="7759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 lang="ko-KR" altLang="en-US"/>
              </a:pPr>
              <a:r>
                <a:rPr lang="ko-KR" altLang="en-US" sz="3000" b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시연</a:t>
              </a:r>
              <a:endParaRPr lang="ko-KR" altLang="en-US" sz="3000" b="1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93c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"/>
          <p:cNvGrpSpPr/>
          <p:nvPr/>
        </p:nvGrpSpPr>
        <p:grpSpPr>
          <a:xfrm rot="0">
            <a:off x="0" y="0"/>
            <a:ext cx="12192000" cy="6605963"/>
            <a:chOff x="0" y="0"/>
            <a:chExt cx="12192000" cy="6605963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0" cy="3429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50000"/>
                </a:lnSpc>
                <a:defRPr lang="ko-KR"/>
              </a:pPr>
              <a:endParaRPr lang="ko-KR" altLang="en-US" sz="7200" kern="0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5"/>
            <p:cNvSpPr/>
            <p:nvPr/>
          </p:nvSpPr>
          <p:spPr>
            <a:xfrm>
              <a:off x="222422" y="252037"/>
              <a:ext cx="11747157" cy="635392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  <a:effectLst>
              <a:outerShdw dist="1270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latinLnBrk="0">
                <a:lnSpc>
                  <a:spcPct val="150000"/>
                </a:lnSpc>
                <a:defRPr lang="ko-KR"/>
              </a:pPr>
              <a:endParaRPr lang="en-US" altLang="ko-KR" sz="2000" b="1" i="1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6" name=""/>
          <p:cNvSpPr txBox="1"/>
          <p:nvPr/>
        </p:nvSpPr>
        <p:spPr>
          <a:xfrm>
            <a:off x="5410200" y="2095500"/>
            <a:ext cx="4406899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33" name="타원형 설명선 10"/>
          <p:cNvSpPr/>
          <p:nvPr/>
        </p:nvSpPr>
        <p:spPr>
          <a:xfrm>
            <a:off x="4749800" y="566634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 lang="ko-KR" altLang="en-US"/>
            </a:pPr>
            <a:r>
              <a:rPr lang="en-US" altLang="ko-KR" sz="2000">
                <a:solidFill>
                  <a:prstClr val="white"/>
                </a:solidFill>
                <a:latin typeface="야놀자 야체 B"/>
                <a:ea typeface="야놀자 야체 B"/>
              </a:rPr>
              <a:t>01</a:t>
            </a:r>
            <a:endParaRPr lang="ko-KR" altLang="en-US" sz="200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5232401" y="286878"/>
            <a:ext cx="1816100" cy="775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 altLang="en-US"/>
            </a:pPr>
            <a:r>
              <a:rPr lang="en-US" altLang="ko-KR" sz="30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Blog</a:t>
            </a:r>
            <a:endParaRPr lang="en-US" altLang="ko-KR" sz="3000" b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92300" y="1678619"/>
            <a:ext cx="8407401" cy="45189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98431" y="5032332"/>
            <a:ext cx="5439534" cy="628737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71100" y="1009312"/>
            <a:ext cx="3400899" cy="2419687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144000" y="2379176"/>
            <a:ext cx="2089737" cy="1820246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41" name=""/>
          <p:cNvCxnSpPr>
            <a:endCxn id="38" idx="1"/>
          </p:cNvCxnSpPr>
          <p:nvPr/>
        </p:nvCxnSpPr>
        <p:spPr>
          <a:xfrm rot="16200000" flipH="1">
            <a:off x="8375648" y="2520951"/>
            <a:ext cx="952499" cy="58419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/>
          <p:cNvCxnSpPr>
            <a:endCxn id="37" idx="3"/>
          </p:cNvCxnSpPr>
          <p:nvPr/>
        </p:nvCxnSpPr>
        <p:spPr>
          <a:xfrm rot="10800000">
            <a:off x="4572000" y="2219156"/>
            <a:ext cx="1054099" cy="8669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/>
          <p:nvPr/>
        </p:nvCxnSpPr>
        <p:spPr>
          <a:xfrm rot="16200000" flipH="1">
            <a:off x="5759347" y="4781653"/>
            <a:ext cx="3939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93c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"/>
          <p:cNvGrpSpPr/>
          <p:nvPr/>
        </p:nvGrpSpPr>
        <p:grpSpPr>
          <a:xfrm rot="0">
            <a:off x="0" y="0"/>
            <a:ext cx="12192000" cy="6605963"/>
            <a:chOff x="0" y="0"/>
            <a:chExt cx="12192000" cy="6605963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0" cy="3429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50000"/>
                </a:lnSpc>
                <a:defRPr lang="ko-KR"/>
              </a:pPr>
              <a:endParaRPr lang="ko-KR" altLang="en-US" sz="7200" kern="0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5"/>
            <p:cNvSpPr/>
            <p:nvPr/>
          </p:nvSpPr>
          <p:spPr>
            <a:xfrm>
              <a:off x="222422" y="252037"/>
              <a:ext cx="11747157" cy="635392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  <a:effectLst>
              <a:outerShdw dist="1270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latinLnBrk="0">
                <a:lnSpc>
                  <a:spcPct val="150000"/>
                </a:lnSpc>
                <a:defRPr lang="ko-KR"/>
              </a:pPr>
              <a:endParaRPr lang="en-US" altLang="ko-KR" sz="2000" b="1" i="1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6" name=""/>
          <p:cNvSpPr txBox="1"/>
          <p:nvPr/>
        </p:nvSpPr>
        <p:spPr>
          <a:xfrm>
            <a:off x="5410200" y="2095500"/>
            <a:ext cx="4406899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33" name="타원형 설명선 10"/>
          <p:cNvSpPr/>
          <p:nvPr/>
        </p:nvSpPr>
        <p:spPr>
          <a:xfrm>
            <a:off x="4749800" y="566634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 lang="ko-KR" altLang="en-US"/>
            </a:pPr>
            <a:r>
              <a:rPr lang="en-US" altLang="ko-KR" sz="2000">
                <a:solidFill>
                  <a:prstClr val="white"/>
                </a:solidFill>
                <a:latin typeface="야놀자 야체 B"/>
                <a:ea typeface="야놀자 야체 B"/>
              </a:rPr>
              <a:t>01</a:t>
            </a:r>
            <a:endParaRPr lang="ko-KR" altLang="en-US" sz="200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5232401" y="286878"/>
            <a:ext cx="1816100" cy="775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 altLang="en-US"/>
            </a:pPr>
            <a:r>
              <a:rPr lang="en-US" altLang="ko-KR" sz="30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Blog</a:t>
            </a:r>
            <a:endParaRPr lang="en-US" altLang="ko-KR" sz="3000" b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43099" y="1499074"/>
            <a:ext cx="8765068" cy="47112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44817" y="1350635"/>
            <a:ext cx="3995117" cy="3521728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42" name=""/>
          <p:cNvCxnSpPr/>
          <p:nvPr/>
        </p:nvCxnSpPr>
        <p:spPr>
          <a:xfrm>
            <a:off x="4305300" y="2921000"/>
            <a:ext cx="15661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93c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"/>
          <p:cNvGrpSpPr/>
          <p:nvPr/>
        </p:nvGrpSpPr>
        <p:grpSpPr>
          <a:xfrm rot="0">
            <a:off x="0" y="0"/>
            <a:ext cx="12192000" cy="6605963"/>
            <a:chOff x="0" y="0"/>
            <a:chExt cx="12192000" cy="6605963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0" cy="3429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50000"/>
                </a:lnSpc>
                <a:defRPr lang="ko-KR"/>
              </a:pPr>
              <a:endParaRPr lang="ko-KR" altLang="en-US" sz="7200" kern="0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5"/>
            <p:cNvSpPr/>
            <p:nvPr/>
          </p:nvSpPr>
          <p:spPr>
            <a:xfrm>
              <a:off x="222422" y="252037"/>
              <a:ext cx="11747157" cy="635392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  <a:effectLst>
              <a:outerShdw dist="1270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latinLnBrk="0">
                <a:lnSpc>
                  <a:spcPct val="150000"/>
                </a:lnSpc>
                <a:defRPr lang="ko-KR"/>
              </a:pPr>
              <a:endParaRPr lang="en-US" altLang="ko-KR" sz="2000" b="1" i="1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6" name=""/>
          <p:cNvSpPr txBox="1"/>
          <p:nvPr/>
        </p:nvSpPr>
        <p:spPr>
          <a:xfrm>
            <a:off x="5410200" y="2095500"/>
            <a:ext cx="4406899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33" name="타원형 설명선 10"/>
          <p:cNvSpPr/>
          <p:nvPr/>
        </p:nvSpPr>
        <p:spPr>
          <a:xfrm>
            <a:off x="4749800" y="566634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 lang="ko-KR" altLang="en-US"/>
            </a:pPr>
            <a:r>
              <a:rPr lang="en-US" altLang="ko-KR" sz="2000">
                <a:solidFill>
                  <a:prstClr val="white"/>
                </a:solidFill>
                <a:latin typeface="야놀자 야체 B"/>
                <a:ea typeface="야놀자 야체 B"/>
              </a:rPr>
              <a:t>01</a:t>
            </a:r>
            <a:endParaRPr lang="ko-KR" altLang="en-US" sz="200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5232401" y="286878"/>
            <a:ext cx="1816100" cy="775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 altLang="en-US"/>
            </a:pPr>
            <a:r>
              <a:rPr lang="en-US" altLang="ko-KR" sz="30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Blog</a:t>
            </a:r>
            <a:endParaRPr lang="en-US" altLang="ko-KR" sz="3000" b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54200" y="1599564"/>
            <a:ext cx="8483600" cy="45599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09998" y="4180934"/>
            <a:ext cx="4268003" cy="381576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93c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"/>
          <p:cNvGrpSpPr/>
          <p:nvPr/>
        </p:nvGrpSpPr>
        <p:grpSpPr>
          <a:xfrm rot="0">
            <a:off x="0" y="0"/>
            <a:ext cx="12192000" cy="6605963"/>
            <a:chOff x="0" y="0"/>
            <a:chExt cx="12192000" cy="6605963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0" cy="3429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50000"/>
                </a:lnSpc>
                <a:defRPr lang="ko-KR"/>
              </a:pPr>
              <a:endParaRPr lang="ko-KR" altLang="en-US" sz="7200" kern="0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5"/>
            <p:cNvSpPr/>
            <p:nvPr/>
          </p:nvSpPr>
          <p:spPr>
            <a:xfrm>
              <a:off x="222422" y="252037"/>
              <a:ext cx="11747157" cy="635392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  <a:effectLst>
              <a:outerShdw dist="1270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latinLnBrk="0">
                <a:lnSpc>
                  <a:spcPct val="150000"/>
                </a:lnSpc>
                <a:defRPr lang="ko-KR"/>
              </a:pPr>
              <a:endParaRPr lang="en-US" altLang="ko-KR" sz="2000" b="1" i="1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6" name=""/>
          <p:cNvSpPr txBox="1"/>
          <p:nvPr/>
        </p:nvSpPr>
        <p:spPr>
          <a:xfrm>
            <a:off x="5410200" y="2095500"/>
            <a:ext cx="4406899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33" name="타원형 설명선 10"/>
          <p:cNvSpPr/>
          <p:nvPr/>
        </p:nvSpPr>
        <p:spPr>
          <a:xfrm>
            <a:off x="4749800" y="566634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 lang="ko-KR" altLang="en-US"/>
            </a:pPr>
            <a:r>
              <a:rPr lang="en-US" altLang="ko-KR" sz="2000">
                <a:solidFill>
                  <a:prstClr val="white"/>
                </a:solidFill>
                <a:latin typeface="야놀자 야체 B"/>
                <a:ea typeface="야놀자 야체 B"/>
              </a:rPr>
              <a:t>01</a:t>
            </a:r>
            <a:endParaRPr lang="ko-KR" altLang="en-US" sz="200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5232401" y="286878"/>
            <a:ext cx="1816100" cy="775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 altLang="en-US"/>
            </a:pPr>
            <a:r>
              <a:rPr lang="en-US" altLang="ko-KR" sz="30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Blog</a:t>
            </a:r>
            <a:endParaRPr lang="en-US" altLang="ko-KR" sz="3000" b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66900" y="1600359"/>
            <a:ext cx="8458199" cy="45462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56995" y="2603468"/>
            <a:ext cx="6878010" cy="228631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93c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"/>
          <p:cNvGrpSpPr/>
          <p:nvPr/>
        </p:nvGrpSpPr>
        <p:grpSpPr>
          <a:xfrm rot="0">
            <a:off x="0" y="0"/>
            <a:ext cx="12192000" cy="6605963"/>
            <a:chOff x="0" y="0"/>
            <a:chExt cx="12192000" cy="6605963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0" cy="3429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50000"/>
                </a:lnSpc>
                <a:defRPr lang="ko-KR"/>
              </a:pPr>
              <a:endParaRPr lang="ko-KR" altLang="en-US" sz="7200" kern="0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5"/>
            <p:cNvSpPr/>
            <p:nvPr/>
          </p:nvSpPr>
          <p:spPr>
            <a:xfrm>
              <a:off x="222422" y="252037"/>
              <a:ext cx="11747157" cy="635392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  <a:effectLst>
              <a:outerShdw dist="1270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latinLnBrk="0">
                <a:lnSpc>
                  <a:spcPct val="150000"/>
                </a:lnSpc>
                <a:defRPr lang="ko-KR"/>
              </a:pPr>
              <a:endParaRPr lang="en-US" altLang="ko-KR" sz="2000" b="1" i="1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6" name=""/>
          <p:cNvSpPr txBox="1"/>
          <p:nvPr/>
        </p:nvSpPr>
        <p:spPr>
          <a:xfrm>
            <a:off x="5410200" y="2095500"/>
            <a:ext cx="4406899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33" name="타원형 설명선 10"/>
          <p:cNvSpPr/>
          <p:nvPr/>
        </p:nvSpPr>
        <p:spPr>
          <a:xfrm>
            <a:off x="4749800" y="566634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 lang="ko-KR" altLang="en-US"/>
            </a:pPr>
            <a:r>
              <a:rPr lang="en-US" altLang="ko-KR" sz="2000">
                <a:solidFill>
                  <a:prstClr val="white"/>
                </a:solidFill>
                <a:latin typeface="야놀자 야체 B"/>
                <a:ea typeface="야놀자 야체 B"/>
              </a:rPr>
              <a:t>01</a:t>
            </a:r>
            <a:endParaRPr lang="ko-KR" altLang="en-US" sz="200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5232401" y="286878"/>
            <a:ext cx="1816100" cy="775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 altLang="en-US"/>
            </a:pPr>
            <a:r>
              <a:rPr lang="en-US" altLang="ko-KR" sz="30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Blog</a:t>
            </a:r>
            <a:endParaRPr lang="en-US" altLang="ko-KR" sz="3000" b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84350" y="1676875"/>
            <a:ext cx="8623300" cy="46350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76767" y="1813765"/>
            <a:ext cx="4258370" cy="219839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16800" y="2171830"/>
            <a:ext cx="4016258" cy="2158739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9108" y="4338564"/>
            <a:ext cx="4553585" cy="1076475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52" name=""/>
          <p:cNvCxnSpPr/>
          <p:nvPr/>
        </p:nvCxnSpPr>
        <p:spPr>
          <a:xfrm>
            <a:off x="6807200" y="3213099"/>
            <a:ext cx="64819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"/>
          <p:cNvCxnSpPr/>
          <p:nvPr/>
        </p:nvCxnSpPr>
        <p:spPr>
          <a:xfrm rot="10800000">
            <a:off x="5040222" y="4838700"/>
            <a:ext cx="43347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93c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"/>
          <p:cNvGrpSpPr/>
          <p:nvPr/>
        </p:nvGrpSpPr>
        <p:grpSpPr>
          <a:xfrm rot="0">
            <a:off x="0" y="0"/>
            <a:ext cx="12192000" cy="6605963"/>
            <a:chOff x="0" y="0"/>
            <a:chExt cx="12192000" cy="6605963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0" cy="3429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50000"/>
                </a:lnSpc>
                <a:defRPr lang="ko-KR"/>
              </a:pPr>
              <a:endParaRPr lang="ko-KR" altLang="en-US" sz="7200" kern="0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5"/>
            <p:cNvSpPr/>
            <p:nvPr/>
          </p:nvSpPr>
          <p:spPr>
            <a:xfrm>
              <a:off x="222422" y="252037"/>
              <a:ext cx="11747157" cy="635392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  <a:effectLst>
              <a:outerShdw dist="1270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latinLnBrk="0">
                <a:lnSpc>
                  <a:spcPct val="150000"/>
                </a:lnSpc>
                <a:defRPr lang="ko-KR"/>
              </a:pPr>
              <a:endParaRPr lang="en-US" altLang="ko-KR" sz="2000" b="1" i="1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6" name=""/>
          <p:cNvSpPr txBox="1"/>
          <p:nvPr/>
        </p:nvSpPr>
        <p:spPr>
          <a:xfrm>
            <a:off x="5410200" y="2095500"/>
            <a:ext cx="4406899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grpSp>
        <p:nvGrpSpPr>
          <p:cNvPr id="56" name=""/>
          <p:cNvGrpSpPr/>
          <p:nvPr/>
        </p:nvGrpSpPr>
        <p:grpSpPr>
          <a:xfrm rot="0">
            <a:off x="4946649" y="2863214"/>
            <a:ext cx="2298701" cy="776606"/>
            <a:chOff x="4946649" y="3496449"/>
            <a:chExt cx="2298701" cy="776606"/>
          </a:xfrm>
        </p:grpSpPr>
        <p:sp>
          <p:nvSpPr>
            <p:cNvPr id="54" name="타원형 설명선 12"/>
            <p:cNvSpPr/>
            <p:nvPr/>
          </p:nvSpPr>
          <p:spPr>
            <a:xfrm>
              <a:off x="4946649" y="3776205"/>
              <a:ext cx="426010" cy="426010"/>
            </a:xfrm>
            <a:prstGeom prst="wedgeEllipseCallout">
              <a:avLst>
                <a:gd name="adj1" fmla="val -883"/>
                <a:gd name="adj2" fmla="val 66848"/>
              </a:avLst>
            </a:prstGeom>
            <a:solidFill>
              <a:srgbClr val="93c9eb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 lang="ko-KR" altLang="en-US"/>
              </a:pPr>
              <a:r>
                <a:rPr lang="ko-KR" altLang="en-US" sz="2000">
                  <a:solidFill>
                    <a:prstClr val="white"/>
                  </a:solidFill>
                  <a:latin typeface="야놀자 야체 B"/>
                  <a:ea typeface="야놀자 야체 B"/>
                </a:rPr>
                <a:t>0</a:t>
              </a:r>
              <a:r>
                <a:rPr lang="en-US" altLang="ko-KR" sz="2000">
                  <a:solidFill>
                    <a:prstClr val="white"/>
                  </a:solidFill>
                  <a:latin typeface="야놀자 야체 B"/>
                  <a:ea typeface="야놀자 야체 B"/>
                </a:rPr>
                <a:t>2</a:t>
              </a:r>
              <a:endParaRPr lang="en-US" altLang="ko-KR" sz="2000">
                <a:solidFill>
                  <a:prstClr val="white"/>
                </a:solidFill>
                <a:latin typeface="야놀자 야체 B"/>
                <a:ea typeface="야놀자 야체 B"/>
              </a:endParaRPr>
            </a:p>
          </p:txBody>
        </p:sp>
        <p:sp>
          <p:nvSpPr>
            <p:cNvPr id="55" name=""/>
            <p:cNvSpPr txBox="1"/>
            <p:nvPr/>
          </p:nvSpPr>
          <p:spPr>
            <a:xfrm>
              <a:off x="5429250" y="3496449"/>
              <a:ext cx="1816100" cy="7766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 lang="ko-KR" altLang="en-US"/>
              </a:pPr>
              <a:r>
                <a:rPr lang="ko-KR" altLang="en-US" sz="3000" b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시연</a:t>
              </a:r>
              <a:endParaRPr lang="ko-KR" altLang="en-US" sz="3000" b="1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93c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74421" y="2995718"/>
            <a:ext cx="5443157" cy="1006290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en-US" altLang="ko-KR" sz="3600" b="1" i="1" kern="0">
                <a:solidFill>
                  <a:prstClr val="white"/>
                </a:solidFill>
              </a:rPr>
              <a:t>Thank you</a:t>
            </a:r>
            <a:endParaRPr lang="en-US" altLang="ko-KR" sz="3600" b="1" i="1" kern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123</ep:Words>
  <ep:PresentationFormat>와이드스크린</ep:PresentationFormat>
  <ep:Paragraphs>42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ep:HeadingPairs>
  <ep:TitlesOfParts>
    <vt:vector size="11" baseType="lpstr">
      <vt:lpstr>7_Office 테마</vt:lpstr>
      <vt:lpstr>3_Office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2021-10-12T06:04:13.000</dcterms:created>
  <dc:creator>조현석</dc:creator>
  <cp:lastModifiedBy>tech</cp:lastModifiedBy>
  <dcterms:modified xsi:type="dcterms:W3CDTF">2022-11-13T19:07:04.314</dcterms:modified>
  <cp:revision>9</cp:revision>
  <dc:title>PowerPoint 프레젠테이션</dc:title>
</cp:coreProperties>
</file>