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67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1AA0-97E7-4DD8-8AFE-C8830D53DC6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3C13-1286-4B97-B7FA-833C505F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depend on propensity to switch, which should be determined by how close a particular state was to 50/50, and on number of electoral votes, how valuable a state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3C13-1286-4B97-B7FA-833C505F5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PLSR—supervised</a:t>
            </a:r>
            <a:r>
              <a:rPr lang="en-US" baseline="0" dirty="0" smtClean="0"/>
              <a:t> feature extraction</a:t>
            </a:r>
          </a:p>
          <a:p>
            <a:pPr algn="l"/>
            <a:r>
              <a:rPr lang="en-US" baseline="0" dirty="0" err="1" smtClean="0"/>
              <a:t>Swinginess</a:t>
            </a:r>
            <a:r>
              <a:rPr lang="en-US" baseline="0" dirty="0" smtClean="0"/>
              <a:t>—how close it is to 50/50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3C13-1286-4B97-B7FA-833C505F5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Spearman correlation: measuring ranks—robust to outliers</a:t>
            </a:r>
            <a:r>
              <a:rPr lang="en-US" baseline="0" dirty="0" smtClean="0"/>
              <a:t> such as Ohio </a:t>
            </a:r>
            <a:r>
              <a:rPr lang="en-US" baseline="0" smtClean="0"/>
              <a:t>and Florida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3C13-1286-4B97-B7FA-833C505F5D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1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Presidential Campaigns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(RMSE=, AIC=)</a:t>
            </a:r>
            <a:br>
              <a:rPr lang="en-US" dirty="0" smtClean="0"/>
            </a:br>
            <a:r>
              <a:rPr lang="en-US" dirty="0" smtClean="0"/>
              <a:t>**DOUBLE CHECK MY GRAPH**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20" t="3795" r="1710" b="1860"/>
          <a:stretch/>
        </p:blipFill>
        <p:spPr>
          <a:xfrm>
            <a:off x="1047750" y="1990725"/>
            <a:ext cx="4743450" cy="41052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Spending?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Suitable model for </a:t>
            </a:r>
            <a:r>
              <a:rPr lang="en-US" dirty="0" err="1" smtClean="0"/>
              <a:t>swinginess</a:t>
            </a:r>
            <a:endParaRPr lang="en-US" dirty="0" smtClean="0"/>
          </a:p>
          <a:p>
            <a:r>
              <a:rPr lang="en-US" dirty="0" smtClean="0"/>
              <a:t>Correlation with transform: 61%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</a:p>
          <a:p>
            <a:r>
              <a:rPr lang="en-US" dirty="0" smtClean="0"/>
              <a:t>Context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Further Research</a:t>
            </a:r>
          </a:p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states should presidential campaigns spend their money?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has to win 270 of 538 electoral votes </a:t>
            </a:r>
            <a:endParaRPr lang="en-US" dirty="0"/>
          </a:p>
          <a:p>
            <a:pPr lvl="1"/>
            <a:r>
              <a:rPr lang="en-US" dirty="0" smtClean="0"/>
              <a:t>Two to each state</a:t>
            </a:r>
          </a:p>
          <a:p>
            <a:pPr lvl="1"/>
            <a:r>
              <a:rPr lang="en-US" dirty="0" smtClean="0"/>
              <a:t>Three to DC</a:t>
            </a:r>
          </a:p>
          <a:p>
            <a:pPr lvl="1"/>
            <a:r>
              <a:rPr lang="en-US" dirty="0" smtClean="0"/>
              <a:t>Balance allocated among states by population</a:t>
            </a:r>
          </a:p>
          <a:p>
            <a:r>
              <a:rPr lang="en-US" dirty="0" smtClean="0"/>
              <a:t>Every state except Nebraska and Maine is “winner-take-all”</a:t>
            </a:r>
          </a:p>
        </p:txBody>
      </p:sp>
    </p:spTree>
    <p:extLst>
      <p:ext uri="{BB962C8B-B14F-4D97-AF65-F5344CB8AC3E}">
        <p14:creationId xmlns:p14="http://schemas.microsoft.com/office/powerpoint/2010/main" val="1841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Issue</a:t>
            </a:r>
            <a:endParaRPr lang="en-US" sz="36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Limited data</a:t>
            </a:r>
          </a:p>
          <a:p>
            <a:r>
              <a:rPr lang="en-US" dirty="0" smtClean="0"/>
              <a:t>P&gt;&gt;N</a:t>
            </a:r>
          </a:p>
          <a:p>
            <a:r>
              <a:rPr lang="en-US" dirty="0" smtClean="0"/>
              <a:t>Fractional Shares</a:t>
            </a:r>
          </a:p>
          <a:p>
            <a:r>
              <a:rPr lang="en-US" dirty="0" smtClean="0"/>
              <a:t>Interested in ‘</a:t>
            </a:r>
            <a:r>
              <a:rPr lang="en-US" dirty="0" err="1" smtClean="0"/>
              <a:t>swinginess</a:t>
            </a:r>
            <a:r>
              <a:rPr lang="en-US" dirty="0" smtClean="0"/>
              <a:t>’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i="1" dirty="0" smtClean="0"/>
              <a:t>Solution</a:t>
            </a:r>
            <a:endParaRPr lang="en-US" sz="3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Limit analysis to 2008 and 2012</a:t>
            </a:r>
          </a:p>
          <a:p>
            <a:r>
              <a:rPr lang="en-US" dirty="0" smtClean="0"/>
              <a:t>Remove duplicates, PLSR</a:t>
            </a:r>
            <a:endParaRPr lang="en-US" dirty="0"/>
          </a:p>
          <a:p>
            <a:r>
              <a:rPr lang="en-US" dirty="0" smtClean="0"/>
              <a:t>Logit Transform</a:t>
            </a:r>
          </a:p>
          <a:p>
            <a:r>
              <a:rPr lang="en-US" dirty="0" smtClean="0"/>
              <a:t>Target=a-a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9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Considerations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Electoral votes don’t change; </a:t>
            </a:r>
            <a:r>
              <a:rPr lang="en-US" dirty="0" err="1" smtClean="0"/>
              <a:t>swinginess</a:t>
            </a:r>
            <a:r>
              <a:rPr lang="en-US" dirty="0" smtClean="0"/>
              <a:t> does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swinginess</a:t>
            </a:r>
            <a:r>
              <a:rPr lang="en-US" dirty="0" smtClean="0"/>
              <a:t> first</a:t>
            </a:r>
          </a:p>
          <a:p>
            <a:r>
              <a:rPr lang="en-US" dirty="0" smtClean="0"/>
              <a:t>Then model effects of </a:t>
            </a:r>
            <a:r>
              <a:rPr lang="en-US" dirty="0" err="1" smtClean="0"/>
              <a:t>swinginess</a:t>
            </a:r>
            <a:r>
              <a:rPr lang="en-US" dirty="0" smtClean="0"/>
              <a:t> and electoral votes on ad spend.</a:t>
            </a:r>
          </a:p>
          <a:p>
            <a:r>
              <a:rPr lang="en-US" dirty="0" smtClean="0"/>
              <a:t>Use smoothing factors to handle logarithms. </a:t>
            </a:r>
          </a:p>
        </p:txBody>
      </p:sp>
    </p:spTree>
    <p:extLst>
      <p:ext uri="{BB962C8B-B14F-4D97-AF65-F5344CB8AC3E}">
        <p14:creationId xmlns:p14="http://schemas.microsoft.com/office/powerpoint/2010/main" val="4070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Behavior (RMSE=, AIC=) </a:t>
            </a:r>
            <a:br>
              <a:rPr lang="en-US" dirty="0" smtClean="0"/>
            </a:br>
            <a:r>
              <a:rPr lang="en-US" dirty="0" smtClean="0"/>
              <a:t>*****ADD MY GRAPH********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20" t="3795" r="1710" b="1860"/>
          <a:stretch/>
        </p:blipFill>
        <p:spPr>
          <a:xfrm>
            <a:off x="1047750" y="1990725"/>
            <a:ext cx="4743450" cy="410527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(RMSE=, AIC=)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507" t="6715" r="3636" b="9758"/>
          <a:stretch/>
        </p:blipFill>
        <p:spPr>
          <a:xfrm>
            <a:off x="6791325" y="1990725"/>
            <a:ext cx="4371975" cy="37909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320" t="3795" r="1710" b="1860"/>
          <a:stretch/>
        </p:blipFill>
        <p:spPr>
          <a:xfrm>
            <a:off x="1047750" y="1990725"/>
            <a:ext cx="4743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Attitudes (RMSE=, AIC=)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20" t="3795" r="1710" b="1860"/>
          <a:stretch/>
        </p:blipFill>
        <p:spPr>
          <a:xfrm>
            <a:off x="1047750" y="1990725"/>
            <a:ext cx="4743450" cy="41052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473" t="4670" r="4082" b="9522"/>
          <a:stretch/>
        </p:blipFill>
        <p:spPr>
          <a:xfrm>
            <a:off x="6781800" y="2028825"/>
            <a:ext cx="4448661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213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Presidential Campaigns</vt:lpstr>
      <vt:lpstr>Agenda</vt:lpstr>
      <vt:lpstr>Question</vt:lpstr>
      <vt:lpstr>Context</vt:lpstr>
      <vt:lpstr>Data Preprocessing</vt:lpstr>
      <vt:lpstr>Modeling Considerations</vt:lpstr>
      <vt:lpstr>Past Behavior (RMSE=, AIC=)  *****ADD MY GRAPH********</vt:lpstr>
      <vt:lpstr>Demographics (RMSE=, AIC=)</vt:lpstr>
      <vt:lpstr>Attitudes (RMSE=, AIC=)</vt:lpstr>
      <vt:lpstr>Everything (RMSE=, AIC=) **DOUBLE CHECK MY GRAPH**</vt:lpstr>
      <vt:lpstr>Ad Spending?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Campaigns</dc:title>
  <dc:creator>Samruddhi Somani</dc:creator>
  <cp:lastModifiedBy>Samruddhi Somani</cp:lastModifiedBy>
  <cp:revision>6</cp:revision>
  <dcterms:created xsi:type="dcterms:W3CDTF">2015-11-17T03:16:16Z</dcterms:created>
  <dcterms:modified xsi:type="dcterms:W3CDTF">2015-11-17T04:43:02Z</dcterms:modified>
</cp:coreProperties>
</file>