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144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63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36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13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4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lectproject.org/home/voter-turnout/voter-turnout-data" TargetMode="External"/><Relationship Id="rId3" Type="http://schemas.openxmlformats.org/officeDocument/2006/relationships/hyperlink" Target="http://www.bea.gov/" TargetMode="External"/><Relationship Id="rId7" Type="http://schemas.openxmlformats.org/officeDocument/2006/relationships/hyperlink" Target="http://www.fec.gov/press/campaign_finance_statistics.s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residency.ucsb.edu/elections.php" TargetMode="External"/><Relationship Id="rId5" Type="http://schemas.openxmlformats.org/officeDocument/2006/relationships/hyperlink" Target="http://www.electionstudies.org/studypages/anes_timeseries_cdf/anes_timeseries_cdf.htm" TargetMode="External"/><Relationship Id="rId4" Type="http://schemas.openxmlformats.org/officeDocument/2006/relationships/hyperlink" Target="http://factfinder.census.gov/faces/nav/jsf/pages/index.x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14842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" dirty="0" smtClean="0"/>
              <a:t>Marketing </a:t>
            </a:r>
            <a:r>
              <a:rPr lang="en" dirty="0"/>
              <a:t>Project Proposal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Samruddhi Somani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 Chen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Reuben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Jace Barton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Allen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/>
              <a:t>Research Question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does spending money make a difference?</a:t>
            </a:r>
          </a:p>
          <a:p>
            <a:pPr marL="685800" lvl="0" indent="-457200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data from an election, can you predict the results?</a:t>
            </a:r>
          </a:p>
          <a:p>
            <a:pPr marL="571500" lvl="0" indent="-342900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2000-2012 (4 Presidential Elections)</a:t>
            </a:r>
          </a:p>
          <a:p>
            <a:pPr lvl="0" rtl="0">
              <a:lnSpc>
                <a:spcPct val="100000"/>
              </a:lnSpc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effectively a classification problem. We plan to use the following techniques for the following purposes.</a:t>
            </a:r>
          </a:p>
          <a:p>
            <a:pPr marL="571500" lvl="0" indent="-342900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</a:p>
          <a:p>
            <a:pPr marL="1028700" marR="0" lvl="1" indent="-34290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marL="1028700" marR="0" lvl="1" indent="-34290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</a:p>
          <a:p>
            <a:pPr marL="571500" marR="0" lvl="0" indent="-34290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  <a:p>
            <a:pPr marL="1028700" marR="0" lvl="1" indent="-34290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Neighbors</a:t>
            </a:r>
          </a:p>
          <a:p>
            <a:pPr marL="1028700" marR="0" lvl="1" indent="-34290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Fisher’s Linear Discriminant</a:t>
            </a:r>
          </a:p>
          <a:p>
            <a:pPr marL="1028700" marR="0" lvl="1" indent="-34290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Sources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Bureau of Economic Analysis</a:t>
            </a:r>
            <a:r>
              <a:rPr lang="en" dirty="0"/>
              <a:t> : State GDP, State Per Capita Income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Party of sitting governor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United States Census Bureau</a:t>
            </a:r>
            <a:r>
              <a:rPr lang="en" dirty="0"/>
              <a:t>: Demographics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Race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Primary Industry of State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Age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Gender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Household Characteristics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American National Election Studies</a:t>
            </a:r>
            <a:r>
              <a:rPr lang="en" dirty="0"/>
              <a:t>: Attitudes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The American Presidency Project</a:t>
            </a:r>
            <a:r>
              <a:rPr lang="en" dirty="0"/>
              <a:t> : Vote Share per Candidate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Federal Election Commission</a:t>
            </a:r>
            <a:r>
              <a:rPr lang="en" dirty="0"/>
              <a:t> : Campaign Finance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Elect Project</a:t>
            </a:r>
            <a:r>
              <a:rPr lang="en" dirty="0"/>
              <a:t> : Voter Turnout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Calibri</vt:lpstr>
      <vt:lpstr>simple-light-2</vt:lpstr>
      <vt:lpstr>Marketing Project Proposal</vt:lpstr>
      <vt:lpstr>Research Question</vt:lpstr>
      <vt:lpstr>Methodology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Project Proposal</dc:title>
  <cp:lastModifiedBy>Leon Chen</cp:lastModifiedBy>
  <cp:revision>1</cp:revision>
  <dcterms:modified xsi:type="dcterms:W3CDTF">2015-09-27T23:51:01Z</dcterms:modified>
</cp:coreProperties>
</file>